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7942D"/>
    <a:srgbClr val="800080"/>
    <a:srgbClr val="663300"/>
    <a:srgbClr val="427D2B"/>
    <a:srgbClr val="990000"/>
    <a:srgbClr val="800000"/>
    <a:srgbClr val="990033"/>
    <a:srgbClr val="660033"/>
    <a:srgbClr val="000000"/>
    <a:srgbClr val="FF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17" autoAdjust="0"/>
    <p:restoredTop sz="94660"/>
  </p:normalViewPr>
  <p:slideViewPr>
    <p:cSldViewPr snapToGrid="0">
      <p:cViewPr>
        <p:scale>
          <a:sx n="200" d="100"/>
          <a:sy n="200" d="100"/>
        </p:scale>
        <p:origin x="-1146" y="-19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3C46C-AD8E-45C1-89DD-6A6821268FB0}" type="datetimeFigureOut">
              <a:rPr lang="hu-HU" smtClean="0"/>
              <a:t>2022.05.25.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6789-EE0B-4C7C-B7E5-3EDAED9CDE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073710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3C46C-AD8E-45C1-89DD-6A6821268FB0}" type="datetimeFigureOut">
              <a:rPr lang="hu-HU" smtClean="0"/>
              <a:t>2022.05.25.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6789-EE0B-4C7C-B7E5-3EDAED9CDE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5862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3C46C-AD8E-45C1-89DD-6A6821268FB0}" type="datetimeFigureOut">
              <a:rPr lang="hu-HU" smtClean="0"/>
              <a:t>2022.05.25.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6789-EE0B-4C7C-B7E5-3EDAED9CDE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04517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3C46C-AD8E-45C1-89DD-6A6821268FB0}" type="datetimeFigureOut">
              <a:rPr lang="hu-HU" smtClean="0"/>
              <a:t>2022.05.25.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6789-EE0B-4C7C-B7E5-3EDAED9CDE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81039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3C46C-AD8E-45C1-89DD-6A6821268FB0}" type="datetimeFigureOut">
              <a:rPr lang="hu-HU" smtClean="0"/>
              <a:t>2022.05.25.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6789-EE0B-4C7C-B7E5-3EDAED9CDE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59246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3C46C-AD8E-45C1-89DD-6A6821268FB0}" type="datetimeFigureOut">
              <a:rPr lang="hu-HU" smtClean="0"/>
              <a:t>2022.05.25.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6789-EE0B-4C7C-B7E5-3EDAED9CDE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07985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3C46C-AD8E-45C1-89DD-6A6821268FB0}" type="datetimeFigureOut">
              <a:rPr lang="hu-HU" smtClean="0"/>
              <a:t>2022.05.25.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6789-EE0B-4C7C-B7E5-3EDAED9CDE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45002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3C46C-AD8E-45C1-89DD-6A6821268FB0}" type="datetimeFigureOut">
              <a:rPr lang="hu-HU" smtClean="0"/>
              <a:t>2022.05.25.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6789-EE0B-4C7C-B7E5-3EDAED9CDE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73263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3C46C-AD8E-45C1-89DD-6A6821268FB0}" type="datetimeFigureOut">
              <a:rPr lang="hu-HU" smtClean="0"/>
              <a:t>2022.05.25.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6789-EE0B-4C7C-B7E5-3EDAED9CDE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19867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3C46C-AD8E-45C1-89DD-6A6821268FB0}" type="datetimeFigureOut">
              <a:rPr lang="hu-HU" smtClean="0"/>
              <a:t>2022.05.25.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6789-EE0B-4C7C-B7E5-3EDAED9CDE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273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C3C46C-AD8E-45C1-89DD-6A6821268FB0}" type="datetimeFigureOut">
              <a:rPr lang="hu-HU" smtClean="0"/>
              <a:t>2022.05.25.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4F6789-EE0B-4C7C-B7E5-3EDAED9CDE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69230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3C46C-AD8E-45C1-89DD-6A6821268FB0}" type="datetimeFigureOut">
              <a:rPr lang="hu-HU" smtClean="0"/>
              <a:t>2022.05.25.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4F6789-EE0B-4C7C-B7E5-3EDAED9CDE0B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9474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Csoportba foglalás 7">
            <a:extLst>
              <a:ext uri="{FF2B5EF4-FFF2-40B4-BE49-F238E27FC236}">
                <a16:creationId xmlns:a16="http://schemas.microsoft.com/office/drawing/2014/main" id="{8C0AAF53-CF50-49A9-9AC2-FB3227E21B7F}"/>
              </a:ext>
            </a:extLst>
          </p:cNvPr>
          <p:cNvGrpSpPr/>
          <p:nvPr/>
        </p:nvGrpSpPr>
        <p:grpSpPr>
          <a:xfrm>
            <a:off x="3938296" y="2411963"/>
            <a:ext cx="2029408" cy="2034074"/>
            <a:chOff x="2801516" y="1772816"/>
            <a:chExt cx="2029408" cy="2034074"/>
          </a:xfrm>
        </p:grpSpPr>
        <p:sp>
          <p:nvSpPr>
            <p:cNvPr id="2" name="Téglalap 1">
              <a:extLst>
                <a:ext uri="{FF2B5EF4-FFF2-40B4-BE49-F238E27FC236}">
                  <a16:creationId xmlns:a16="http://schemas.microsoft.com/office/drawing/2014/main" id="{82C8092A-79FA-447C-A21A-48C8458BDF4E}"/>
                </a:ext>
              </a:extLst>
            </p:cNvPr>
            <p:cNvSpPr/>
            <p:nvPr/>
          </p:nvSpPr>
          <p:spPr>
            <a:xfrm>
              <a:off x="2817845" y="1772816"/>
              <a:ext cx="1996751" cy="2034074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" name="Téglalap 2">
              <a:extLst>
                <a:ext uri="{FF2B5EF4-FFF2-40B4-BE49-F238E27FC236}">
                  <a16:creationId xmlns:a16="http://schemas.microsoft.com/office/drawing/2014/main" id="{904BED0D-E1BE-4FEA-811A-61053F24EA25}"/>
                </a:ext>
              </a:extLst>
            </p:cNvPr>
            <p:cNvSpPr/>
            <p:nvPr/>
          </p:nvSpPr>
          <p:spPr>
            <a:xfrm rot="2775518">
              <a:off x="2817844" y="1772816"/>
              <a:ext cx="1996751" cy="2029408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" name="Téglalap 3">
              <a:extLst>
                <a:ext uri="{FF2B5EF4-FFF2-40B4-BE49-F238E27FC236}">
                  <a16:creationId xmlns:a16="http://schemas.microsoft.com/office/drawing/2014/main" id="{BB7667DD-5DB4-4218-BED5-0B093497608E}"/>
                </a:ext>
              </a:extLst>
            </p:cNvPr>
            <p:cNvSpPr/>
            <p:nvPr/>
          </p:nvSpPr>
          <p:spPr>
            <a:xfrm>
              <a:off x="3088431" y="2108718"/>
              <a:ext cx="1455576" cy="1320282"/>
            </a:xfrm>
            <a:prstGeom prst="rect">
              <a:avLst/>
            </a:prstGeom>
            <a:solidFill>
              <a:srgbClr val="831B1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" name="Téglalap 4">
              <a:extLst>
                <a:ext uri="{FF2B5EF4-FFF2-40B4-BE49-F238E27FC236}">
                  <a16:creationId xmlns:a16="http://schemas.microsoft.com/office/drawing/2014/main" id="{70CF3591-8507-4CE5-815F-542B1872BE79}"/>
                </a:ext>
              </a:extLst>
            </p:cNvPr>
            <p:cNvSpPr/>
            <p:nvPr/>
          </p:nvSpPr>
          <p:spPr>
            <a:xfrm rot="2742022">
              <a:off x="3118103" y="2114829"/>
              <a:ext cx="1432624" cy="144291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" name="Téglalap 5">
              <a:extLst>
                <a:ext uri="{FF2B5EF4-FFF2-40B4-BE49-F238E27FC236}">
                  <a16:creationId xmlns:a16="http://schemas.microsoft.com/office/drawing/2014/main" id="{5F50F3C0-5AB9-4C86-BB40-EAF8AEBAEF5D}"/>
                </a:ext>
              </a:extLst>
            </p:cNvPr>
            <p:cNvSpPr/>
            <p:nvPr/>
          </p:nvSpPr>
          <p:spPr>
            <a:xfrm>
              <a:off x="3293239" y="2351096"/>
              <a:ext cx="1082351" cy="970383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7" name="Téglalap 6">
              <a:extLst>
                <a:ext uri="{FF2B5EF4-FFF2-40B4-BE49-F238E27FC236}">
                  <a16:creationId xmlns:a16="http://schemas.microsoft.com/office/drawing/2014/main" id="{CCDD4238-B6A5-4D35-9A61-5075CF0CEF28}"/>
                </a:ext>
              </a:extLst>
            </p:cNvPr>
            <p:cNvSpPr/>
            <p:nvPr/>
          </p:nvSpPr>
          <p:spPr>
            <a:xfrm rot="2729972">
              <a:off x="3286202" y="2310149"/>
              <a:ext cx="1104842" cy="1044000"/>
            </a:xfrm>
            <a:prstGeom prst="rect">
              <a:avLst/>
            </a:prstGeom>
            <a:solidFill>
              <a:srgbClr val="831B1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33370231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Csoportba foglalás 1">
            <a:extLst>
              <a:ext uri="{FF2B5EF4-FFF2-40B4-BE49-F238E27FC236}">
                <a16:creationId xmlns:a16="http://schemas.microsoft.com/office/drawing/2014/main" id="{80A752ED-4E7F-44B6-8D83-AA282501617F}"/>
              </a:ext>
            </a:extLst>
          </p:cNvPr>
          <p:cNvGrpSpPr/>
          <p:nvPr/>
        </p:nvGrpSpPr>
        <p:grpSpPr>
          <a:xfrm>
            <a:off x="1239700" y="775500"/>
            <a:ext cx="7651698" cy="5400000"/>
            <a:chOff x="1239700" y="775500"/>
            <a:chExt cx="7651698" cy="5400000"/>
          </a:xfrm>
        </p:grpSpPr>
        <p:sp>
          <p:nvSpPr>
            <p:cNvPr id="3" name="Téglalap 2">
              <a:extLst>
                <a:ext uri="{FF2B5EF4-FFF2-40B4-BE49-F238E27FC236}">
                  <a16:creationId xmlns:a16="http://schemas.microsoft.com/office/drawing/2014/main" id="{7A16F2FF-1B22-43FB-B7B6-7E997CD46DAA}"/>
                </a:ext>
              </a:extLst>
            </p:cNvPr>
            <p:cNvSpPr/>
            <p:nvPr/>
          </p:nvSpPr>
          <p:spPr>
            <a:xfrm>
              <a:off x="4313702" y="5635500"/>
              <a:ext cx="540000" cy="5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" name="Téglalap 3">
              <a:extLst>
                <a:ext uri="{FF2B5EF4-FFF2-40B4-BE49-F238E27FC236}">
                  <a16:creationId xmlns:a16="http://schemas.microsoft.com/office/drawing/2014/main" id="{CC471BC3-E985-458C-861E-5185CBDE2F3A}"/>
                </a:ext>
              </a:extLst>
            </p:cNvPr>
            <p:cNvSpPr/>
            <p:nvPr/>
          </p:nvSpPr>
          <p:spPr>
            <a:xfrm>
              <a:off x="2690400" y="5635500"/>
              <a:ext cx="540000" cy="5400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" name="Téglalap 4">
              <a:extLst>
                <a:ext uri="{FF2B5EF4-FFF2-40B4-BE49-F238E27FC236}">
                  <a16:creationId xmlns:a16="http://schemas.microsoft.com/office/drawing/2014/main" id="{21C9AA13-C62F-488C-879A-FCBFCBDBF570}"/>
                </a:ext>
              </a:extLst>
            </p:cNvPr>
            <p:cNvSpPr/>
            <p:nvPr/>
          </p:nvSpPr>
          <p:spPr>
            <a:xfrm>
              <a:off x="1322300" y="5635500"/>
              <a:ext cx="288100" cy="5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" name="Téglalap 6">
              <a:extLst>
                <a:ext uri="{FF2B5EF4-FFF2-40B4-BE49-F238E27FC236}">
                  <a16:creationId xmlns:a16="http://schemas.microsoft.com/office/drawing/2014/main" id="{C87434B1-395F-47F6-98B7-87E2633E0B0B}"/>
                </a:ext>
              </a:extLst>
            </p:cNvPr>
            <p:cNvSpPr/>
            <p:nvPr/>
          </p:nvSpPr>
          <p:spPr>
            <a:xfrm>
              <a:off x="1610400" y="5635500"/>
              <a:ext cx="540000" cy="5400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Téglalap 8">
              <a:extLst>
                <a:ext uri="{FF2B5EF4-FFF2-40B4-BE49-F238E27FC236}">
                  <a16:creationId xmlns:a16="http://schemas.microsoft.com/office/drawing/2014/main" id="{4E84DF1F-B70E-48D5-BE61-597115846A5C}"/>
                </a:ext>
              </a:extLst>
            </p:cNvPr>
            <p:cNvSpPr/>
            <p:nvPr/>
          </p:nvSpPr>
          <p:spPr>
            <a:xfrm>
              <a:off x="2150400" y="5635500"/>
              <a:ext cx="540000" cy="5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Téglalap 9">
              <a:extLst>
                <a:ext uri="{FF2B5EF4-FFF2-40B4-BE49-F238E27FC236}">
                  <a16:creationId xmlns:a16="http://schemas.microsoft.com/office/drawing/2014/main" id="{ADCD2984-87DB-4A68-B6D5-5785FDB47B73}"/>
                </a:ext>
              </a:extLst>
            </p:cNvPr>
            <p:cNvSpPr/>
            <p:nvPr/>
          </p:nvSpPr>
          <p:spPr>
            <a:xfrm>
              <a:off x="3230400" y="5635500"/>
              <a:ext cx="540000" cy="5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" name="Téglalap 10">
              <a:extLst>
                <a:ext uri="{FF2B5EF4-FFF2-40B4-BE49-F238E27FC236}">
                  <a16:creationId xmlns:a16="http://schemas.microsoft.com/office/drawing/2014/main" id="{07F4436D-14BD-43CC-8EB9-30C43ED27EE9}"/>
                </a:ext>
              </a:extLst>
            </p:cNvPr>
            <p:cNvSpPr/>
            <p:nvPr/>
          </p:nvSpPr>
          <p:spPr>
            <a:xfrm>
              <a:off x="3770400" y="5635500"/>
              <a:ext cx="540000" cy="5400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" name="Téglalap 12">
              <a:extLst>
                <a:ext uri="{FF2B5EF4-FFF2-40B4-BE49-F238E27FC236}">
                  <a16:creationId xmlns:a16="http://schemas.microsoft.com/office/drawing/2014/main" id="{E3E5E0AC-CAA7-467A-89C2-04E4A4BC7518}"/>
                </a:ext>
              </a:extLst>
            </p:cNvPr>
            <p:cNvSpPr/>
            <p:nvPr/>
          </p:nvSpPr>
          <p:spPr>
            <a:xfrm>
              <a:off x="7503700" y="5635500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" name="Téglalap 13">
              <a:extLst>
                <a:ext uri="{FF2B5EF4-FFF2-40B4-BE49-F238E27FC236}">
                  <a16:creationId xmlns:a16="http://schemas.microsoft.com/office/drawing/2014/main" id="{6989C63C-DEAD-46BD-9193-B6E9EB2AEE3F}"/>
                </a:ext>
              </a:extLst>
            </p:cNvPr>
            <p:cNvSpPr/>
            <p:nvPr/>
          </p:nvSpPr>
          <p:spPr>
            <a:xfrm>
              <a:off x="5883700" y="5635500"/>
              <a:ext cx="540000" cy="5400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" name="Téglalap 14">
              <a:extLst>
                <a:ext uri="{FF2B5EF4-FFF2-40B4-BE49-F238E27FC236}">
                  <a16:creationId xmlns:a16="http://schemas.microsoft.com/office/drawing/2014/main" id="{4DE05B88-6D82-429B-853F-EEBE2E876C44}"/>
                </a:ext>
              </a:extLst>
            </p:cNvPr>
            <p:cNvSpPr/>
            <p:nvPr/>
          </p:nvSpPr>
          <p:spPr>
            <a:xfrm>
              <a:off x="4813300" y="5635500"/>
              <a:ext cx="540000" cy="5400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" name="Téglalap 15">
              <a:extLst>
                <a:ext uri="{FF2B5EF4-FFF2-40B4-BE49-F238E27FC236}">
                  <a16:creationId xmlns:a16="http://schemas.microsoft.com/office/drawing/2014/main" id="{8C4F85A2-7CF5-4BC0-AF73-5DA298E2554E}"/>
                </a:ext>
              </a:extLst>
            </p:cNvPr>
            <p:cNvSpPr/>
            <p:nvPr/>
          </p:nvSpPr>
          <p:spPr>
            <a:xfrm>
              <a:off x="6423700" y="5635500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7" name="Téglalap 16">
              <a:extLst>
                <a:ext uri="{FF2B5EF4-FFF2-40B4-BE49-F238E27FC236}">
                  <a16:creationId xmlns:a16="http://schemas.microsoft.com/office/drawing/2014/main" id="{2582FCCC-8E65-4C21-A077-F15B3460217A}"/>
                </a:ext>
              </a:extLst>
            </p:cNvPr>
            <p:cNvSpPr/>
            <p:nvPr/>
          </p:nvSpPr>
          <p:spPr>
            <a:xfrm>
              <a:off x="5343700" y="5635500"/>
              <a:ext cx="540000" cy="5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8" name="Téglalap 17">
              <a:extLst>
                <a:ext uri="{FF2B5EF4-FFF2-40B4-BE49-F238E27FC236}">
                  <a16:creationId xmlns:a16="http://schemas.microsoft.com/office/drawing/2014/main" id="{2A36BC9B-B595-4578-8E24-A48716586BDC}"/>
                </a:ext>
              </a:extLst>
            </p:cNvPr>
            <p:cNvSpPr/>
            <p:nvPr/>
          </p:nvSpPr>
          <p:spPr>
            <a:xfrm>
              <a:off x="6963700" y="5635500"/>
              <a:ext cx="540000" cy="5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9" name="Téglalap 18">
              <a:extLst>
                <a:ext uri="{FF2B5EF4-FFF2-40B4-BE49-F238E27FC236}">
                  <a16:creationId xmlns:a16="http://schemas.microsoft.com/office/drawing/2014/main" id="{17125748-A22B-43B2-B9C0-D304FDC6E08B}"/>
                </a:ext>
              </a:extLst>
            </p:cNvPr>
            <p:cNvSpPr/>
            <p:nvPr/>
          </p:nvSpPr>
          <p:spPr>
            <a:xfrm>
              <a:off x="8043700" y="5635500"/>
              <a:ext cx="540000" cy="54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1" name="Téglalap 20">
              <a:extLst>
                <a:ext uri="{FF2B5EF4-FFF2-40B4-BE49-F238E27FC236}">
                  <a16:creationId xmlns:a16="http://schemas.microsoft.com/office/drawing/2014/main" id="{25A64727-5AB5-4BAD-881A-222971EC7314}"/>
                </a:ext>
              </a:extLst>
            </p:cNvPr>
            <p:cNvSpPr/>
            <p:nvPr/>
          </p:nvSpPr>
          <p:spPr>
            <a:xfrm>
              <a:off x="8583700" y="5635500"/>
              <a:ext cx="307698" cy="5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2" name="Téglalap 21">
              <a:extLst>
                <a:ext uri="{FF2B5EF4-FFF2-40B4-BE49-F238E27FC236}">
                  <a16:creationId xmlns:a16="http://schemas.microsoft.com/office/drawing/2014/main" id="{F2607B8D-A7CF-47AC-84AD-3B67242B4DF7}"/>
                </a:ext>
              </a:extLst>
            </p:cNvPr>
            <p:cNvSpPr/>
            <p:nvPr/>
          </p:nvSpPr>
          <p:spPr>
            <a:xfrm>
              <a:off x="4022302" y="5095500"/>
              <a:ext cx="540000" cy="5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3" name="Téglalap 22">
              <a:extLst>
                <a:ext uri="{FF2B5EF4-FFF2-40B4-BE49-F238E27FC236}">
                  <a16:creationId xmlns:a16="http://schemas.microsoft.com/office/drawing/2014/main" id="{20F6BA3B-9923-4F3A-A1B9-0389BF067017}"/>
                </a:ext>
              </a:extLst>
            </p:cNvPr>
            <p:cNvSpPr/>
            <p:nvPr/>
          </p:nvSpPr>
          <p:spPr>
            <a:xfrm>
              <a:off x="2399000" y="5095500"/>
              <a:ext cx="540000" cy="5400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4" name="Téglalap 23">
              <a:extLst>
                <a:ext uri="{FF2B5EF4-FFF2-40B4-BE49-F238E27FC236}">
                  <a16:creationId xmlns:a16="http://schemas.microsoft.com/office/drawing/2014/main" id="{2D4285DC-53B7-4832-A7B1-CF78CF417EAD}"/>
                </a:ext>
              </a:extLst>
            </p:cNvPr>
            <p:cNvSpPr/>
            <p:nvPr/>
          </p:nvSpPr>
          <p:spPr>
            <a:xfrm>
              <a:off x="1319000" y="5095500"/>
              <a:ext cx="540000" cy="5400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5" name="Téglalap 24">
              <a:extLst>
                <a:ext uri="{FF2B5EF4-FFF2-40B4-BE49-F238E27FC236}">
                  <a16:creationId xmlns:a16="http://schemas.microsoft.com/office/drawing/2014/main" id="{2F2F977E-AD9C-4551-859C-1929AFBAB643}"/>
                </a:ext>
              </a:extLst>
            </p:cNvPr>
            <p:cNvSpPr/>
            <p:nvPr/>
          </p:nvSpPr>
          <p:spPr>
            <a:xfrm>
              <a:off x="1859000" y="5095500"/>
              <a:ext cx="540000" cy="5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6" name="Téglalap 25">
              <a:extLst>
                <a:ext uri="{FF2B5EF4-FFF2-40B4-BE49-F238E27FC236}">
                  <a16:creationId xmlns:a16="http://schemas.microsoft.com/office/drawing/2014/main" id="{51E49972-280E-4D0D-807D-86B886C035B4}"/>
                </a:ext>
              </a:extLst>
            </p:cNvPr>
            <p:cNvSpPr/>
            <p:nvPr/>
          </p:nvSpPr>
          <p:spPr>
            <a:xfrm>
              <a:off x="2939000" y="5095500"/>
              <a:ext cx="540000" cy="5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7" name="Téglalap 26">
              <a:extLst>
                <a:ext uri="{FF2B5EF4-FFF2-40B4-BE49-F238E27FC236}">
                  <a16:creationId xmlns:a16="http://schemas.microsoft.com/office/drawing/2014/main" id="{14A17DF0-1824-4546-B9D7-E1993C6AF228}"/>
                </a:ext>
              </a:extLst>
            </p:cNvPr>
            <p:cNvSpPr/>
            <p:nvPr/>
          </p:nvSpPr>
          <p:spPr>
            <a:xfrm>
              <a:off x="3479000" y="5095500"/>
              <a:ext cx="540000" cy="5400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8" name="Téglalap 27">
              <a:extLst>
                <a:ext uri="{FF2B5EF4-FFF2-40B4-BE49-F238E27FC236}">
                  <a16:creationId xmlns:a16="http://schemas.microsoft.com/office/drawing/2014/main" id="{06A00377-E4F6-437C-A66F-003C29C52726}"/>
                </a:ext>
              </a:extLst>
            </p:cNvPr>
            <p:cNvSpPr/>
            <p:nvPr/>
          </p:nvSpPr>
          <p:spPr>
            <a:xfrm>
              <a:off x="7212300" y="5095500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29" name="Téglalap 28">
              <a:extLst>
                <a:ext uri="{FF2B5EF4-FFF2-40B4-BE49-F238E27FC236}">
                  <a16:creationId xmlns:a16="http://schemas.microsoft.com/office/drawing/2014/main" id="{93EDA309-065B-4356-B3DB-47AA078F79B0}"/>
                </a:ext>
              </a:extLst>
            </p:cNvPr>
            <p:cNvSpPr/>
            <p:nvPr/>
          </p:nvSpPr>
          <p:spPr>
            <a:xfrm>
              <a:off x="5592300" y="5095500"/>
              <a:ext cx="540000" cy="5400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0" name="Téglalap 29">
              <a:extLst>
                <a:ext uri="{FF2B5EF4-FFF2-40B4-BE49-F238E27FC236}">
                  <a16:creationId xmlns:a16="http://schemas.microsoft.com/office/drawing/2014/main" id="{AFC9EFE4-AC28-4E69-9AE4-2FA909A358A6}"/>
                </a:ext>
              </a:extLst>
            </p:cNvPr>
            <p:cNvSpPr/>
            <p:nvPr/>
          </p:nvSpPr>
          <p:spPr>
            <a:xfrm>
              <a:off x="4521900" y="5095500"/>
              <a:ext cx="540000" cy="5400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1" name="Téglalap 30">
              <a:extLst>
                <a:ext uri="{FF2B5EF4-FFF2-40B4-BE49-F238E27FC236}">
                  <a16:creationId xmlns:a16="http://schemas.microsoft.com/office/drawing/2014/main" id="{DFDBE268-A8CA-4569-AD6B-67B72883B0E0}"/>
                </a:ext>
              </a:extLst>
            </p:cNvPr>
            <p:cNvSpPr/>
            <p:nvPr/>
          </p:nvSpPr>
          <p:spPr>
            <a:xfrm>
              <a:off x="6132300" y="5095500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2" name="Téglalap 31">
              <a:extLst>
                <a:ext uri="{FF2B5EF4-FFF2-40B4-BE49-F238E27FC236}">
                  <a16:creationId xmlns:a16="http://schemas.microsoft.com/office/drawing/2014/main" id="{C5C9F72D-F958-407B-9762-9E5F0C7FBC09}"/>
                </a:ext>
              </a:extLst>
            </p:cNvPr>
            <p:cNvSpPr/>
            <p:nvPr/>
          </p:nvSpPr>
          <p:spPr>
            <a:xfrm>
              <a:off x="5052300" y="5095500"/>
              <a:ext cx="540000" cy="5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3" name="Téglalap 32">
              <a:extLst>
                <a:ext uri="{FF2B5EF4-FFF2-40B4-BE49-F238E27FC236}">
                  <a16:creationId xmlns:a16="http://schemas.microsoft.com/office/drawing/2014/main" id="{A3C30547-CCF3-41A6-81B7-C4EE13A4AEE8}"/>
                </a:ext>
              </a:extLst>
            </p:cNvPr>
            <p:cNvSpPr/>
            <p:nvPr/>
          </p:nvSpPr>
          <p:spPr>
            <a:xfrm>
              <a:off x="6672300" y="5095500"/>
              <a:ext cx="540000" cy="5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4" name="Téglalap 33">
              <a:extLst>
                <a:ext uri="{FF2B5EF4-FFF2-40B4-BE49-F238E27FC236}">
                  <a16:creationId xmlns:a16="http://schemas.microsoft.com/office/drawing/2014/main" id="{A3A30772-BA71-4C43-92DC-9DF58945EA26}"/>
                </a:ext>
              </a:extLst>
            </p:cNvPr>
            <p:cNvSpPr/>
            <p:nvPr/>
          </p:nvSpPr>
          <p:spPr>
            <a:xfrm>
              <a:off x="7752300" y="5095500"/>
              <a:ext cx="540000" cy="54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5" name="Téglalap 34">
              <a:extLst>
                <a:ext uri="{FF2B5EF4-FFF2-40B4-BE49-F238E27FC236}">
                  <a16:creationId xmlns:a16="http://schemas.microsoft.com/office/drawing/2014/main" id="{02298B81-CB2D-4F18-838F-00E6588F6A14}"/>
                </a:ext>
              </a:extLst>
            </p:cNvPr>
            <p:cNvSpPr/>
            <p:nvPr/>
          </p:nvSpPr>
          <p:spPr>
            <a:xfrm>
              <a:off x="8269098" y="5095500"/>
              <a:ext cx="622300" cy="5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36" name="Téglalap 35">
              <a:extLst>
                <a:ext uri="{FF2B5EF4-FFF2-40B4-BE49-F238E27FC236}">
                  <a16:creationId xmlns:a16="http://schemas.microsoft.com/office/drawing/2014/main" id="{2537BF36-B47D-4CC6-BC4F-EDB8A19D23B0}"/>
                </a:ext>
              </a:extLst>
            </p:cNvPr>
            <p:cNvSpPr/>
            <p:nvPr/>
          </p:nvSpPr>
          <p:spPr>
            <a:xfrm>
              <a:off x="4292302" y="4555500"/>
              <a:ext cx="540000" cy="5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37" name="Téglalap 36">
              <a:extLst>
                <a:ext uri="{FF2B5EF4-FFF2-40B4-BE49-F238E27FC236}">
                  <a16:creationId xmlns:a16="http://schemas.microsoft.com/office/drawing/2014/main" id="{90CBC9FC-E7CF-4B69-9DB3-6FEC3B933CD8}"/>
                </a:ext>
              </a:extLst>
            </p:cNvPr>
            <p:cNvSpPr/>
            <p:nvPr/>
          </p:nvSpPr>
          <p:spPr>
            <a:xfrm>
              <a:off x="2669000" y="4555500"/>
              <a:ext cx="540000" cy="5400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8" name="Téglalap 37">
              <a:extLst>
                <a:ext uri="{FF2B5EF4-FFF2-40B4-BE49-F238E27FC236}">
                  <a16:creationId xmlns:a16="http://schemas.microsoft.com/office/drawing/2014/main" id="{B1025DC4-7045-4D54-AB05-796B6C6D784A}"/>
                </a:ext>
              </a:extLst>
            </p:cNvPr>
            <p:cNvSpPr/>
            <p:nvPr/>
          </p:nvSpPr>
          <p:spPr>
            <a:xfrm>
              <a:off x="1300900" y="4555500"/>
              <a:ext cx="288100" cy="5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9" name="Téglalap 38">
              <a:extLst>
                <a:ext uri="{FF2B5EF4-FFF2-40B4-BE49-F238E27FC236}">
                  <a16:creationId xmlns:a16="http://schemas.microsoft.com/office/drawing/2014/main" id="{4920B3B0-1716-4B7C-AB55-4F927A705D8C}"/>
                </a:ext>
              </a:extLst>
            </p:cNvPr>
            <p:cNvSpPr/>
            <p:nvPr/>
          </p:nvSpPr>
          <p:spPr>
            <a:xfrm>
              <a:off x="1589000" y="4555500"/>
              <a:ext cx="540000" cy="5400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0" name="Téglalap 39">
              <a:extLst>
                <a:ext uri="{FF2B5EF4-FFF2-40B4-BE49-F238E27FC236}">
                  <a16:creationId xmlns:a16="http://schemas.microsoft.com/office/drawing/2014/main" id="{C45FA7FF-728B-4040-AB4B-1A4DAC2DE226}"/>
                </a:ext>
              </a:extLst>
            </p:cNvPr>
            <p:cNvSpPr/>
            <p:nvPr/>
          </p:nvSpPr>
          <p:spPr>
            <a:xfrm>
              <a:off x="2129000" y="4555500"/>
              <a:ext cx="540000" cy="5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1" name="Téglalap 40">
              <a:extLst>
                <a:ext uri="{FF2B5EF4-FFF2-40B4-BE49-F238E27FC236}">
                  <a16:creationId xmlns:a16="http://schemas.microsoft.com/office/drawing/2014/main" id="{44DA1E2F-C1BB-4315-B6B1-9E44FD6F2E65}"/>
                </a:ext>
              </a:extLst>
            </p:cNvPr>
            <p:cNvSpPr/>
            <p:nvPr/>
          </p:nvSpPr>
          <p:spPr>
            <a:xfrm>
              <a:off x="3209000" y="4555500"/>
              <a:ext cx="540000" cy="5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2" name="Téglalap 41">
              <a:extLst>
                <a:ext uri="{FF2B5EF4-FFF2-40B4-BE49-F238E27FC236}">
                  <a16:creationId xmlns:a16="http://schemas.microsoft.com/office/drawing/2014/main" id="{F81CD45D-BB69-4CCE-B3B3-68D55CB82006}"/>
                </a:ext>
              </a:extLst>
            </p:cNvPr>
            <p:cNvSpPr/>
            <p:nvPr/>
          </p:nvSpPr>
          <p:spPr>
            <a:xfrm>
              <a:off x="3749000" y="4555500"/>
              <a:ext cx="540000" cy="5400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3" name="Téglalap 42">
              <a:extLst>
                <a:ext uri="{FF2B5EF4-FFF2-40B4-BE49-F238E27FC236}">
                  <a16:creationId xmlns:a16="http://schemas.microsoft.com/office/drawing/2014/main" id="{051DAA29-F42B-4490-930E-C8EB77911C92}"/>
                </a:ext>
              </a:extLst>
            </p:cNvPr>
            <p:cNvSpPr/>
            <p:nvPr/>
          </p:nvSpPr>
          <p:spPr>
            <a:xfrm>
              <a:off x="7482300" y="4555500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4" name="Téglalap 43">
              <a:extLst>
                <a:ext uri="{FF2B5EF4-FFF2-40B4-BE49-F238E27FC236}">
                  <a16:creationId xmlns:a16="http://schemas.microsoft.com/office/drawing/2014/main" id="{8E9A19D3-D726-4E19-916E-A722B0FEED35}"/>
                </a:ext>
              </a:extLst>
            </p:cNvPr>
            <p:cNvSpPr/>
            <p:nvPr/>
          </p:nvSpPr>
          <p:spPr>
            <a:xfrm>
              <a:off x="5862300" y="4555500"/>
              <a:ext cx="540000" cy="5400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" name="Téglalap 44">
              <a:extLst>
                <a:ext uri="{FF2B5EF4-FFF2-40B4-BE49-F238E27FC236}">
                  <a16:creationId xmlns:a16="http://schemas.microsoft.com/office/drawing/2014/main" id="{2AD9805C-C010-4047-8435-79A48B67053A}"/>
                </a:ext>
              </a:extLst>
            </p:cNvPr>
            <p:cNvSpPr/>
            <p:nvPr/>
          </p:nvSpPr>
          <p:spPr>
            <a:xfrm>
              <a:off x="4791900" y="4555500"/>
              <a:ext cx="540000" cy="5400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6" name="Téglalap 45">
              <a:extLst>
                <a:ext uri="{FF2B5EF4-FFF2-40B4-BE49-F238E27FC236}">
                  <a16:creationId xmlns:a16="http://schemas.microsoft.com/office/drawing/2014/main" id="{5DC2C439-D11E-4F8E-A817-7C09C0839D68}"/>
                </a:ext>
              </a:extLst>
            </p:cNvPr>
            <p:cNvSpPr/>
            <p:nvPr/>
          </p:nvSpPr>
          <p:spPr>
            <a:xfrm>
              <a:off x="6402300" y="4555500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7" name="Téglalap 46">
              <a:extLst>
                <a:ext uri="{FF2B5EF4-FFF2-40B4-BE49-F238E27FC236}">
                  <a16:creationId xmlns:a16="http://schemas.microsoft.com/office/drawing/2014/main" id="{8E758F63-D980-4642-8365-864CF468CD2A}"/>
                </a:ext>
              </a:extLst>
            </p:cNvPr>
            <p:cNvSpPr/>
            <p:nvPr/>
          </p:nvSpPr>
          <p:spPr>
            <a:xfrm>
              <a:off x="5322300" y="4555500"/>
              <a:ext cx="540000" cy="5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8" name="Téglalap 47">
              <a:extLst>
                <a:ext uri="{FF2B5EF4-FFF2-40B4-BE49-F238E27FC236}">
                  <a16:creationId xmlns:a16="http://schemas.microsoft.com/office/drawing/2014/main" id="{DAB733F0-31CA-4C14-A519-93A19C516E61}"/>
                </a:ext>
              </a:extLst>
            </p:cNvPr>
            <p:cNvSpPr/>
            <p:nvPr/>
          </p:nvSpPr>
          <p:spPr>
            <a:xfrm>
              <a:off x="6942300" y="4555500"/>
              <a:ext cx="540000" cy="5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" name="Téglalap 48">
              <a:extLst>
                <a:ext uri="{FF2B5EF4-FFF2-40B4-BE49-F238E27FC236}">
                  <a16:creationId xmlns:a16="http://schemas.microsoft.com/office/drawing/2014/main" id="{4700258A-6B84-48F7-B329-5C29983CEE9E}"/>
                </a:ext>
              </a:extLst>
            </p:cNvPr>
            <p:cNvSpPr/>
            <p:nvPr/>
          </p:nvSpPr>
          <p:spPr>
            <a:xfrm>
              <a:off x="8022300" y="4555500"/>
              <a:ext cx="540000" cy="54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" name="Téglalap 49">
              <a:extLst>
                <a:ext uri="{FF2B5EF4-FFF2-40B4-BE49-F238E27FC236}">
                  <a16:creationId xmlns:a16="http://schemas.microsoft.com/office/drawing/2014/main" id="{0F74070E-866C-4B49-A180-29A81C063149}"/>
                </a:ext>
              </a:extLst>
            </p:cNvPr>
            <p:cNvSpPr/>
            <p:nvPr/>
          </p:nvSpPr>
          <p:spPr>
            <a:xfrm>
              <a:off x="8540900" y="4555500"/>
              <a:ext cx="329098" cy="5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" name="Téglalap 50">
              <a:extLst>
                <a:ext uri="{FF2B5EF4-FFF2-40B4-BE49-F238E27FC236}">
                  <a16:creationId xmlns:a16="http://schemas.microsoft.com/office/drawing/2014/main" id="{4ED87AF8-8F5C-4279-BDCE-078C05933283}"/>
                </a:ext>
              </a:extLst>
            </p:cNvPr>
            <p:cNvSpPr/>
            <p:nvPr/>
          </p:nvSpPr>
          <p:spPr>
            <a:xfrm>
              <a:off x="4000902" y="4015500"/>
              <a:ext cx="540000" cy="5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52" name="Téglalap 51">
              <a:extLst>
                <a:ext uri="{FF2B5EF4-FFF2-40B4-BE49-F238E27FC236}">
                  <a16:creationId xmlns:a16="http://schemas.microsoft.com/office/drawing/2014/main" id="{9ECA1E1F-92D5-4DCE-9402-EA5E261F6457}"/>
                </a:ext>
              </a:extLst>
            </p:cNvPr>
            <p:cNvSpPr/>
            <p:nvPr/>
          </p:nvSpPr>
          <p:spPr>
            <a:xfrm>
              <a:off x="2377600" y="4015500"/>
              <a:ext cx="540000" cy="5400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3" name="Téglalap 52">
              <a:extLst>
                <a:ext uri="{FF2B5EF4-FFF2-40B4-BE49-F238E27FC236}">
                  <a16:creationId xmlns:a16="http://schemas.microsoft.com/office/drawing/2014/main" id="{4C34281A-41E7-4D77-93AD-89F58A6FFFD7}"/>
                </a:ext>
              </a:extLst>
            </p:cNvPr>
            <p:cNvSpPr/>
            <p:nvPr/>
          </p:nvSpPr>
          <p:spPr>
            <a:xfrm>
              <a:off x="1297600" y="4015500"/>
              <a:ext cx="540000" cy="5400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4" name="Téglalap 53">
              <a:extLst>
                <a:ext uri="{FF2B5EF4-FFF2-40B4-BE49-F238E27FC236}">
                  <a16:creationId xmlns:a16="http://schemas.microsoft.com/office/drawing/2014/main" id="{A6C6C017-3F66-4101-A9E3-AAA4DDED7997}"/>
                </a:ext>
              </a:extLst>
            </p:cNvPr>
            <p:cNvSpPr/>
            <p:nvPr/>
          </p:nvSpPr>
          <p:spPr>
            <a:xfrm>
              <a:off x="1837600" y="4015500"/>
              <a:ext cx="540000" cy="5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5" name="Téglalap 54">
              <a:extLst>
                <a:ext uri="{FF2B5EF4-FFF2-40B4-BE49-F238E27FC236}">
                  <a16:creationId xmlns:a16="http://schemas.microsoft.com/office/drawing/2014/main" id="{D7D99EBC-45FC-46D8-BF6F-649FFDB2EBF2}"/>
                </a:ext>
              </a:extLst>
            </p:cNvPr>
            <p:cNvSpPr/>
            <p:nvPr/>
          </p:nvSpPr>
          <p:spPr>
            <a:xfrm>
              <a:off x="2917600" y="4015500"/>
              <a:ext cx="540000" cy="5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6" name="Téglalap 55">
              <a:extLst>
                <a:ext uri="{FF2B5EF4-FFF2-40B4-BE49-F238E27FC236}">
                  <a16:creationId xmlns:a16="http://schemas.microsoft.com/office/drawing/2014/main" id="{21C462BB-5949-4EBD-BB22-11B05A81D42A}"/>
                </a:ext>
              </a:extLst>
            </p:cNvPr>
            <p:cNvSpPr/>
            <p:nvPr/>
          </p:nvSpPr>
          <p:spPr>
            <a:xfrm>
              <a:off x="3457600" y="4015500"/>
              <a:ext cx="540000" cy="5400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7" name="Téglalap 56">
              <a:extLst>
                <a:ext uri="{FF2B5EF4-FFF2-40B4-BE49-F238E27FC236}">
                  <a16:creationId xmlns:a16="http://schemas.microsoft.com/office/drawing/2014/main" id="{59925A6F-3993-423E-888A-2B6F6073020B}"/>
                </a:ext>
              </a:extLst>
            </p:cNvPr>
            <p:cNvSpPr/>
            <p:nvPr/>
          </p:nvSpPr>
          <p:spPr>
            <a:xfrm>
              <a:off x="7190900" y="4015500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" name="Téglalap 57">
              <a:extLst>
                <a:ext uri="{FF2B5EF4-FFF2-40B4-BE49-F238E27FC236}">
                  <a16:creationId xmlns:a16="http://schemas.microsoft.com/office/drawing/2014/main" id="{0BDA68A9-E65D-4A7F-8B90-E23467E6042E}"/>
                </a:ext>
              </a:extLst>
            </p:cNvPr>
            <p:cNvSpPr/>
            <p:nvPr/>
          </p:nvSpPr>
          <p:spPr>
            <a:xfrm>
              <a:off x="5570900" y="4015500"/>
              <a:ext cx="540000" cy="5400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" name="Téglalap 58">
              <a:extLst>
                <a:ext uri="{FF2B5EF4-FFF2-40B4-BE49-F238E27FC236}">
                  <a16:creationId xmlns:a16="http://schemas.microsoft.com/office/drawing/2014/main" id="{336FB618-8CF2-415A-8728-100FA6EA0F03}"/>
                </a:ext>
              </a:extLst>
            </p:cNvPr>
            <p:cNvSpPr/>
            <p:nvPr/>
          </p:nvSpPr>
          <p:spPr>
            <a:xfrm>
              <a:off x="4500500" y="4015500"/>
              <a:ext cx="540000" cy="5400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" name="Téglalap 59">
              <a:extLst>
                <a:ext uri="{FF2B5EF4-FFF2-40B4-BE49-F238E27FC236}">
                  <a16:creationId xmlns:a16="http://schemas.microsoft.com/office/drawing/2014/main" id="{6FC23947-E310-4AAA-93A1-97EFCB8E1780}"/>
                </a:ext>
              </a:extLst>
            </p:cNvPr>
            <p:cNvSpPr/>
            <p:nvPr/>
          </p:nvSpPr>
          <p:spPr>
            <a:xfrm>
              <a:off x="6110900" y="4015500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1" name="Téglalap 60">
              <a:extLst>
                <a:ext uri="{FF2B5EF4-FFF2-40B4-BE49-F238E27FC236}">
                  <a16:creationId xmlns:a16="http://schemas.microsoft.com/office/drawing/2014/main" id="{6FB14977-4DB0-4F3C-8CF3-42CC858FD157}"/>
                </a:ext>
              </a:extLst>
            </p:cNvPr>
            <p:cNvSpPr/>
            <p:nvPr/>
          </p:nvSpPr>
          <p:spPr>
            <a:xfrm>
              <a:off x="5030900" y="4015500"/>
              <a:ext cx="540000" cy="5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" name="Téglalap 61">
              <a:extLst>
                <a:ext uri="{FF2B5EF4-FFF2-40B4-BE49-F238E27FC236}">
                  <a16:creationId xmlns:a16="http://schemas.microsoft.com/office/drawing/2014/main" id="{E12A4847-5975-4073-B9BE-7BFD9F7269FA}"/>
                </a:ext>
              </a:extLst>
            </p:cNvPr>
            <p:cNvSpPr/>
            <p:nvPr/>
          </p:nvSpPr>
          <p:spPr>
            <a:xfrm>
              <a:off x="6650900" y="4015500"/>
              <a:ext cx="540000" cy="5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3" name="Téglalap 62">
              <a:extLst>
                <a:ext uri="{FF2B5EF4-FFF2-40B4-BE49-F238E27FC236}">
                  <a16:creationId xmlns:a16="http://schemas.microsoft.com/office/drawing/2014/main" id="{2EE5E923-1220-45BB-A711-696D829DB09B}"/>
                </a:ext>
              </a:extLst>
            </p:cNvPr>
            <p:cNvSpPr/>
            <p:nvPr/>
          </p:nvSpPr>
          <p:spPr>
            <a:xfrm>
              <a:off x="7730900" y="4015500"/>
              <a:ext cx="540000" cy="54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" name="Téglalap 63">
              <a:extLst>
                <a:ext uri="{FF2B5EF4-FFF2-40B4-BE49-F238E27FC236}">
                  <a16:creationId xmlns:a16="http://schemas.microsoft.com/office/drawing/2014/main" id="{AEAD3D20-208D-4F4C-BDA9-1C154A7B5834}"/>
                </a:ext>
              </a:extLst>
            </p:cNvPr>
            <p:cNvSpPr/>
            <p:nvPr/>
          </p:nvSpPr>
          <p:spPr>
            <a:xfrm>
              <a:off x="8270900" y="4015500"/>
              <a:ext cx="599098" cy="5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5" name="Téglalap 64">
              <a:extLst>
                <a:ext uri="{FF2B5EF4-FFF2-40B4-BE49-F238E27FC236}">
                  <a16:creationId xmlns:a16="http://schemas.microsoft.com/office/drawing/2014/main" id="{6F6463EB-2673-4FC4-AC48-3EE11BE97577}"/>
                </a:ext>
              </a:extLst>
            </p:cNvPr>
            <p:cNvSpPr/>
            <p:nvPr/>
          </p:nvSpPr>
          <p:spPr>
            <a:xfrm>
              <a:off x="4270902" y="3475500"/>
              <a:ext cx="540000" cy="5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6" name="Téglalap 65">
              <a:extLst>
                <a:ext uri="{FF2B5EF4-FFF2-40B4-BE49-F238E27FC236}">
                  <a16:creationId xmlns:a16="http://schemas.microsoft.com/office/drawing/2014/main" id="{3BD71F9A-D900-43F6-9D2B-76C16C93AC37}"/>
                </a:ext>
              </a:extLst>
            </p:cNvPr>
            <p:cNvSpPr/>
            <p:nvPr/>
          </p:nvSpPr>
          <p:spPr>
            <a:xfrm>
              <a:off x="2647600" y="3475500"/>
              <a:ext cx="540000" cy="5400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7" name="Téglalap 66">
              <a:extLst>
                <a:ext uri="{FF2B5EF4-FFF2-40B4-BE49-F238E27FC236}">
                  <a16:creationId xmlns:a16="http://schemas.microsoft.com/office/drawing/2014/main" id="{2474C2FB-0DAC-44AB-A2D7-EEBF9B2DBE7E}"/>
                </a:ext>
              </a:extLst>
            </p:cNvPr>
            <p:cNvSpPr/>
            <p:nvPr/>
          </p:nvSpPr>
          <p:spPr>
            <a:xfrm>
              <a:off x="1279500" y="3475500"/>
              <a:ext cx="288100" cy="5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8" name="Téglalap 67">
              <a:extLst>
                <a:ext uri="{FF2B5EF4-FFF2-40B4-BE49-F238E27FC236}">
                  <a16:creationId xmlns:a16="http://schemas.microsoft.com/office/drawing/2014/main" id="{641C5859-F8CF-4B6A-9E4A-55B715915E98}"/>
                </a:ext>
              </a:extLst>
            </p:cNvPr>
            <p:cNvSpPr/>
            <p:nvPr/>
          </p:nvSpPr>
          <p:spPr>
            <a:xfrm>
              <a:off x="1567600" y="3475500"/>
              <a:ext cx="540000" cy="5400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9" name="Téglalap 68">
              <a:extLst>
                <a:ext uri="{FF2B5EF4-FFF2-40B4-BE49-F238E27FC236}">
                  <a16:creationId xmlns:a16="http://schemas.microsoft.com/office/drawing/2014/main" id="{3D416C65-38F7-4A4C-8EDF-4C079B64FAE2}"/>
                </a:ext>
              </a:extLst>
            </p:cNvPr>
            <p:cNvSpPr/>
            <p:nvPr/>
          </p:nvSpPr>
          <p:spPr>
            <a:xfrm>
              <a:off x="2107600" y="3475500"/>
              <a:ext cx="540000" cy="5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0" name="Téglalap 69">
              <a:extLst>
                <a:ext uri="{FF2B5EF4-FFF2-40B4-BE49-F238E27FC236}">
                  <a16:creationId xmlns:a16="http://schemas.microsoft.com/office/drawing/2014/main" id="{9833790C-4650-4849-934F-27B7BD826864}"/>
                </a:ext>
              </a:extLst>
            </p:cNvPr>
            <p:cNvSpPr/>
            <p:nvPr/>
          </p:nvSpPr>
          <p:spPr>
            <a:xfrm>
              <a:off x="3187600" y="3475500"/>
              <a:ext cx="540000" cy="5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1" name="Téglalap 70">
              <a:extLst>
                <a:ext uri="{FF2B5EF4-FFF2-40B4-BE49-F238E27FC236}">
                  <a16:creationId xmlns:a16="http://schemas.microsoft.com/office/drawing/2014/main" id="{543E22C1-FDD6-4F8C-A76F-2D6E189C8F80}"/>
                </a:ext>
              </a:extLst>
            </p:cNvPr>
            <p:cNvSpPr/>
            <p:nvPr/>
          </p:nvSpPr>
          <p:spPr>
            <a:xfrm>
              <a:off x="3727600" y="3475500"/>
              <a:ext cx="540000" cy="5400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2" name="Téglalap 71">
              <a:extLst>
                <a:ext uri="{FF2B5EF4-FFF2-40B4-BE49-F238E27FC236}">
                  <a16:creationId xmlns:a16="http://schemas.microsoft.com/office/drawing/2014/main" id="{AF6C4400-54D0-4B6E-943D-9E20A172DE90}"/>
                </a:ext>
              </a:extLst>
            </p:cNvPr>
            <p:cNvSpPr/>
            <p:nvPr/>
          </p:nvSpPr>
          <p:spPr>
            <a:xfrm>
              <a:off x="7460900" y="3475500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3" name="Téglalap 72">
              <a:extLst>
                <a:ext uri="{FF2B5EF4-FFF2-40B4-BE49-F238E27FC236}">
                  <a16:creationId xmlns:a16="http://schemas.microsoft.com/office/drawing/2014/main" id="{9CE5FF0C-F6FE-4644-AD1C-076302C19BAB}"/>
                </a:ext>
              </a:extLst>
            </p:cNvPr>
            <p:cNvSpPr/>
            <p:nvPr/>
          </p:nvSpPr>
          <p:spPr>
            <a:xfrm>
              <a:off x="5840900" y="3475500"/>
              <a:ext cx="540000" cy="5400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4" name="Téglalap 73">
              <a:extLst>
                <a:ext uri="{FF2B5EF4-FFF2-40B4-BE49-F238E27FC236}">
                  <a16:creationId xmlns:a16="http://schemas.microsoft.com/office/drawing/2014/main" id="{704B9D42-3D09-467D-8DAE-C66331D85CA2}"/>
                </a:ext>
              </a:extLst>
            </p:cNvPr>
            <p:cNvSpPr/>
            <p:nvPr/>
          </p:nvSpPr>
          <p:spPr>
            <a:xfrm>
              <a:off x="4770500" y="3475500"/>
              <a:ext cx="540000" cy="5400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5" name="Téglalap 74">
              <a:extLst>
                <a:ext uri="{FF2B5EF4-FFF2-40B4-BE49-F238E27FC236}">
                  <a16:creationId xmlns:a16="http://schemas.microsoft.com/office/drawing/2014/main" id="{28279D06-1E16-45E4-B32D-33E520313FE2}"/>
                </a:ext>
              </a:extLst>
            </p:cNvPr>
            <p:cNvSpPr/>
            <p:nvPr/>
          </p:nvSpPr>
          <p:spPr>
            <a:xfrm>
              <a:off x="6380900" y="3475500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6" name="Téglalap 75">
              <a:extLst>
                <a:ext uri="{FF2B5EF4-FFF2-40B4-BE49-F238E27FC236}">
                  <a16:creationId xmlns:a16="http://schemas.microsoft.com/office/drawing/2014/main" id="{34847F33-4927-4399-828F-2A13C501C266}"/>
                </a:ext>
              </a:extLst>
            </p:cNvPr>
            <p:cNvSpPr/>
            <p:nvPr/>
          </p:nvSpPr>
          <p:spPr>
            <a:xfrm>
              <a:off x="5300900" y="3475500"/>
              <a:ext cx="540000" cy="5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7" name="Téglalap 76">
              <a:extLst>
                <a:ext uri="{FF2B5EF4-FFF2-40B4-BE49-F238E27FC236}">
                  <a16:creationId xmlns:a16="http://schemas.microsoft.com/office/drawing/2014/main" id="{289EA592-C75E-46E1-BE30-B275046DEB71}"/>
                </a:ext>
              </a:extLst>
            </p:cNvPr>
            <p:cNvSpPr/>
            <p:nvPr/>
          </p:nvSpPr>
          <p:spPr>
            <a:xfrm>
              <a:off x="6920900" y="3475500"/>
              <a:ext cx="540000" cy="5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8" name="Téglalap 77">
              <a:extLst>
                <a:ext uri="{FF2B5EF4-FFF2-40B4-BE49-F238E27FC236}">
                  <a16:creationId xmlns:a16="http://schemas.microsoft.com/office/drawing/2014/main" id="{AC580EDF-4EC2-4B67-8C14-5AD25C38A35C}"/>
                </a:ext>
              </a:extLst>
            </p:cNvPr>
            <p:cNvSpPr/>
            <p:nvPr/>
          </p:nvSpPr>
          <p:spPr>
            <a:xfrm>
              <a:off x="8000900" y="3475500"/>
              <a:ext cx="540000" cy="54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9" name="Téglalap 78">
              <a:extLst>
                <a:ext uri="{FF2B5EF4-FFF2-40B4-BE49-F238E27FC236}">
                  <a16:creationId xmlns:a16="http://schemas.microsoft.com/office/drawing/2014/main" id="{DE3C1130-3C36-422C-8855-0CBAA9ED2935}"/>
                </a:ext>
              </a:extLst>
            </p:cNvPr>
            <p:cNvSpPr/>
            <p:nvPr/>
          </p:nvSpPr>
          <p:spPr>
            <a:xfrm>
              <a:off x="8560498" y="3475500"/>
              <a:ext cx="288100" cy="5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0" name="Téglalap 79">
              <a:extLst>
                <a:ext uri="{FF2B5EF4-FFF2-40B4-BE49-F238E27FC236}">
                  <a16:creationId xmlns:a16="http://schemas.microsoft.com/office/drawing/2014/main" id="{96FE3A86-3C88-4F56-9BF2-52723AB48BE7}"/>
                </a:ext>
              </a:extLst>
            </p:cNvPr>
            <p:cNvSpPr/>
            <p:nvPr/>
          </p:nvSpPr>
          <p:spPr>
            <a:xfrm>
              <a:off x="3979502" y="2935500"/>
              <a:ext cx="540000" cy="5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81" name="Téglalap 80">
              <a:extLst>
                <a:ext uri="{FF2B5EF4-FFF2-40B4-BE49-F238E27FC236}">
                  <a16:creationId xmlns:a16="http://schemas.microsoft.com/office/drawing/2014/main" id="{A7B0D36A-0A7C-4B97-BFFA-F454109C27DC}"/>
                </a:ext>
              </a:extLst>
            </p:cNvPr>
            <p:cNvSpPr/>
            <p:nvPr/>
          </p:nvSpPr>
          <p:spPr>
            <a:xfrm>
              <a:off x="2356200" y="2935500"/>
              <a:ext cx="540000" cy="5400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2" name="Téglalap 81">
              <a:extLst>
                <a:ext uri="{FF2B5EF4-FFF2-40B4-BE49-F238E27FC236}">
                  <a16:creationId xmlns:a16="http://schemas.microsoft.com/office/drawing/2014/main" id="{9452DEE8-C1C9-49CA-A878-C26C780ECE9E}"/>
                </a:ext>
              </a:extLst>
            </p:cNvPr>
            <p:cNvSpPr/>
            <p:nvPr/>
          </p:nvSpPr>
          <p:spPr>
            <a:xfrm>
              <a:off x="1276200" y="2935500"/>
              <a:ext cx="540000" cy="5400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3" name="Téglalap 82">
              <a:extLst>
                <a:ext uri="{FF2B5EF4-FFF2-40B4-BE49-F238E27FC236}">
                  <a16:creationId xmlns:a16="http://schemas.microsoft.com/office/drawing/2014/main" id="{C47E2209-865F-4B5A-AE15-5481165FED00}"/>
                </a:ext>
              </a:extLst>
            </p:cNvPr>
            <p:cNvSpPr/>
            <p:nvPr/>
          </p:nvSpPr>
          <p:spPr>
            <a:xfrm>
              <a:off x="1816200" y="2935500"/>
              <a:ext cx="540000" cy="5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4" name="Téglalap 83">
              <a:extLst>
                <a:ext uri="{FF2B5EF4-FFF2-40B4-BE49-F238E27FC236}">
                  <a16:creationId xmlns:a16="http://schemas.microsoft.com/office/drawing/2014/main" id="{53ABBE2E-D47F-4E52-BBC2-F353F99F0CA9}"/>
                </a:ext>
              </a:extLst>
            </p:cNvPr>
            <p:cNvSpPr/>
            <p:nvPr/>
          </p:nvSpPr>
          <p:spPr>
            <a:xfrm>
              <a:off x="2896200" y="2935500"/>
              <a:ext cx="540000" cy="5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5" name="Téglalap 84">
              <a:extLst>
                <a:ext uri="{FF2B5EF4-FFF2-40B4-BE49-F238E27FC236}">
                  <a16:creationId xmlns:a16="http://schemas.microsoft.com/office/drawing/2014/main" id="{4A0E1B34-1E79-4B40-80D3-FD040681F5B9}"/>
                </a:ext>
              </a:extLst>
            </p:cNvPr>
            <p:cNvSpPr/>
            <p:nvPr/>
          </p:nvSpPr>
          <p:spPr>
            <a:xfrm>
              <a:off x="3436200" y="2935500"/>
              <a:ext cx="540000" cy="5400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6" name="Téglalap 85">
              <a:extLst>
                <a:ext uri="{FF2B5EF4-FFF2-40B4-BE49-F238E27FC236}">
                  <a16:creationId xmlns:a16="http://schemas.microsoft.com/office/drawing/2014/main" id="{FB4C85AC-80AA-4392-B804-AE8EB33C4C4D}"/>
                </a:ext>
              </a:extLst>
            </p:cNvPr>
            <p:cNvSpPr/>
            <p:nvPr/>
          </p:nvSpPr>
          <p:spPr>
            <a:xfrm>
              <a:off x="7169500" y="2935500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7" name="Téglalap 86">
              <a:extLst>
                <a:ext uri="{FF2B5EF4-FFF2-40B4-BE49-F238E27FC236}">
                  <a16:creationId xmlns:a16="http://schemas.microsoft.com/office/drawing/2014/main" id="{774C03CB-36BD-4AD4-B01D-CC6C9271B672}"/>
                </a:ext>
              </a:extLst>
            </p:cNvPr>
            <p:cNvSpPr/>
            <p:nvPr/>
          </p:nvSpPr>
          <p:spPr>
            <a:xfrm>
              <a:off x="5549500" y="2935500"/>
              <a:ext cx="540000" cy="5400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8" name="Téglalap 87">
              <a:extLst>
                <a:ext uri="{FF2B5EF4-FFF2-40B4-BE49-F238E27FC236}">
                  <a16:creationId xmlns:a16="http://schemas.microsoft.com/office/drawing/2014/main" id="{85742167-83BD-4E5B-B478-7DA3F38AF249}"/>
                </a:ext>
              </a:extLst>
            </p:cNvPr>
            <p:cNvSpPr/>
            <p:nvPr/>
          </p:nvSpPr>
          <p:spPr>
            <a:xfrm>
              <a:off x="4479100" y="2935500"/>
              <a:ext cx="540000" cy="5400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9" name="Téglalap 88">
              <a:extLst>
                <a:ext uri="{FF2B5EF4-FFF2-40B4-BE49-F238E27FC236}">
                  <a16:creationId xmlns:a16="http://schemas.microsoft.com/office/drawing/2014/main" id="{27FE11DD-C3B3-4AE2-B3AD-D035616B0920}"/>
                </a:ext>
              </a:extLst>
            </p:cNvPr>
            <p:cNvSpPr/>
            <p:nvPr/>
          </p:nvSpPr>
          <p:spPr>
            <a:xfrm>
              <a:off x="6089500" y="2935500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0" name="Téglalap 89">
              <a:extLst>
                <a:ext uri="{FF2B5EF4-FFF2-40B4-BE49-F238E27FC236}">
                  <a16:creationId xmlns:a16="http://schemas.microsoft.com/office/drawing/2014/main" id="{9AAF5651-2B0E-4C1B-86D7-0568D4DD2443}"/>
                </a:ext>
              </a:extLst>
            </p:cNvPr>
            <p:cNvSpPr/>
            <p:nvPr/>
          </p:nvSpPr>
          <p:spPr>
            <a:xfrm>
              <a:off x="5009500" y="2935500"/>
              <a:ext cx="540000" cy="5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1" name="Téglalap 90">
              <a:extLst>
                <a:ext uri="{FF2B5EF4-FFF2-40B4-BE49-F238E27FC236}">
                  <a16:creationId xmlns:a16="http://schemas.microsoft.com/office/drawing/2014/main" id="{0750615B-4F6A-4A6B-9602-1E5C6B83048B}"/>
                </a:ext>
              </a:extLst>
            </p:cNvPr>
            <p:cNvSpPr/>
            <p:nvPr/>
          </p:nvSpPr>
          <p:spPr>
            <a:xfrm>
              <a:off x="6629500" y="2935500"/>
              <a:ext cx="540000" cy="5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2" name="Téglalap 91">
              <a:extLst>
                <a:ext uri="{FF2B5EF4-FFF2-40B4-BE49-F238E27FC236}">
                  <a16:creationId xmlns:a16="http://schemas.microsoft.com/office/drawing/2014/main" id="{0822E933-AE8F-4840-A7FB-9EF04DCF0DAD}"/>
                </a:ext>
              </a:extLst>
            </p:cNvPr>
            <p:cNvSpPr/>
            <p:nvPr/>
          </p:nvSpPr>
          <p:spPr>
            <a:xfrm>
              <a:off x="7709500" y="2935500"/>
              <a:ext cx="540000" cy="54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3" name="Téglalap 92">
              <a:extLst>
                <a:ext uri="{FF2B5EF4-FFF2-40B4-BE49-F238E27FC236}">
                  <a16:creationId xmlns:a16="http://schemas.microsoft.com/office/drawing/2014/main" id="{A5BF022C-4DA6-4C98-8AFA-3A58EDBA6BD0}"/>
                </a:ext>
              </a:extLst>
            </p:cNvPr>
            <p:cNvSpPr/>
            <p:nvPr/>
          </p:nvSpPr>
          <p:spPr>
            <a:xfrm>
              <a:off x="8249500" y="2935500"/>
              <a:ext cx="599098" cy="5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4" name="Téglalap 93">
              <a:extLst>
                <a:ext uri="{FF2B5EF4-FFF2-40B4-BE49-F238E27FC236}">
                  <a16:creationId xmlns:a16="http://schemas.microsoft.com/office/drawing/2014/main" id="{F7689961-D3B1-488A-8A6B-2F6C90D6DAB7}"/>
                </a:ext>
              </a:extLst>
            </p:cNvPr>
            <p:cNvSpPr/>
            <p:nvPr/>
          </p:nvSpPr>
          <p:spPr>
            <a:xfrm>
              <a:off x="4249502" y="2395500"/>
              <a:ext cx="540000" cy="5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5" name="Téglalap 94">
              <a:extLst>
                <a:ext uri="{FF2B5EF4-FFF2-40B4-BE49-F238E27FC236}">
                  <a16:creationId xmlns:a16="http://schemas.microsoft.com/office/drawing/2014/main" id="{09AF0170-CC62-4008-9C7D-8F2F649A8D28}"/>
                </a:ext>
              </a:extLst>
            </p:cNvPr>
            <p:cNvSpPr/>
            <p:nvPr/>
          </p:nvSpPr>
          <p:spPr>
            <a:xfrm>
              <a:off x="2626200" y="2395500"/>
              <a:ext cx="540000" cy="5400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6" name="Téglalap 95">
              <a:extLst>
                <a:ext uri="{FF2B5EF4-FFF2-40B4-BE49-F238E27FC236}">
                  <a16:creationId xmlns:a16="http://schemas.microsoft.com/office/drawing/2014/main" id="{2EDAAA71-0ECE-4FC4-ADFA-5AB80F5FF0CA}"/>
                </a:ext>
              </a:extLst>
            </p:cNvPr>
            <p:cNvSpPr/>
            <p:nvPr/>
          </p:nvSpPr>
          <p:spPr>
            <a:xfrm>
              <a:off x="1276200" y="2395500"/>
              <a:ext cx="270000" cy="5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7" name="Téglalap 96">
              <a:extLst>
                <a:ext uri="{FF2B5EF4-FFF2-40B4-BE49-F238E27FC236}">
                  <a16:creationId xmlns:a16="http://schemas.microsoft.com/office/drawing/2014/main" id="{7786DFC2-D71B-4A34-A2B5-ECD5F00E43B5}"/>
                </a:ext>
              </a:extLst>
            </p:cNvPr>
            <p:cNvSpPr/>
            <p:nvPr/>
          </p:nvSpPr>
          <p:spPr>
            <a:xfrm>
              <a:off x="1546200" y="2395500"/>
              <a:ext cx="540000" cy="5400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8" name="Téglalap 97">
              <a:extLst>
                <a:ext uri="{FF2B5EF4-FFF2-40B4-BE49-F238E27FC236}">
                  <a16:creationId xmlns:a16="http://schemas.microsoft.com/office/drawing/2014/main" id="{5AF92B8A-7BF5-42C7-A6B9-EB2C7652A5DA}"/>
                </a:ext>
              </a:extLst>
            </p:cNvPr>
            <p:cNvSpPr/>
            <p:nvPr/>
          </p:nvSpPr>
          <p:spPr>
            <a:xfrm>
              <a:off x="2086200" y="2395500"/>
              <a:ext cx="540000" cy="5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9" name="Téglalap 98">
              <a:extLst>
                <a:ext uri="{FF2B5EF4-FFF2-40B4-BE49-F238E27FC236}">
                  <a16:creationId xmlns:a16="http://schemas.microsoft.com/office/drawing/2014/main" id="{3041FEBE-AB7A-4ED9-923A-89BD1B189065}"/>
                </a:ext>
              </a:extLst>
            </p:cNvPr>
            <p:cNvSpPr/>
            <p:nvPr/>
          </p:nvSpPr>
          <p:spPr>
            <a:xfrm>
              <a:off x="3166200" y="2395500"/>
              <a:ext cx="540000" cy="5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" name="Téglalap 99">
              <a:extLst>
                <a:ext uri="{FF2B5EF4-FFF2-40B4-BE49-F238E27FC236}">
                  <a16:creationId xmlns:a16="http://schemas.microsoft.com/office/drawing/2014/main" id="{E96BE20A-4C4F-46C2-90B3-01A2CC19907D}"/>
                </a:ext>
              </a:extLst>
            </p:cNvPr>
            <p:cNvSpPr/>
            <p:nvPr/>
          </p:nvSpPr>
          <p:spPr>
            <a:xfrm>
              <a:off x="3706200" y="2395500"/>
              <a:ext cx="540000" cy="5400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1" name="Téglalap 100">
              <a:extLst>
                <a:ext uri="{FF2B5EF4-FFF2-40B4-BE49-F238E27FC236}">
                  <a16:creationId xmlns:a16="http://schemas.microsoft.com/office/drawing/2014/main" id="{AF802ED1-5EDF-4968-92BB-3E7A8EBFE1D4}"/>
                </a:ext>
              </a:extLst>
            </p:cNvPr>
            <p:cNvSpPr/>
            <p:nvPr/>
          </p:nvSpPr>
          <p:spPr>
            <a:xfrm>
              <a:off x="7439500" y="2395500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2" name="Téglalap 101">
              <a:extLst>
                <a:ext uri="{FF2B5EF4-FFF2-40B4-BE49-F238E27FC236}">
                  <a16:creationId xmlns:a16="http://schemas.microsoft.com/office/drawing/2014/main" id="{8380722D-165A-4FC1-8812-DFE8F5C595A0}"/>
                </a:ext>
              </a:extLst>
            </p:cNvPr>
            <p:cNvSpPr/>
            <p:nvPr/>
          </p:nvSpPr>
          <p:spPr>
            <a:xfrm>
              <a:off x="5819500" y="2395500"/>
              <a:ext cx="540000" cy="5400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3" name="Téglalap 102">
              <a:extLst>
                <a:ext uri="{FF2B5EF4-FFF2-40B4-BE49-F238E27FC236}">
                  <a16:creationId xmlns:a16="http://schemas.microsoft.com/office/drawing/2014/main" id="{7327CA1E-81BE-4D98-849F-3AABD2EDB820}"/>
                </a:ext>
              </a:extLst>
            </p:cNvPr>
            <p:cNvSpPr/>
            <p:nvPr/>
          </p:nvSpPr>
          <p:spPr>
            <a:xfrm>
              <a:off x="4749100" y="2395500"/>
              <a:ext cx="540000" cy="5400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" name="Téglalap 103">
              <a:extLst>
                <a:ext uri="{FF2B5EF4-FFF2-40B4-BE49-F238E27FC236}">
                  <a16:creationId xmlns:a16="http://schemas.microsoft.com/office/drawing/2014/main" id="{C0195034-A75A-4AC3-824D-9751A2748CA0}"/>
                </a:ext>
              </a:extLst>
            </p:cNvPr>
            <p:cNvSpPr/>
            <p:nvPr/>
          </p:nvSpPr>
          <p:spPr>
            <a:xfrm>
              <a:off x="6359500" y="2395500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5" name="Téglalap 104">
              <a:extLst>
                <a:ext uri="{FF2B5EF4-FFF2-40B4-BE49-F238E27FC236}">
                  <a16:creationId xmlns:a16="http://schemas.microsoft.com/office/drawing/2014/main" id="{120DB731-A4B3-4370-A25F-3A8542471E69}"/>
                </a:ext>
              </a:extLst>
            </p:cNvPr>
            <p:cNvSpPr/>
            <p:nvPr/>
          </p:nvSpPr>
          <p:spPr>
            <a:xfrm>
              <a:off x="5279500" y="2395500"/>
              <a:ext cx="540000" cy="5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" name="Téglalap 105">
              <a:extLst>
                <a:ext uri="{FF2B5EF4-FFF2-40B4-BE49-F238E27FC236}">
                  <a16:creationId xmlns:a16="http://schemas.microsoft.com/office/drawing/2014/main" id="{E607989E-2E1F-4218-9C94-B2F67EBACD39}"/>
                </a:ext>
              </a:extLst>
            </p:cNvPr>
            <p:cNvSpPr/>
            <p:nvPr/>
          </p:nvSpPr>
          <p:spPr>
            <a:xfrm>
              <a:off x="6899500" y="2395500"/>
              <a:ext cx="540000" cy="5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7" name="Téglalap 106">
              <a:extLst>
                <a:ext uri="{FF2B5EF4-FFF2-40B4-BE49-F238E27FC236}">
                  <a16:creationId xmlns:a16="http://schemas.microsoft.com/office/drawing/2014/main" id="{A07C7508-4415-4181-B850-3B92CBB3CEA5}"/>
                </a:ext>
              </a:extLst>
            </p:cNvPr>
            <p:cNvSpPr/>
            <p:nvPr/>
          </p:nvSpPr>
          <p:spPr>
            <a:xfrm>
              <a:off x="7979500" y="2395500"/>
              <a:ext cx="540000" cy="54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" name="Téglalap 107">
              <a:extLst>
                <a:ext uri="{FF2B5EF4-FFF2-40B4-BE49-F238E27FC236}">
                  <a16:creationId xmlns:a16="http://schemas.microsoft.com/office/drawing/2014/main" id="{EA401338-917F-4D91-995E-A882510BBE2F}"/>
                </a:ext>
              </a:extLst>
            </p:cNvPr>
            <p:cNvSpPr/>
            <p:nvPr/>
          </p:nvSpPr>
          <p:spPr>
            <a:xfrm>
              <a:off x="8539098" y="2395500"/>
              <a:ext cx="288100" cy="5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9" name="Téglalap 108">
              <a:extLst>
                <a:ext uri="{FF2B5EF4-FFF2-40B4-BE49-F238E27FC236}">
                  <a16:creationId xmlns:a16="http://schemas.microsoft.com/office/drawing/2014/main" id="{27DF0B33-7C86-4492-978D-3C00DE7FA558}"/>
                </a:ext>
              </a:extLst>
            </p:cNvPr>
            <p:cNvSpPr/>
            <p:nvPr/>
          </p:nvSpPr>
          <p:spPr>
            <a:xfrm>
              <a:off x="3961102" y="1855500"/>
              <a:ext cx="540000" cy="5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10" name="Téglalap 109">
              <a:extLst>
                <a:ext uri="{FF2B5EF4-FFF2-40B4-BE49-F238E27FC236}">
                  <a16:creationId xmlns:a16="http://schemas.microsoft.com/office/drawing/2014/main" id="{BB85393D-37AF-4556-A2C3-E689487E0BEE}"/>
                </a:ext>
              </a:extLst>
            </p:cNvPr>
            <p:cNvSpPr/>
            <p:nvPr/>
          </p:nvSpPr>
          <p:spPr>
            <a:xfrm>
              <a:off x="2337800" y="1855500"/>
              <a:ext cx="540000" cy="5400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1" name="Téglalap 110">
              <a:extLst>
                <a:ext uri="{FF2B5EF4-FFF2-40B4-BE49-F238E27FC236}">
                  <a16:creationId xmlns:a16="http://schemas.microsoft.com/office/drawing/2014/main" id="{1D2F6F82-97AF-47E8-B0FF-27AF27A5B73E}"/>
                </a:ext>
              </a:extLst>
            </p:cNvPr>
            <p:cNvSpPr/>
            <p:nvPr/>
          </p:nvSpPr>
          <p:spPr>
            <a:xfrm>
              <a:off x="1257800" y="1855500"/>
              <a:ext cx="540000" cy="5400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12" name="Téglalap 111">
              <a:extLst>
                <a:ext uri="{FF2B5EF4-FFF2-40B4-BE49-F238E27FC236}">
                  <a16:creationId xmlns:a16="http://schemas.microsoft.com/office/drawing/2014/main" id="{5652FECC-F365-4247-8C76-53BCC086B1F6}"/>
                </a:ext>
              </a:extLst>
            </p:cNvPr>
            <p:cNvSpPr/>
            <p:nvPr/>
          </p:nvSpPr>
          <p:spPr>
            <a:xfrm>
              <a:off x="1797800" y="1855500"/>
              <a:ext cx="540000" cy="5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3" name="Téglalap 112">
              <a:extLst>
                <a:ext uri="{FF2B5EF4-FFF2-40B4-BE49-F238E27FC236}">
                  <a16:creationId xmlns:a16="http://schemas.microsoft.com/office/drawing/2014/main" id="{A999A2A9-6E73-41D5-8BE2-4AAF6E42ABE7}"/>
                </a:ext>
              </a:extLst>
            </p:cNvPr>
            <p:cNvSpPr/>
            <p:nvPr/>
          </p:nvSpPr>
          <p:spPr>
            <a:xfrm>
              <a:off x="2877800" y="1855500"/>
              <a:ext cx="540000" cy="5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4" name="Téglalap 113">
              <a:extLst>
                <a:ext uri="{FF2B5EF4-FFF2-40B4-BE49-F238E27FC236}">
                  <a16:creationId xmlns:a16="http://schemas.microsoft.com/office/drawing/2014/main" id="{43D0B8D1-EAE8-4615-8B63-DB28B9162D1A}"/>
                </a:ext>
              </a:extLst>
            </p:cNvPr>
            <p:cNvSpPr/>
            <p:nvPr/>
          </p:nvSpPr>
          <p:spPr>
            <a:xfrm>
              <a:off x="3417800" y="1855500"/>
              <a:ext cx="540000" cy="5400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5" name="Téglalap 114">
              <a:extLst>
                <a:ext uri="{FF2B5EF4-FFF2-40B4-BE49-F238E27FC236}">
                  <a16:creationId xmlns:a16="http://schemas.microsoft.com/office/drawing/2014/main" id="{E54AC95E-47EC-48B0-BA30-C5D3F201C63F}"/>
                </a:ext>
              </a:extLst>
            </p:cNvPr>
            <p:cNvSpPr/>
            <p:nvPr/>
          </p:nvSpPr>
          <p:spPr>
            <a:xfrm>
              <a:off x="7151100" y="1855500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6" name="Téglalap 115">
              <a:extLst>
                <a:ext uri="{FF2B5EF4-FFF2-40B4-BE49-F238E27FC236}">
                  <a16:creationId xmlns:a16="http://schemas.microsoft.com/office/drawing/2014/main" id="{666B3DB5-034B-448D-81ED-9C2F4ABCB91F}"/>
                </a:ext>
              </a:extLst>
            </p:cNvPr>
            <p:cNvSpPr/>
            <p:nvPr/>
          </p:nvSpPr>
          <p:spPr>
            <a:xfrm>
              <a:off x="5531100" y="1855500"/>
              <a:ext cx="540000" cy="5400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7" name="Téglalap 116">
              <a:extLst>
                <a:ext uri="{FF2B5EF4-FFF2-40B4-BE49-F238E27FC236}">
                  <a16:creationId xmlns:a16="http://schemas.microsoft.com/office/drawing/2014/main" id="{A0566D8F-FECE-4BF0-BC2F-065217151B42}"/>
                </a:ext>
              </a:extLst>
            </p:cNvPr>
            <p:cNvSpPr/>
            <p:nvPr/>
          </p:nvSpPr>
          <p:spPr>
            <a:xfrm>
              <a:off x="4460700" y="1855500"/>
              <a:ext cx="540000" cy="5400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8" name="Téglalap 117">
              <a:extLst>
                <a:ext uri="{FF2B5EF4-FFF2-40B4-BE49-F238E27FC236}">
                  <a16:creationId xmlns:a16="http://schemas.microsoft.com/office/drawing/2014/main" id="{A2F87632-DCC0-4779-9BD1-B5225CA5ADA8}"/>
                </a:ext>
              </a:extLst>
            </p:cNvPr>
            <p:cNvSpPr/>
            <p:nvPr/>
          </p:nvSpPr>
          <p:spPr>
            <a:xfrm>
              <a:off x="6071100" y="1855500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9" name="Téglalap 118">
              <a:extLst>
                <a:ext uri="{FF2B5EF4-FFF2-40B4-BE49-F238E27FC236}">
                  <a16:creationId xmlns:a16="http://schemas.microsoft.com/office/drawing/2014/main" id="{7C9C73CB-58D0-4ED3-9B1A-734EF87B2F4F}"/>
                </a:ext>
              </a:extLst>
            </p:cNvPr>
            <p:cNvSpPr/>
            <p:nvPr/>
          </p:nvSpPr>
          <p:spPr>
            <a:xfrm>
              <a:off x="4991100" y="1855500"/>
              <a:ext cx="540000" cy="5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0" name="Téglalap 119">
              <a:extLst>
                <a:ext uri="{FF2B5EF4-FFF2-40B4-BE49-F238E27FC236}">
                  <a16:creationId xmlns:a16="http://schemas.microsoft.com/office/drawing/2014/main" id="{B0F0D5B4-730D-4104-B1B5-662EFFB7E304}"/>
                </a:ext>
              </a:extLst>
            </p:cNvPr>
            <p:cNvSpPr/>
            <p:nvPr/>
          </p:nvSpPr>
          <p:spPr>
            <a:xfrm>
              <a:off x="6611100" y="1855500"/>
              <a:ext cx="540000" cy="5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1" name="Téglalap 120">
              <a:extLst>
                <a:ext uri="{FF2B5EF4-FFF2-40B4-BE49-F238E27FC236}">
                  <a16:creationId xmlns:a16="http://schemas.microsoft.com/office/drawing/2014/main" id="{F44EBD01-DC2C-4267-9765-682CC8688981}"/>
                </a:ext>
              </a:extLst>
            </p:cNvPr>
            <p:cNvSpPr/>
            <p:nvPr/>
          </p:nvSpPr>
          <p:spPr>
            <a:xfrm>
              <a:off x="7691100" y="1855500"/>
              <a:ext cx="540000" cy="54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2" name="Téglalap 121">
              <a:extLst>
                <a:ext uri="{FF2B5EF4-FFF2-40B4-BE49-F238E27FC236}">
                  <a16:creationId xmlns:a16="http://schemas.microsoft.com/office/drawing/2014/main" id="{9695FFF7-1517-45CE-914F-6C75772A5D27}"/>
                </a:ext>
              </a:extLst>
            </p:cNvPr>
            <p:cNvSpPr/>
            <p:nvPr/>
          </p:nvSpPr>
          <p:spPr>
            <a:xfrm>
              <a:off x="8231100" y="1855500"/>
              <a:ext cx="599098" cy="5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3" name="Téglalap 122">
              <a:extLst>
                <a:ext uri="{FF2B5EF4-FFF2-40B4-BE49-F238E27FC236}">
                  <a16:creationId xmlns:a16="http://schemas.microsoft.com/office/drawing/2014/main" id="{DF923DDB-0BCD-43FA-8152-A7DA48547DDE}"/>
                </a:ext>
              </a:extLst>
            </p:cNvPr>
            <p:cNvSpPr/>
            <p:nvPr/>
          </p:nvSpPr>
          <p:spPr>
            <a:xfrm>
              <a:off x="4231102" y="1315500"/>
              <a:ext cx="540000" cy="5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24" name="Téglalap 123">
              <a:extLst>
                <a:ext uri="{FF2B5EF4-FFF2-40B4-BE49-F238E27FC236}">
                  <a16:creationId xmlns:a16="http://schemas.microsoft.com/office/drawing/2014/main" id="{BBE304CA-5A4B-42BC-B17C-4104952995B6}"/>
                </a:ext>
              </a:extLst>
            </p:cNvPr>
            <p:cNvSpPr/>
            <p:nvPr/>
          </p:nvSpPr>
          <p:spPr>
            <a:xfrm>
              <a:off x="2607800" y="1315500"/>
              <a:ext cx="540000" cy="5400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5" name="Téglalap 124">
              <a:extLst>
                <a:ext uri="{FF2B5EF4-FFF2-40B4-BE49-F238E27FC236}">
                  <a16:creationId xmlns:a16="http://schemas.microsoft.com/office/drawing/2014/main" id="{295F93E6-14E8-45DA-8275-5FD90412C4D7}"/>
                </a:ext>
              </a:extLst>
            </p:cNvPr>
            <p:cNvSpPr/>
            <p:nvPr/>
          </p:nvSpPr>
          <p:spPr>
            <a:xfrm>
              <a:off x="1239700" y="1315500"/>
              <a:ext cx="288100" cy="5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6" name="Téglalap 125">
              <a:extLst>
                <a:ext uri="{FF2B5EF4-FFF2-40B4-BE49-F238E27FC236}">
                  <a16:creationId xmlns:a16="http://schemas.microsoft.com/office/drawing/2014/main" id="{C6515FFA-6DD9-42F0-BAD8-C18F3B9C81B7}"/>
                </a:ext>
              </a:extLst>
            </p:cNvPr>
            <p:cNvSpPr/>
            <p:nvPr/>
          </p:nvSpPr>
          <p:spPr>
            <a:xfrm>
              <a:off x="1527800" y="1315500"/>
              <a:ext cx="540000" cy="5400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7" name="Téglalap 126">
              <a:extLst>
                <a:ext uri="{FF2B5EF4-FFF2-40B4-BE49-F238E27FC236}">
                  <a16:creationId xmlns:a16="http://schemas.microsoft.com/office/drawing/2014/main" id="{EEA5D536-7B94-44E2-8A73-6F27EB365E65}"/>
                </a:ext>
              </a:extLst>
            </p:cNvPr>
            <p:cNvSpPr/>
            <p:nvPr/>
          </p:nvSpPr>
          <p:spPr>
            <a:xfrm>
              <a:off x="2067800" y="1315500"/>
              <a:ext cx="540000" cy="5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8" name="Téglalap 127">
              <a:extLst>
                <a:ext uri="{FF2B5EF4-FFF2-40B4-BE49-F238E27FC236}">
                  <a16:creationId xmlns:a16="http://schemas.microsoft.com/office/drawing/2014/main" id="{5D1E2C97-007F-407B-B872-92C125791594}"/>
                </a:ext>
              </a:extLst>
            </p:cNvPr>
            <p:cNvSpPr/>
            <p:nvPr/>
          </p:nvSpPr>
          <p:spPr>
            <a:xfrm>
              <a:off x="3147800" y="1315500"/>
              <a:ext cx="540000" cy="5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9" name="Téglalap 128">
              <a:extLst>
                <a:ext uri="{FF2B5EF4-FFF2-40B4-BE49-F238E27FC236}">
                  <a16:creationId xmlns:a16="http://schemas.microsoft.com/office/drawing/2014/main" id="{2C9C5DAC-C8BE-4E97-B625-DCC1DFD188EB}"/>
                </a:ext>
              </a:extLst>
            </p:cNvPr>
            <p:cNvSpPr/>
            <p:nvPr/>
          </p:nvSpPr>
          <p:spPr>
            <a:xfrm>
              <a:off x="3687800" y="1315500"/>
              <a:ext cx="540000" cy="5400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0" name="Téglalap 129">
              <a:extLst>
                <a:ext uri="{FF2B5EF4-FFF2-40B4-BE49-F238E27FC236}">
                  <a16:creationId xmlns:a16="http://schemas.microsoft.com/office/drawing/2014/main" id="{34F1E19A-1501-4E62-A8C5-AC173ABC24CF}"/>
                </a:ext>
              </a:extLst>
            </p:cNvPr>
            <p:cNvSpPr/>
            <p:nvPr/>
          </p:nvSpPr>
          <p:spPr>
            <a:xfrm>
              <a:off x="7421100" y="1315500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1" name="Téglalap 130">
              <a:extLst>
                <a:ext uri="{FF2B5EF4-FFF2-40B4-BE49-F238E27FC236}">
                  <a16:creationId xmlns:a16="http://schemas.microsoft.com/office/drawing/2014/main" id="{D9D36516-37F8-4FA2-9A9D-EBCE74DB9D28}"/>
                </a:ext>
              </a:extLst>
            </p:cNvPr>
            <p:cNvSpPr/>
            <p:nvPr/>
          </p:nvSpPr>
          <p:spPr>
            <a:xfrm>
              <a:off x="5801100" y="1315500"/>
              <a:ext cx="540000" cy="5400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2" name="Téglalap 131">
              <a:extLst>
                <a:ext uri="{FF2B5EF4-FFF2-40B4-BE49-F238E27FC236}">
                  <a16:creationId xmlns:a16="http://schemas.microsoft.com/office/drawing/2014/main" id="{ED1DCCDD-9A3D-408B-9676-7AA374B8797E}"/>
                </a:ext>
              </a:extLst>
            </p:cNvPr>
            <p:cNvSpPr/>
            <p:nvPr/>
          </p:nvSpPr>
          <p:spPr>
            <a:xfrm>
              <a:off x="4730700" y="1315500"/>
              <a:ext cx="540000" cy="5400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3" name="Téglalap 132">
              <a:extLst>
                <a:ext uri="{FF2B5EF4-FFF2-40B4-BE49-F238E27FC236}">
                  <a16:creationId xmlns:a16="http://schemas.microsoft.com/office/drawing/2014/main" id="{12273722-64E4-472A-B280-B908040B4DD6}"/>
                </a:ext>
              </a:extLst>
            </p:cNvPr>
            <p:cNvSpPr/>
            <p:nvPr/>
          </p:nvSpPr>
          <p:spPr>
            <a:xfrm>
              <a:off x="6341100" y="1315500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4" name="Téglalap 133">
              <a:extLst>
                <a:ext uri="{FF2B5EF4-FFF2-40B4-BE49-F238E27FC236}">
                  <a16:creationId xmlns:a16="http://schemas.microsoft.com/office/drawing/2014/main" id="{E5B7A36E-13AF-42C9-8E4D-BE73C7A0F067}"/>
                </a:ext>
              </a:extLst>
            </p:cNvPr>
            <p:cNvSpPr/>
            <p:nvPr/>
          </p:nvSpPr>
          <p:spPr>
            <a:xfrm>
              <a:off x="5261100" y="1315500"/>
              <a:ext cx="540000" cy="5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5" name="Téglalap 134">
              <a:extLst>
                <a:ext uri="{FF2B5EF4-FFF2-40B4-BE49-F238E27FC236}">
                  <a16:creationId xmlns:a16="http://schemas.microsoft.com/office/drawing/2014/main" id="{AD1AE3F6-FB2B-4EDB-B670-45DC90B0F171}"/>
                </a:ext>
              </a:extLst>
            </p:cNvPr>
            <p:cNvSpPr/>
            <p:nvPr/>
          </p:nvSpPr>
          <p:spPr>
            <a:xfrm>
              <a:off x="6881100" y="1315500"/>
              <a:ext cx="540000" cy="5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6" name="Téglalap 135">
              <a:extLst>
                <a:ext uri="{FF2B5EF4-FFF2-40B4-BE49-F238E27FC236}">
                  <a16:creationId xmlns:a16="http://schemas.microsoft.com/office/drawing/2014/main" id="{3A76A4D6-78A1-4715-8B0B-3AEC88B820E2}"/>
                </a:ext>
              </a:extLst>
            </p:cNvPr>
            <p:cNvSpPr/>
            <p:nvPr/>
          </p:nvSpPr>
          <p:spPr>
            <a:xfrm>
              <a:off x="7961100" y="1315500"/>
              <a:ext cx="540000" cy="54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7" name="Téglalap 136">
              <a:extLst>
                <a:ext uri="{FF2B5EF4-FFF2-40B4-BE49-F238E27FC236}">
                  <a16:creationId xmlns:a16="http://schemas.microsoft.com/office/drawing/2014/main" id="{E59AAC8D-E16B-47C7-84F0-0302757B6C02}"/>
                </a:ext>
              </a:extLst>
            </p:cNvPr>
            <p:cNvSpPr/>
            <p:nvPr/>
          </p:nvSpPr>
          <p:spPr>
            <a:xfrm>
              <a:off x="8513800" y="1315500"/>
              <a:ext cx="294998" cy="5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8" name="Téglalap 137">
              <a:extLst>
                <a:ext uri="{FF2B5EF4-FFF2-40B4-BE49-F238E27FC236}">
                  <a16:creationId xmlns:a16="http://schemas.microsoft.com/office/drawing/2014/main" id="{036028D4-1B83-453E-B8BB-0D6E754F3483}"/>
                </a:ext>
              </a:extLst>
            </p:cNvPr>
            <p:cNvSpPr/>
            <p:nvPr/>
          </p:nvSpPr>
          <p:spPr>
            <a:xfrm>
              <a:off x="3948402" y="775500"/>
              <a:ext cx="540000" cy="5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39" name="Téglalap 138">
              <a:extLst>
                <a:ext uri="{FF2B5EF4-FFF2-40B4-BE49-F238E27FC236}">
                  <a16:creationId xmlns:a16="http://schemas.microsoft.com/office/drawing/2014/main" id="{30EB0364-229C-495C-A4B4-AE085E526AA8}"/>
                </a:ext>
              </a:extLst>
            </p:cNvPr>
            <p:cNvSpPr/>
            <p:nvPr/>
          </p:nvSpPr>
          <p:spPr>
            <a:xfrm>
              <a:off x="2325100" y="775500"/>
              <a:ext cx="540000" cy="5400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0" name="Téglalap 139">
              <a:extLst>
                <a:ext uri="{FF2B5EF4-FFF2-40B4-BE49-F238E27FC236}">
                  <a16:creationId xmlns:a16="http://schemas.microsoft.com/office/drawing/2014/main" id="{886C055E-7093-46BD-8EA6-24CF37F13CEF}"/>
                </a:ext>
              </a:extLst>
            </p:cNvPr>
            <p:cNvSpPr/>
            <p:nvPr/>
          </p:nvSpPr>
          <p:spPr>
            <a:xfrm>
              <a:off x="1245100" y="775500"/>
              <a:ext cx="540000" cy="5400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1" name="Téglalap 140">
              <a:extLst>
                <a:ext uri="{FF2B5EF4-FFF2-40B4-BE49-F238E27FC236}">
                  <a16:creationId xmlns:a16="http://schemas.microsoft.com/office/drawing/2014/main" id="{8FB42984-6E0B-4E36-807F-0BE816F26EED}"/>
                </a:ext>
              </a:extLst>
            </p:cNvPr>
            <p:cNvSpPr/>
            <p:nvPr/>
          </p:nvSpPr>
          <p:spPr>
            <a:xfrm>
              <a:off x="1785100" y="775500"/>
              <a:ext cx="540000" cy="5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2" name="Téglalap 141">
              <a:extLst>
                <a:ext uri="{FF2B5EF4-FFF2-40B4-BE49-F238E27FC236}">
                  <a16:creationId xmlns:a16="http://schemas.microsoft.com/office/drawing/2014/main" id="{783028ED-FFD9-4359-A0F7-385EDDA35740}"/>
                </a:ext>
              </a:extLst>
            </p:cNvPr>
            <p:cNvSpPr/>
            <p:nvPr/>
          </p:nvSpPr>
          <p:spPr>
            <a:xfrm>
              <a:off x="2865100" y="775500"/>
              <a:ext cx="540000" cy="5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3" name="Téglalap 142">
              <a:extLst>
                <a:ext uri="{FF2B5EF4-FFF2-40B4-BE49-F238E27FC236}">
                  <a16:creationId xmlns:a16="http://schemas.microsoft.com/office/drawing/2014/main" id="{C3F625F3-B468-4FE7-9112-CBF05DC72673}"/>
                </a:ext>
              </a:extLst>
            </p:cNvPr>
            <p:cNvSpPr/>
            <p:nvPr/>
          </p:nvSpPr>
          <p:spPr>
            <a:xfrm>
              <a:off x="3405100" y="775500"/>
              <a:ext cx="540000" cy="5400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4" name="Téglalap 143">
              <a:extLst>
                <a:ext uri="{FF2B5EF4-FFF2-40B4-BE49-F238E27FC236}">
                  <a16:creationId xmlns:a16="http://schemas.microsoft.com/office/drawing/2014/main" id="{67051998-9CD4-4CF2-8DC6-FEB31F4F7EA7}"/>
                </a:ext>
              </a:extLst>
            </p:cNvPr>
            <p:cNvSpPr/>
            <p:nvPr/>
          </p:nvSpPr>
          <p:spPr>
            <a:xfrm>
              <a:off x="7138400" y="775500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5" name="Téglalap 144">
              <a:extLst>
                <a:ext uri="{FF2B5EF4-FFF2-40B4-BE49-F238E27FC236}">
                  <a16:creationId xmlns:a16="http://schemas.microsoft.com/office/drawing/2014/main" id="{C322787C-3195-49D6-BB96-42CA735E5FF1}"/>
                </a:ext>
              </a:extLst>
            </p:cNvPr>
            <p:cNvSpPr/>
            <p:nvPr/>
          </p:nvSpPr>
          <p:spPr>
            <a:xfrm>
              <a:off x="5518400" y="775500"/>
              <a:ext cx="540000" cy="5400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6" name="Téglalap 145">
              <a:extLst>
                <a:ext uri="{FF2B5EF4-FFF2-40B4-BE49-F238E27FC236}">
                  <a16:creationId xmlns:a16="http://schemas.microsoft.com/office/drawing/2014/main" id="{2C8A534E-8B9B-439D-8E4B-81D2503AD950}"/>
                </a:ext>
              </a:extLst>
            </p:cNvPr>
            <p:cNvSpPr/>
            <p:nvPr/>
          </p:nvSpPr>
          <p:spPr>
            <a:xfrm>
              <a:off x="4448000" y="775500"/>
              <a:ext cx="540000" cy="54000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7" name="Téglalap 146">
              <a:extLst>
                <a:ext uri="{FF2B5EF4-FFF2-40B4-BE49-F238E27FC236}">
                  <a16:creationId xmlns:a16="http://schemas.microsoft.com/office/drawing/2014/main" id="{0A7E248C-04CA-4D28-B165-E36A66B97A82}"/>
                </a:ext>
              </a:extLst>
            </p:cNvPr>
            <p:cNvSpPr/>
            <p:nvPr/>
          </p:nvSpPr>
          <p:spPr>
            <a:xfrm>
              <a:off x="6058400" y="775500"/>
              <a:ext cx="540000" cy="54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8" name="Téglalap 147">
              <a:extLst>
                <a:ext uri="{FF2B5EF4-FFF2-40B4-BE49-F238E27FC236}">
                  <a16:creationId xmlns:a16="http://schemas.microsoft.com/office/drawing/2014/main" id="{1015A504-0B6C-48F7-9F28-D08B36010ED0}"/>
                </a:ext>
              </a:extLst>
            </p:cNvPr>
            <p:cNvSpPr/>
            <p:nvPr/>
          </p:nvSpPr>
          <p:spPr>
            <a:xfrm>
              <a:off x="4978400" y="775500"/>
              <a:ext cx="540000" cy="5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9" name="Téglalap 148">
              <a:extLst>
                <a:ext uri="{FF2B5EF4-FFF2-40B4-BE49-F238E27FC236}">
                  <a16:creationId xmlns:a16="http://schemas.microsoft.com/office/drawing/2014/main" id="{EADB41EF-B436-4051-A645-DF16CEC90ABD}"/>
                </a:ext>
              </a:extLst>
            </p:cNvPr>
            <p:cNvSpPr/>
            <p:nvPr/>
          </p:nvSpPr>
          <p:spPr>
            <a:xfrm>
              <a:off x="6598400" y="775500"/>
              <a:ext cx="540000" cy="54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0" name="Téglalap 149">
              <a:extLst>
                <a:ext uri="{FF2B5EF4-FFF2-40B4-BE49-F238E27FC236}">
                  <a16:creationId xmlns:a16="http://schemas.microsoft.com/office/drawing/2014/main" id="{1E1E0F2A-FFD5-42A3-B405-DBC7E50AB86D}"/>
                </a:ext>
              </a:extLst>
            </p:cNvPr>
            <p:cNvSpPr/>
            <p:nvPr/>
          </p:nvSpPr>
          <p:spPr>
            <a:xfrm>
              <a:off x="7678400" y="775500"/>
              <a:ext cx="540000" cy="5400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1" name="Téglalap 150">
              <a:extLst>
                <a:ext uri="{FF2B5EF4-FFF2-40B4-BE49-F238E27FC236}">
                  <a16:creationId xmlns:a16="http://schemas.microsoft.com/office/drawing/2014/main" id="{78198A6A-E839-4E8D-864B-A508782DE663}"/>
                </a:ext>
              </a:extLst>
            </p:cNvPr>
            <p:cNvSpPr/>
            <p:nvPr/>
          </p:nvSpPr>
          <p:spPr>
            <a:xfrm>
              <a:off x="8199898" y="775500"/>
              <a:ext cx="608900" cy="5400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4165524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zabadkézi sokszög: alakzat 3">
            <a:extLst>
              <a:ext uri="{FF2B5EF4-FFF2-40B4-BE49-F238E27FC236}">
                <a16:creationId xmlns:a16="http://schemas.microsoft.com/office/drawing/2014/main" id="{0C273875-66AA-42D0-85A6-FFB94B6CFF35}"/>
              </a:ext>
            </a:extLst>
          </p:cNvPr>
          <p:cNvSpPr/>
          <p:nvPr/>
        </p:nvSpPr>
        <p:spPr>
          <a:xfrm>
            <a:off x="2331818" y="3331766"/>
            <a:ext cx="2062433" cy="1570434"/>
          </a:xfrm>
          <a:custGeom>
            <a:avLst/>
            <a:gdLst>
              <a:gd name="connsiteX0" fmla="*/ 1554382 w 2062433"/>
              <a:gd name="connsiteY0" fmla="*/ 1570434 h 1570434"/>
              <a:gd name="connsiteX1" fmla="*/ 2062382 w 2062433"/>
              <a:gd name="connsiteY1" fmla="*/ 884634 h 1570434"/>
              <a:gd name="connsiteX2" fmla="*/ 1528982 w 2062433"/>
              <a:gd name="connsiteY2" fmla="*/ 71834 h 1570434"/>
              <a:gd name="connsiteX3" fmla="*/ 347882 w 2062433"/>
              <a:gd name="connsiteY3" fmla="*/ 135334 h 1570434"/>
              <a:gd name="connsiteX4" fmla="*/ 4982 w 2062433"/>
              <a:gd name="connsiteY4" fmla="*/ 910034 h 1570434"/>
              <a:gd name="connsiteX5" fmla="*/ 538382 w 2062433"/>
              <a:gd name="connsiteY5" fmla="*/ 1545034 h 1570434"/>
              <a:gd name="connsiteX6" fmla="*/ 1414682 w 2062433"/>
              <a:gd name="connsiteY6" fmla="*/ 1227534 h 1570434"/>
              <a:gd name="connsiteX7" fmla="*/ 1643282 w 2062433"/>
              <a:gd name="connsiteY7" fmla="*/ 846534 h 1570434"/>
              <a:gd name="connsiteX8" fmla="*/ 1478182 w 2062433"/>
              <a:gd name="connsiteY8" fmla="*/ 452834 h 1570434"/>
              <a:gd name="connsiteX9" fmla="*/ 614582 w 2062433"/>
              <a:gd name="connsiteY9" fmla="*/ 478234 h 1570434"/>
              <a:gd name="connsiteX10" fmla="*/ 487582 w 2062433"/>
              <a:gd name="connsiteY10" fmla="*/ 1037034 h 1570434"/>
              <a:gd name="connsiteX11" fmla="*/ 893982 w 2062433"/>
              <a:gd name="connsiteY11" fmla="*/ 1291034 h 1570434"/>
              <a:gd name="connsiteX12" fmla="*/ 1186082 w 2062433"/>
              <a:gd name="connsiteY12" fmla="*/ 1062434 h 1570434"/>
              <a:gd name="connsiteX13" fmla="*/ 1401982 w 2062433"/>
              <a:gd name="connsiteY13" fmla="*/ 630634 h 1570434"/>
              <a:gd name="connsiteX14" fmla="*/ 830482 w 2062433"/>
              <a:gd name="connsiteY14" fmla="*/ 630634 h 1570434"/>
              <a:gd name="connsiteX15" fmla="*/ 855882 w 2062433"/>
              <a:gd name="connsiteY15" fmla="*/ 1100534 h 1570434"/>
              <a:gd name="connsiteX16" fmla="*/ 1186082 w 2062433"/>
              <a:gd name="connsiteY16" fmla="*/ 808434 h 1570434"/>
              <a:gd name="connsiteX17" fmla="*/ 944782 w 2062433"/>
              <a:gd name="connsiteY17" fmla="*/ 821134 h 1570434"/>
              <a:gd name="connsiteX18" fmla="*/ 970182 w 2062433"/>
              <a:gd name="connsiteY18" fmla="*/ 833834 h 15704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062433" h="1570434">
                <a:moveTo>
                  <a:pt x="1554382" y="1570434"/>
                </a:moveTo>
                <a:cubicBezTo>
                  <a:pt x="1810498" y="1352417"/>
                  <a:pt x="2066615" y="1134401"/>
                  <a:pt x="2062382" y="884634"/>
                </a:cubicBezTo>
                <a:cubicBezTo>
                  <a:pt x="2058149" y="634867"/>
                  <a:pt x="1814732" y="196717"/>
                  <a:pt x="1528982" y="71834"/>
                </a:cubicBezTo>
                <a:cubicBezTo>
                  <a:pt x="1243232" y="-53049"/>
                  <a:pt x="601882" y="-4366"/>
                  <a:pt x="347882" y="135334"/>
                </a:cubicBezTo>
                <a:cubicBezTo>
                  <a:pt x="93882" y="275034"/>
                  <a:pt x="-26768" y="675084"/>
                  <a:pt x="4982" y="910034"/>
                </a:cubicBezTo>
                <a:cubicBezTo>
                  <a:pt x="36732" y="1144984"/>
                  <a:pt x="303432" y="1492117"/>
                  <a:pt x="538382" y="1545034"/>
                </a:cubicBezTo>
                <a:cubicBezTo>
                  <a:pt x="773332" y="1597951"/>
                  <a:pt x="1230532" y="1343951"/>
                  <a:pt x="1414682" y="1227534"/>
                </a:cubicBezTo>
                <a:cubicBezTo>
                  <a:pt x="1598832" y="1111117"/>
                  <a:pt x="1632699" y="975651"/>
                  <a:pt x="1643282" y="846534"/>
                </a:cubicBezTo>
                <a:cubicBezTo>
                  <a:pt x="1653865" y="717417"/>
                  <a:pt x="1649632" y="514217"/>
                  <a:pt x="1478182" y="452834"/>
                </a:cubicBezTo>
                <a:cubicBezTo>
                  <a:pt x="1306732" y="391451"/>
                  <a:pt x="779682" y="380867"/>
                  <a:pt x="614582" y="478234"/>
                </a:cubicBezTo>
                <a:cubicBezTo>
                  <a:pt x="449482" y="575601"/>
                  <a:pt x="441015" y="901567"/>
                  <a:pt x="487582" y="1037034"/>
                </a:cubicBezTo>
                <a:cubicBezTo>
                  <a:pt x="534149" y="1172501"/>
                  <a:pt x="777565" y="1286801"/>
                  <a:pt x="893982" y="1291034"/>
                </a:cubicBezTo>
                <a:cubicBezTo>
                  <a:pt x="1010399" y="1295267"/>
                  <a:pt x="1101415" y="1172501"/>
                  <a:pt x="1186082" y="1062434"/>
                </a:cubicBezTo>
                <a:cubicBezTo>
                  <a:pt x="1270749" y="952367"/>
                  <a:pt x="1461249" y="702601"/>
                  <a:pt x="1401982" y="630634"/>
                </a:cubicBezTo>
                <a:cubicBezTo>
                  <a:pt x="1342715" y="558667"/>
                  <a:pt x="921499" y="552317"/>
                  <a:pt x="830482" y="630634"/>
                </a:cubicBezTo>
                <a:cubicBezTo>
                  <a:pt x="739465" y="708951"/>
                  <a:pt x="796615" y="1070901"/>
                  <a:pt x="855882" y="1100534"/>
                </a:cubicBezTo>
                <a:cubicBezTo>
                  <a:pt x="915149" y="1130167"/>
                  <a:pt x="1171265" y="855001"/>
                  <a:pt x="1186082" y="808434"/>
                </a:cubicBezTo>
                <a:cubicBezTo>
                  <a:pt x="1200899" y="761867"/>
                  <a:pt x="980765" y="816901"/>
                  <a:pt x="944782" y="821134"/>
                </a:cubicBezTo>
                <a:cubicBezTo>
                  <a:pt x="908799" y="825367"/>
                  <a:pt x="939490" y="829600"/>
                  <a:pt x="970182" y="83383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70542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zis 3">
            <a:extLst>
              <a:ext uri="{FF2B5EF4-FFF2-40B4-BE49-F238E27FC236}">
                <a16:creationId xmlns:a16="http://schemas.microsoft.com/office/drawing/2014/main" id="{3C770A55-9113-4FB9-AE5F-D93F14356777}"/>
              </a:ext>
            </a:extLst>
          </p:cNvPr>
          <p:cNvSpPr/>
          <p:nvPr/>
        </p:nvSpPr>
        <p:spPr>
          <a:xfrm rot="965402">
            <a:off x="1208775" y="1345115"/>
            <a:ext cx="1016085" cy="4151393"/>
          </a:xfrm>
          <a:custGeom>
            <a:avLst/>
            <a:gdLst>
              <a:gd name="connsiteX0" fmla="*/ 0 w 660400"/>
              <a:gd name="connsiteY0" fmla="*/ 1765300 h 3530600"/>
              <a:gd name="connsiteX1" fmla="*/ 330200 w 660400"/>
              <a:gd name="connsiteY1" fmla="*/ 0 h 3530600"/>
              <a:gd name="connsiteX2" fmla="*/ 660400 w 660400"/>
              <a:gd name="connsiteY2" fmla="*/ 1765300 h 3530600"/>
              <a:gd name="connsiteX3" fmla="*/ 330200 w 660400"/>
              <a:gd name="connsiteY3" fmla="*/ 3530600 h 3530600"/>
              <a:gd name="connsiteX4" fmla="*/ 0 w 660400"/>
              <a:gd name="connsiteY4" fmla="*/ 1765300 h 3530600"/>
              <a:gd name="connsiteX0" fmla="*/ 0 w 660400"/>
              <a:gd name="connsiteY0" fmla="*/ 2209800 h 3975100"/>
              <a:gd name="connsiteX1" fmla="*/ 330200 w 660400"/>
              <a:gd name="connsiteY1" fmla="*/ 0 h 3975100"/>
              <a:gd name="connsiteX2" fmla="*/ 660400 w 660400"/>
              <a:gd name="connsiteY2" fmla="*/ 2209800 h 3975100"/>
              <a:gd name="connsiteX3" fmla="*/ 330200 w 660400"/>
              <a:gd name="connsiteY3" fmla="*/ 3975100 h 3975100"/>
              <a:gd name="connsiteX4" fmla="*/ 0 w 660400"/>
              <a:gd name="connsiteY4" fmla="*/ 2209800 h 3975100"/>
              <a:gd name="connsiteX0" fmla="*/ 0 w 660400"/>
              <a:gd name="connsiteY0" fmla="*/ 2210104 h 3975404"/>
              <a:gd name="connsiteX1" fmla="*/ 330200 w 660400"/>
              <a:gd name="connsiteY1" fmla="*/ 304 h 3975404"/>
              <a:gd name="connsiteX2" fmla="*/ 660400 w 660400"/>
              <a:gd name="connsiteY2" fmla="*/ 2210104 h 3975404"/>
              <a:gd name="connsiteX3" fmla="*/ 330200 w 660400"/>
              <a:gd name="connsiteY3" fmla="*/ 3975404 h 3975404"/>
              <a:gd name="connsiteX4" fmla="*/ 0 w 660400"/>
              <a:gd name="connsiteY4" fmla="*/ 2210104 h 3975404"/>
              <a:gd name="connsiteX0" fmla="*/ 0 w 660400"/>
              <a:gd name="connsiteY0" fmla="*/ 2210104 h 3975511"/>
              <a:gd name="connsiteX1" fmla="*/ 330200 w 660400"/>
              <a:gd name="connsiteY1" fmla="*/ 304 h 3975511"/>
              <a:gd name="connsiteX2" fmla="*/ 660400 w 660400"/>
              <a:gd name="connsiteY2" fmla="*/ 2210104 h 3975511"/>
              <a:gd name="connsiteX3" fmla="*/ 330200 w 660400"/>
              <a:gd name="connsiteY3" fmla="*/ 3975404 h 3975511"/>
              <a:gd name="connsiteX4" fmla="*/ 0 w 660400"/>
              <a:gd name="connsiteY4" fmla="*/ 2210104 h 3975511"/>
              <a:gd name="connsiteX0" fmla="*/ 13 w 660413"/>
              <a:gd name="connsiteY0" fmla="*/ 2362481 h 4127890"/>
              <a:gd name="connsiteX1" fmla="*/ 317513 w 660413"/>
              <a:gd name="connsiteY1" fmla="*/ 281 h 4127890"/>
              <a:gd name="connsiteX2" fmla="*/ 660413 w 660413"/>
              <a:gd name="connsiteY2" fmla="*/ 2362481 h 4127890"/>
              <a:gd name="connsiteX3" fmla="*/ 330213 w 660413"/>
              <a:gd name="connsiteY3" fmla="*/ 4127781 h 4127890"/>
              <a:gd name="connsiteX4" fmla="*/ 13 w 660413"/>
              <a:gd name="connsiteY4" fmla="*/ 2362481 h 4127890"/>
              <a:gd name="connsiteX0" fmla="*/ 11 w 660411"/>
              <a:gd name="connsiteY0" fmla="*/ 2362286 h 4127695"/>
              <a:gd name="connsiteX1" fmla="*/ 317511 w 660411"/>
              <a:gd name="connsiteY1" fmla="*/ 86 h 4127695"/>
              <a:gd name="connsiteX2" fmla="*/ 660411 w 660411"/>
              <a:gd name="connsiteY2" fmla="*/ 2362286 h 4127695"/>
              <a:gd name="connsiteX3" fmla="*/ 330211 w 660411"/>
              <a:gd name="connsiteY3" fmla="*/ 4127586 h 4127695"/>
              <a:gd name="connsiteX4" fmla="*/ 11 w 660411"/>
              <a:gd name="connsiteY4" fmla="*/ 2362286 h 4127695"/>
              <a:gd name="connsiteX0" fmla="*/ 15 w 647715"/>
              <a:gd name="connsiteY0" fmla="*/ 2364163 h 4131396"/>
              <a:gd name="connsiteX1" fmla="*/ 317515 w 647715"/>
              <a:gd name="connsiteY1" fmla="*/ 1963 h 4131396"/>
              <a:gd name="connsiteX2" fmla="*/ 647715 w 647715"/>
              <a:gd name="connsiteY2" fmla="*/ 2033963 h 4131396"/>
              <a:gd name="connsiteX3" fmla="*/ 330215 w 647715"/>
              <a:gd name="connsiteY3" fmla="*/ 4129463 h 4131396"/>
              <a:gd name="connsiteX4" fmla="*/ 15 w 647715"/>
              <a:gd name="connsiteY4" fmla="*/ 2364163 h 4131396"/>
              <a:gd name="connsiteX0" fmla="*/ 14 w 673114"/>
              <a:gd name="connsiteY0" fmla="*/ 1892627 h 4128176"/>
              <a:gd name="connsiteX1" fmla="*/ 342914 w 673114"/>
              <a:gd name="connsiteY1" fmla="*/ 327 h 4128176"/>
              <a:gd name="connsiteX2" fmla="*/ 673114 w 673114"/>
              <a:gd name="connsiteY2" fmla="*/ 2032327 h 4128176"/>
              <a:gd name="connsiteX3" fmla="*/ 355614 w 673114"/>
              <a:gd name="connsiteY3" fmla="*/ 4127827 h 4128176"/>
              <a:gd name="connsiteX4" fmla="*/ 14 w 673114"/>
              <a:gd name="connsiteY4" fmla="*/ 1892627 h 4128176"/>
              <a:gd name="connsiteX0" fmla="*/ 16 w 889016"/>
              <a:gd name="connsiteY0" fmla="*/ 1892824 h 4128603"/>
              <a:gd name="connsiteX1" fmla="*/ 342916 w 889016"/>
              <a:gd name="connsiteY1" fmla="*/ 524 h 4128603"/>
              <a:gd name="connsiteX2" fmla="*/ 889016 w 889016"/>
              <a:gd name="connsiteY2" fmla="*/ 2070624 h 4128603"/>
              <a:gd name="connsiteX3" fmla="*/ 355616 w 889016"/>
              <a:gd name="connsiteY3" fmla="*/ 4128024 h 4128603"/>
              <a:gd name="connsiteX4" fmla="*/ 16 w 889016"/>
              <a:gd name="connsiteY4" fmla="*/ 1892824 h 4128603"/>
              <a:gd name="connsiteX0" fmla="*/ 10 w 1028710"/>
              <a:gd name="connsiteY0" fmla="*/ 1930717 h 4128178"/>
              <a:gd name="connsiteX1" fmla="*/ 482610 w 1028710"/>
              <a:gd name="connsiteY1" fmla="*/ 317 h 4128178"/>
              <a:gd name="connsiteX2" fmla="*/ 1028710 w 1028710"/>
              <a:gd name="connsiteY2" fmla="*/ 2070417 h 4128178"/>
              <a:gd name="connsiteX3" fmla="*/ 495310 w 1028710"/>
              <a:gd name="connsiteY3" fmla="*/ 4127817 h 4128178"/>
              <a:gd name="connsiteX4" fmla="*/ 10 w 1028710"/>
              <a:gd name="connsiteY4" fmla="*/ 1930717 h 4128178"/>
              <a:gd name="connsiteX0" fmla="*/ 10 w 1016010"/>
              <a:gd name="connsiteY0" fmla="*/ 1930400 h 4127500"/>
              <a:gd name="connsiteX1" fmla="*/ 482610 w 1016010"/>
              <a:gd name="connsiteY1" fmla="*/ 0 h 4127500"/>
              <a:gd name="connsiteX2" fmla="*/ 1016010 w 1016010"/>
              <a:gd name="connsiteY2" fmla="*/ 1930400 h 4127500"/>
              <a:gd name="connsiteX3" fmla="*/ 495310 w 1016010"/>
              <a:gd name="connsiteY3" fmla="*/ 4127500 h 4127500"/>
              <a:gd name="connsiteX4" fmla="*/ 10 w 1016010"/>
              <a:gd name="connsiteY4" fmla="*/ 1930400 h 4127500"/>
              <a:gd name="connsiteX0" fmla="*/ 7 w 1016007"/>
              <a:gd name="connsiteY0" fmla="*/ 1937190 h 4134290"/>
              <a:gd name="connsiteX1" fmla="*/ 482607 w 1016007"/>
              <a:gd name="connsiteY1" fmla="*/ 6790 h 4134290"/>
              <a:gd name="connsiteX2" fmla="*/ 1016007 w 1016007"/>
              <a:gd name="connsiteY2" fmla="*/ 1937190 h 4134290"/>
              <a:gd name="connsiteX3" fmla="*/ 495307 w 1016007"/>
              <a:gd name="connsiteY3" fmla="*/ 4134290 h 4134290"/>
              <a:gd name="connsiteX4" fmla="*/ 7 w 1016007"/>
              <a:gd name="connsiteY4" fmla="*/ 1937190 h 4134290"/>
              <a:gd name="connsiteX0" fmla="*/ 7 w 1016007"/>
              <a:gd name="connsiteY0" fmla="*/ 1937190 h 4134368"/>
              <a:gd name="connsiteX1" fmla="*/ 482607 w 1016007"/>
              <a:gd name="connsiteY1" fmla="*/ 6790 h 4134368"/>
              <a:gd name="connsiteX2" fmla="*/ 1016007 w 1016007"/>
              <a:gd name="connsiteY2" fmla="*/ 1937190 h 4134368"/>
              <a:gd name="connsiteX3" fmla="*/ 495307 w 1016007"/>
              <a:gd name="connsiteY3" fmla="*/ 4134290 h 4134368"/>
              <a:gd name="connsiteX4" fmla="*/ 7 w 1016007"/>
              <a:gd name="connsiteY4" fmla="*/ 1937190 h 4134368"/>
              <a:gd name="connsiteX0" fmla="*/ 85 w 1016085"/>
              <a:gd name="connsiteY0" fmla="*/ 1954214 h 4151393"/>
              <a:gd name="connsiteX1" fmla="*/ 542049 w 1016085"/>
              <a:gd name="connsiteY1" fmla="*/ 6691 h 4151393"/>
              <a:gd name="connsiteX2" fmla="*/ 1016085 w 1016085"/>
              <a:gd name="connsiteY2" fmla="*/ 1954214 h 4151393"/>
              <a:gd name="connsiteX3" fmla="*/ 495385 w 1016085"/>
              <a:gd name="connsiteY3" fmla="*/ 4151314 h 4151393"/>
              <a:gd name="connsiteX4" fmla="*/ 85 w 1016085"/>
              <a:gd name="connsiteY4" fmla="*/ 1954214 h 4151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6085" h="4151393">
                <a:moveTo>
                  <a:pt x="85" y="1954214"/>
                </a:moveTo>
                <a:cubicBezTo>
                  <a:pt x="7862" y="1263444"/>
                  <a:pt x="537816" y="108291"/>
                  <a:pt x="542049" y="6691"/>
                </a:cubicBezTo>
                <a:cubicBezTo>
                  <a:pt x="546282" y="-94909"/>
                  <a:pt x="1016085" y="979266"/>
                  <a:pt x="1016085" y="1954214"/>
                </a:cubicBezTo>
                <a:cubicBezTo>
                  <a:pt x="1016085" y="2929162"/>
                  <a:pt x="474218" y="4138614"/>
                  <a:pt x="495385" y="4151314"/>
                </a:cubicBezTo>
                <a:cubicBezTo>
                  <a:pt x="516552" y="4164014"/>
                  <a:pt x="-7692" y="2644984"/>
                  <a:pt x="85" y="1954214"/>
                </a:cubicBezTo>
                <a:close/>
              </a:path>
            </a:pathLst>
          </a:custGeom>
          <a:solidFill>
            <a:schemeClr val="bg1"/>
          </a:solidFill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Szabadkézi sokszög: alakzat 9">
            <a:extLst>
              <a:ext uri="{FF2B5EF4-FFF2-40B4-BE49-F238E27FC236}">
                <a16:creationId xmlns:a16="http://schemas.microsoft.com/office/drawing/2014/main" id="{A77999BD-9D34-42A6-8EFE-36E8F2CBA48C}"/>
              </a:ext>
            </a:extLst>
          </p:cNvPr>
          <p:cNvSpPr/>
          <p:nvPr/>
        </p:nvSpPr>
        <p:spPr>
          <a:xfrm>
            <a:off x="3835400" y="1485900"/>
            <a:ext cx="3219885" cy="2560501"/>
          </a:xfrm>
          <a:custGeom>
            <a:avLst/>
            <a:gdLst>
              <a:gd name="connsiteX0" fmla="*/ 2499885 w 3219885"/>
              <a:gd name="connsiteY0" fmla="*/ 0 h 2560501"/>
              <a:gd name="connsiteX1" fmla="*/ 3219885 w 3219885"/>
              <a:gd name="connsiteY1" fmla="*/ 720000 h 2560501"/>
              <a:gd name="connsiteX2" fmla="*/ 2902444 w 3219885"/>
              <a:gd name="connsiteY2" fmla="*/ 1317035 h 2560501"/>
              <a:gd name="connsiteX3" fmla="*/ 2787356 w 3219885"/>
              <a:gd name="connsiteY3" fmla="*/ 1379503 h 2560501"/>
              <a:gd name="connsiteX4" fmla="*/ 2823419 w 3219885"/>
              <a:gd name="connsiteY4" fmla="*/ 1445945 h 2560501"/>
              <a:gd name="connsiteX5" fmla="*/ 2880000 w 3219885"/>
              <a:gd name="connsiteY5" fmla="*/ 1726201 h 2560501"/>
              <a:gd name="connsiteX6" fmla="*/ 2160000 w 3219885"/>
              <a:gd name="connsiteY6" fmla="*/ 2446201 h 2560501"/>
              <a:gd name="connsiteX7" fmla="*/ 1757441 w 3219885"/>
              <a:gd name="connsiteY7" fmla="*/ 2323236 h 2560501"/>
              <a:gd name="connsiteX8" fmla="*/ 1715581 w 3219885"/>
              <a:gd name="connsiteY8" fmla="*/ 2288698 h 2560501"/>
              <a:gd name="connsiteX9" fmla="*/ 1665317 w 3219885"/>
              <a:gd name="connsiteY9" fmla="*/ 2349618 h 2560501"/>
              <a:gd name="connsiteX10" fmla="*/ 1156200 w 3219885"/>
              <a:gd name="connsiteY10" fmla="*/ 2560501 h 2560501"/>
              <a:gd name="connsiteX11" fmla="*/ 436200 w 3219885"/>
              <a:gd name="connsiteY11" fmla="*/ 1840501 h 2560501"/>
              <a:gd name="connsiteX12" fmla="*/ 492781 w 3219885"/>
              <a:gd name="connsiteY12" fmla="*/ 1560245 h 2560501"/>
              <a:gd name="connsiteX13" fmla="*/ 514178 w 3219885"/>
              <a:gd name="connsiteY13" fmla="*/ 1520825 h 2560501"/>
              <a:gd name="connsiteX14" fmla="*/ 439744 w 3219885"/>
              <a:gd name="connsiteY14" fmla="*/ 1497719 h 2560501"/>
              <a:gd name="connsiteX15" fmla="*/ 0 w 3219885"/>
              <a:gd name="connsiteY15" fmla="*/ 834300 h 2560501"/>
              <a:gd name="connsiteX16" fmla="*/ 720000 w 3219885"/>
              <a:gd name="connsiteY16" fmla="*/ 114300 h 2560501"/>
              <a:gd name="connsiteX17" fmla="*/ 1122559 w 3219885"/>
              <a:gd name="connsiteY17" fmla="*/ 237265 h 2560501"/>
              <a:gd name="connsiteX18" fmla="*/ 1156200 w 3219885"/>
              <a:gd name="connsiteY18" fmla="*/ 265021 h 2560501"/>
              <a:gd name="connsiteX19" fmla="*/ 1189841 w 3219885"/>
              <a:gd name="connsiteY19" fmla="*/ 237265 h 2560501"/>
              <a:gd name="connsiteX20" fmla="*/ 1592400 w 3219885"/>
              <a:gd name="connsiteY20" fmla="*/ 114300 h 2560501"/>
              <a:gd name="connsiteX21" fmla="*/ 1872657 w 3219885"/>
              <a:gd name="connsiteY21" fmla="*/ 170881 h 2560501"/>
              <a:gd name="connsiteX22" fmla="*/ 1977031 w 3219885"/>
              <a:gd name="connsiteY22" fmla="*/ 227533 h 2560501"/>
              <a:gd name="connsiteX23" fmla="*/ 1990768 w 3219885"/>
              <a:gd name="connsiteY23" fmla="*/ 210883 h 2560501"/>
              <a:gd name="connsiteX24" fmla="*/ 2499885 w 3219885"/>
              <a:gd name="connsiteY24" fmla="*/ 0 h 25605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3219885" h="2560501">
                <a:moveTo>
                  <a:pt x="2499885" y="0"/>
                </a:moveTo>
                <a:cubicBezTo>
                  <a:pt x="2897530" y="0"/>
                  <a:pt x="3219885" y="322355"/>
                  <a:pt x="3219885" y="720000"/>
                </a:cubicBezTo>
                <a:cubicBezTo>
                  <a:pt x="3219885" y="968528"/>
                  <a:pt x="3093965" y="1187646"/>
                  <a:pt x="2902444" y="1317035"/>
                </a:cubicBezTo>
                <a:lnTo>
                  <a:pt x="2787356" y="1379503"/>
                </a:lnTo>
                <a:lnTo>
                  <a:pt x="2823419" y="1445945"/>
                </a:lnTo>
                <a:cubicBezTo>
                  <a:pt x="2859853" y="1532084"/>
                  <a:pt x="2880000" y="1626790"/>
                  <a:pt x="2880000" y="1726201"/>
                </a:cubicBezTo>
                <a:cubicBezTo>
                  <a:pt x="2880000" y="2123846"/>
                  <a:pt x="2557645" y="2446201"/>
                  <a:pt x="2160000" y="2446201"/>
                </a:cubicBezTo>
                <a:cubicBezTo>
                  <a:pt x="2010883" y="2446201"/>
                  <a:pt x="1872354" y="2400870"/>
                  <a:pt x="1757441" y="2323236"/>
                </a:cubicBezTo>
                <a:lnTo>
                  <a:pt x="1715581" y="2288698"/>
                </a:lnTo>
                <a:lnTo>
                  <a:pt x="1665317" y="2349618"/>
                </a:lnTo>
                <a:cubicBezTo>
                  <a:pt x="1535023" y="2479912"/>
                  <a:pt x="1355023" y="2560501"/>
                  <a:pt x="1156200" y="2560501"/>
                </a:cubicBezTo>
                <a:cubicBezTo>
                  <a:pt x="758555" y="2560501"/>
                  <a:pt x="436200" y="2238146"/>
                  <a:pt x="436200" y="1840501"/>
                </a:cubicBezTo>
                <a:cubicBezTo>
                  <a:pt x="436200" y="1741090"/>
                  <a:pt x="456347" y="1646384"/>
                  <a:pt x="492781" y="1560245"/>
                </a:cubicBezTo>
                <a:lnTo>
                  <a:pt x="514178" y="1520825"/>
                </a:lnTo>
                <a:lnTo>
                  <a:pt x="439744" y="1497719"/>
                </a:lnTo>
                <a:cubicBezTo>
                  <a:pt x="181325" y="1388417"/>
                  <a:pt x="0" y="1132534"/>
                  <a:pt x="0" y="834300"/>
                </a:cubicBezTo>
                <a:cubicBezTo>
                  <a:pt x="0" y="436655"/>
                  <a:pt x="322355" y="114300"/>
                  <a:pt x="720000" y="114300"/>
                </a:cubicBezTo>
                <a:cubicBezTo>
                  <a:pt x="869117" y="114300"/>
                  <a:pt x="1007646" y="159631"/>
                  <a:pt x="1122559" y="237265"/>
                </a:cubicBezTo>
                <a:lnTo>
                  <a:pt x="1156200" y="265021"/>
                </a:lnTo>
                <a:lnTo>
                  <a:pt x="1189841" y="237265"/>
                </a:lnTo>
                <a:cubicBezTo>
                  <a:pt x="1304754" y="159631"/>
                  <a:pt x="1443283" y="114300"/>
                  <a:pt x="1592400" y="114300"/>
                </a:cubicBezTo>
                <a:cubicBezTo>
                  <a:pt x="1691812" y="114300"/>
                  <a:pt x="1786517" y="134447"/>
                  <a:pt x="1872657" y="170881"/>
                </a:cubicBezTo>
                <a:lnTo>
                  <a:pt x="1977031" y="227533"/>
                </a:lnTo>
                <a:lnTo>
                  <a:pt x="1990768" y="210883"/>
                </a:lnTo>
                <a:cubicBezTo>
                  <a:pt x="2121063" y="80589"/>
                  <a:pt x="2301063" y="0"/>
                  <a:pt x="2499885" y="0"/>
                </a:cubicBez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Hold 2">
            <a:extLst>
              <a:ext uri="{FF2B5EF4-FFF2-40B4-BE49-F238E27FC236}">
                <a16:creationId xmlns:a16="http://schemas.microsoft.com/office/drawing/2014/main" id="{49117748-28C8-4A44-9FF4-67DFECBEA335}"/>
              </a:ext>
            </a:extLst>
          </p:cNvPr>
          <p:cNvSpPr/>
          <p:nvPr/>
        </p:nvSpPr>
        <p:spPr>
          <a:xfrm>
            <a:off x="7722973" y="1770994"/>
            <a:ext cx="1260389" cy="2286000"/>
          </a:xfrm>
          <a:prstGeom prst="moon">
            <a:avLst>
              <a:gd name="adj" fmla="val 35294"/>
            </a:avLst>
          </a:prstGeom>
          <a:solidFill>
            <a:srgbClr val="FFFF00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30152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Csoportba foglalás 6">
            <a:extLst>
              <a:ext uri="{FF2B5EF4-FFF2-40B4-BE49-F238E27FC236}">
                <a16:creationId xmlns:a16="http://schemas.microsoft.com/office/drawing/2014/main" id="{D1CACFC7-730C-40B2-8516-C1D468B67804}"/>
              </a:ext>
            </a:extLst>
          </p:cNvPr>
          <p:cNvGrpSpPr/>
          <p:nvPr/>
        </p:nvGrpSpPr>
        <p:grpSpPr>
          <a:xfrm>
            <a:off x="1161535" y="1408670"/>
            <a:ext cx="7706500" cy="1297460"/>
            <a:chOff x="1161535" y="1408670"/>
            <a:chExt cx="7706500" cy="1297460"/>
          </a:xfrm>
        </p:grpSpPr>
        <p:sp>
          <p:nvSpPr>
            <p:cNvPr id="2" name="Ellipszis 1">
              <a:extLst>
                <a:ext uri="{FF2B5EF4-FFF2-40B4-BE49-F238E27FC236}">
                  <a16:creationId xmlns:a16="http://schemas.microsoft.com/office/drawing/2014/main" id="{A2A6FA1B-0DBB-4F58-8F61-FB7E71C23938}"/>
                </a:ext>
              </a:extLst>
            </p:cNvPr>
            <p:cNvSpPr/>
            <p:nvPr/>
          </p:nvSpPr>
          <p:spPr>
            <a:xfrm>
              <a:off x="1161535" y="1408670"/>
              <a:ext cx="1297460" cy="129746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" name="Ellipszis 2">
              <a:extLst>
                <a:ext uri="{FF2B5EF4-FFF2-40B4-BE49-F238E27FC236}">
                  <a16:creationId xmlns:a16="http://schemas.microsoft.com/office/drawing/2014/main" id="{003A2BCF-F484-404F-A450-4F901D38B2F2}"/>
                </a:ext>
              </a:extLst>
            </p:cNvPr>
            <p:cNvSpPr/>
            <p:nvPr/>
          </p:nvSpPr>
          <p:spPr>
            <a:xfrm>
              <a:off x="2763795" y="1408670"/>
              <a:ext cx="1297460" cy="1297460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" name="Ellipszis 3">
              <a:extLst>
                <a:ext uri="{FF2B5EF4-FFF2-40B4-BE49-F238E27FC236}">
                  <a16:creationId xmlns:a16="http://schemas.microsoft.com/office/drawing/2014/main" id="{328290A2-1C66-40EB-B970-D11B4ED47875}"/>
                </a:ext>
              </a:extLst>
            </p:cNvPr>
            <p:cNvSpPr/>
            <p:nvPr/>
          </p:nvSpPr>
          <p:spPr>
            <a:xfrm>
              <a:off x="4366055" y="1408670"/>
              <a:ext cx="1297460" cy="1297460"/>
            </a:xfrm>
            <a:prstGeom prst="ellipse">
              <a:avLst/>
            </a:prstGeom>
            <a:gradFill flip="none" rotWithShape="1">
              <a:gsLst>
                <a:gs pos="82000">
                  <a:schemeClr val="bg1"/>
                </a:gs>
                <a:gs pos="18000">
                  <a:schemeClr val="accent6">
                    <a:lumMod val="50000"/>
                  </a:schemeClr>
                </a:gs>
              </a:gsLst>
              <a:lin ang="108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" name="Ellipszis 4">
              <a:extLst>
                <a:ext uri="{FF2B5EF4-FFF2-40B4-BE49-F238E27FC236}">
                  <a16:creationId xmlns:a16="http://schemas.microsoft.com/office/drawing/2014/main" id="{5A36DB4E-7C2D-4EA0-A79C-F445C35F00D5}"/>
                </a:ext>
              </a:extLst>
            </p:cNvPr>
            <p:cNvSpPr/>
            <p:nvPr/>
          </p:nvSpPr>
          <p:spPr>
            <a:xfrm>
              <a:off x="5968315" y="1408670"/>
              <a:ext cx="1297460" cy="1297460"/>
            </a:xfrm>
            <a:prstGeom prst="ellipse">
              <a:avLst/>
            </a:prstGeom>
            <a:gradFill flip="none" rotWithShape="1">
              <a:gsLst>
                <a:gs pos="62000">
                  <a:schemeClr val="accent6">
                    <a:lumMod val="50000"/>
                  </a:schemeClr>
                </a:gs>
                <a:gs pos="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" name="Ellipszis 5">
              <a:extLst>
                <a:ext uri="{FF2B5EF4-FFF2-40B4-BE49-F238E27FC236}">
                  <a16:creationId xmlns:a16="http://schemas.microsoft.com/office/drawing/2014/main" id="{620165E9-80B9-40D1-A418-0B1053B0405D}"/>
                </a:ext>
              </a:extLst>
            </p:cNvPr>
            <p:cNvSpPr/>
            <p:nvPr/>
          </p:nvSpPr>
          <p:spPr>
            <a:xfrm>
              <a:off x="7570575" y="1408670"/>
              <a:ext cx="1297460" cy="12974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23229123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>
            <a:extLst>
              <a:ext uri="{FF2B5EF4-FFF2-40B4-BE49-F238E27FC236}">
                <a16:creationId xmlns:a16="http://schemas.microsoft.com/office/drawing/2014/main" id="{E20B3868-F99C-4B70-A26B-71B9F7B06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447" y="1390553"/>
            <a:ext cx="6059105" cy="4076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3999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Csoportba foglalás 11">
            <a:extLst>
              <a:ext uri="{FF2B5EF4-FFF2-40B4-BE49-F238E27FC236}">
                <a16:creationId xmlns:a16="http://schemas.microsoft.com/office/drawing/2014/main" id="{72EC12A2-0964-4CAC-9BB3-F5DB91756F3D}"/>
              </a:ext>
            </a:extLst>
          </p:cNvPr>
          <p:cNvGrpSpPr/>
          <p:nvPr/>
        </p:nvGrpSpPr>
        <p:grpSpPr>
          <a:xfrm>
            <a:off x="1239352" y="622874"/>
            <a:ext cx="2779269" cy="2806126"/>
            <a:chOff x="3378545" y="3406499"/>
            <a:chExt cx="2779269" cy="2806126"/>
          </a:xfrm>
        </p:grpSpPr>
        <p:grpSp>
          <p:nvGrpSpPr>
            <p:cNvPr id="11" name="Csoportba foglalás 10">
              <a:extLst>
                <a:ext uri="{FF2B5EF4-FFF2-40B4-BE49-F238E27FC236}">
                  <a16:creationId xmlns:a16="http://schemas.microsoft.com/office/drawing/2014/main" id="{28FE5C16-738B-4623-8448-AE06A40C2547}"/>
                </a:ext>
              </a:extLst>
            </p:cNvPr>
            <p:cNvGrpSpPr/>
            <p:nvPr/>
          </p:nvGrpSpPr>
          <p:grpSpPr>
            <a:xfrm>
              <a:off x="3378545" y="3406499"/>
              <a:ext cx="2779269" cy="2787550"/>
              <a:chOff x="3371232" y="3406010"/>
              <a:chExt cx="2779269" cy="2787550"/>
            </a:xfrm>
          </p:grpSpPr>
          <p:sp>
            <p:nvSpPr>
              <p:cNvPr id="5" name="Téglalap 4">
                <a:extLst>
                  <a:ext uri="{FF2B5EF4-FFF2-40B4-BE49-F238E27FC236}">
                    <a16:creationId xmlns:a16="http://schemas.microsoft.com/office/drawing/2014/main" id="{EEBD2125-9A9E-413A-8BD3-A7EA91FA204E}"/>
                  </a:ext>
                </a:extLst>
              </p:cNvPr>
              <p:cNvSpPr/>
              <p:nvPr/>
            </p:nvSpPr>
            <p:spPr>
              <a:xfrm>
                <a:off x="3376408" y="3419467"/>
                <a:ext cx="2774093" cy="277409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37" name="Szabadkézi sokszög: alakzat 36">
                <a:extLst>
                  <a:ext uri="{FF2B5EF4-FFF2-40B4-BE49-F238E27FC236}">
                    <a16:creationId xmlns:a16="http://schemas.microsoft.com/office/drawing/2014/main" id="{10532FC3-0CC7-4938-8DD8-646FB0D67C91}"/>
                  </a:ext>
                </a:extLst>
              </p:cNvPr>
              <p:cNvSpPr/>
              <p:nvPr/>
            </p:nvSpPr>
            <p:spPr>
              <a:xfrm>
                <a:off x="3371232" y="3406010"/>
                <a:ext cx="2779267" cy="2781114"/>
              </a:xfrm>
              <a:custGeom>
                <a:avLst/>
                <a:gdLst>
                  <a:gd name="connsiteX0" fmla="*/ 1702496 w 3428338"/>
                  <a:gd name="connsiteY0" fmla="*/ 2290545 h 3437383"/>
                  <a:gd name="connsiteX1" fmla="*/ 1715250 w 3428338"/>
                  <a:gd name="connsiteY1" fmla="*/ 2291831 h 3437383"/>
                  <a:gd name="connsiteX2" fmla="*/ 1704714 w 3428338"/>
                  <a:gd name="connsiteY2" fmla="*/ 2396350 h 3437383"/>
                  <a:gd name="connsiteX3" fmla="*/ 2122470 w 3428338"/>
                  <a:gd name="connsiteY3" fmla="*/ 3026598 h 3437383"/>
                  <a:gd name="connsiteX4" fmla="*/ 2238476 w 3428338"/>
                  <a:gd name="connsiteY4" fmla="*/ 3062608 h 3437383"/>
                  <a:gd name="connsiteX5" fmla="*/ 2230853 w 3428338"/>
                  <a:gd name="connsiteY5" fmla="*/ 3087165 h 3437383"/>
                  <a:gd name="connsiteX6" fmla="*/ 1702496 w 3428338"/>
                  <a:gd name="connsiteY6" fmla="*/ 3437383 h 3437383"/>
                  <a:gd name="connsiteX7" fmla="*/ 1174139 w 3428338"/>
                  <a:gd name="connsiteY7" fmla="*/ 3087165 h 3437383"/>
                  <a:gd name="connsiteX8" fmla="*/ 1166711 w 3428338"/>
                  <a:gd name="connsiteY8" fmla="*/ 3063235 h 3437383"/>
                  <a:gd name="connsiteX9" fmla="*/ 1284740 w 3428338"/>
                  <a:gd name="connsiteY9" fmla="*/ 3026597 h 3437383"/>
                  <a:gd name="connsiteX10" fmla="*/ 1702496 w 3428338"/>
                  <a:gd name="connsiteY10" fmla="*/ 2396349 h 3437383"/>
                  <a:gd name="connsiteX11" fmla="*/ 1691937 w 3428338"/>
                  <a:gd name="connsiteY11" fmla="*/ 2291610 h 3437383"/>
                  <a:gd name="connsiteX12" fmla="*/ 1134970 w 3428338"/>
                  <a:gd name="connsiteY12" fmla="*/ 1793378 h 3437383"/>
                  <a:gd name="connsiteX13" fmla="*/ 1138933 w 3428338"/>
                  <a:gd name="connsiteY13" fmla="*/ 1832689 h 3437383"/>
                  <a:gd name="connsiteX14" fmla="*/ 1585138 w 3428338"/>
                  <a:gd name="connsiteY14" fmla="*/ 2278894 h 3437383"/>
                  <a:gd name="connsiteX15" fmla="*/ 1691738 w 3428338"/>
                  <a:gd name="connsiteY15" fmla="*/ 2289641 h 3437383"/>
                  <a:gd name="connsiteX16" fmla="*/ 1691937 w 3428338"/>
                  <a:gd name="connsiteY16" fmla="*/ 2291610 h 3437383"/>
                  <a:gd name="connsiteX17" fmla="*/ 1586932 w 3428338"/>
                  <a:gd name="connsiteY17" fmla="*/ 2302195 h 3437383"/>
                  <a:gd name="connsiteX18" fmla="*/ 1129077 w 3428338"/>
                  <a:gd name="connsiteY18" fmla="*/ 2863964 h 3437383"/>
                  <a:gd name="connsiteX19" fmla="*/ 1140727 w 3428338"/>
                  <a:gd name="connsiteY19" fmla="*/ 2979528 h 3437383"/>
                  <a:gd name="connsiteX20" fmla="*/ 1166711 w 3428338"/>
                  <a:gd name="connsiteY20" fmla="*/ 3063235 h 3437383"/>
                  <a:gd name="connsiteX21" fmla="*/ 1156346 w 3428338"/>
                  <a:gd name="connsiteY21" fmla="*/ 3066453 h 3437383"/>
                  <a:gd name="connsiteX22" fmla="*/ 1018495 w 3428338"/>
                  <a:gd name="connsiteY22" fmla="*/ 3080349 h 3437383"/>
                  <a:gd name="connsiteX23" fmla="*/ 334496 w 3428338"/>
                  <a:gd name="connsiteY23" fmla="*/ 3080349 h 3437383"/>
                  <a:gd name="connsiteX24" fmla="*/ 334496 w 3428338"/>
                  <a:gd name="connsiteY24" fmla="*/ 2396349 h 3437383"/>
                  <a:gd name="connsiteX25" fmla="*/ 348393 w 3428338"/>
                  <a:gd name="connsiteY25" fmla="*/ 2258499 h 3437383"/>
                  <a:gd name="connsiteX26" fmla="*/ 363577 w 3428338"/>
                  <a:gd name="connsiteY26" fmla="*/ 2209585 h 3437383"/>
                  <a:gd name="connsiteX27" fmla="*/ 457855 w 3428338"/>
                  <a:gd name="connsiteY27" fmla="*/ 2238850 h 3437383"/>
                  <a:gd name="connsiteX28" fmla="*/ 573419 w 3428338"/>
                  <a:gd name="connsiteY28" fmla="*/ 2250500 h 3437383"/>
                  <a:gd name="connsiteX29" fmla="*/ 1107063 w 3428338"/>
                  <a:gd name="connsiteY29" fmla="*/ 1887339 h 3437383"/>
                  <a:gd name="connsiteX30" fmla="*/ 1127774 w 3428338"/>
                  <a:gd name="connsiteY30" fmla="*/ 1721990 h 3437383"/>
                  <a:gd name="connsiteX31" fmla="*/ 1139576 w 3428338"/>
                  <a:gd name="connsiteY31" fmla="*/ 1723032 h 3437383"/>
                  <a:gd name="connsiteX32" fmla="*/ 1142136 w 3428338"/>
                  <a:gd name="connsiteY32" fmla="*/ 1723724 h 3437383"/>
                  <a:gd name="connsiteX33" fmla="*/ 1135188 w 3428338"/>
                  <a:gd name="connsiteY33" fmla="*/ 1792645 h 3437383"/>
                  <a:gd name="connsiteX34" fmla="*/ 1134970 w 3428338"/>
                  <a:gd name="connsiteY34" fmla="*/ 1793378 h 3437383"/>
                  <a:gd name="connsiteX35" fmla="*/ 2284207 w 3428338"/>
                  <a:gd name="connsiteY35" fmla="*/ 1721571 h 3437383"/>
                  <a:gd name="connsiteX36" fmla="*/ 2293150 w 3428338"/>
                  <a:gd name="connsiteY36" fmla="*/ 1810279 h 3437383"/>
                  <a:gd name="connsiteX37" fmla="*/ 2854919 w 3428338"/>
                  <a:gd name="connsiteY37" fmla="*/ 2268134 h 3437383"/>
                  <a:gd name="connsiteX38" fmla="*/ 2970483 w 3428338"/>
                  <a:gd name="connsiteY38" fmla="*/ 2256484 h 3437383"/>
                  <a:gd name="connsiteX39" fmla="*/ 3050483 w 3428338"/>
                  <a:gd name="connsiteY39" fmla="*/ 2231651 h 3437383"/>
                  <a:gd name="connsiteX40" fmla="*/ 3058818 w 3428338"/>
                  <a:gd name="connsiteY40" fmla="*/ 2258500 h 3437383"/>
                  <a:gd name="connsiteX41" fmla="*/ 3072714 w 3428338"/>
                  <a:gd name="connsiteY41" fmla="*/ 2396350 h 3437383"/>
                  <a:gd name="connsiteX42" fmla="*/ 3072714 w 3428338"/>
                  <a:gd name="connsiteY42" fmla="*/ 3080350 h 3437383"/>
                  <a:gd name="connsiteX43" fmla="*/ 2388714 w 3428338"/>
                  <a:gd name="connsiteY43" fmla="*/ 3080350 h 3437383"/>
                  <a:gd name="connsiteX44" fmla="*/ 2250864 w 3428338"/>
                  <a:gd name="connsiteY44" fmla="*/ 3066454 h 3437383"/>
                  <a:gd name="connsiteX45" fmla="*/ 2238476 w 3428338"/>
                  <a:gd name="connsiteY45" fmla="*/ 3062608 h 3437383"/>
                  <a:gd name="connsiteX46" fmla="*/ 2264265 w 3428338"/>
                  <a:gd name="connsiteY46" fmla="*/ 2979528 h 3437383"/>
                  <a:gd name="connsiteX47" fmla="*/ 2275915 w 3428338"/>
                  <a:gd name="connsiteY47" fmla="*/ 2863964 h 3437383"/>
                  <a:gd name="connsiteX48" fmla="*/ 1818060 w 3428338"/>
                  <a:gd name="connsiteY48" fmla="*/ 2302195 h 3437383"/>
                  <a:gd name="connsiteX49" fmla="*/ 1715250 w 3428338"/>
                  <a:gd name="connsiteY49" fmla="*/ 2291831 h 3437383"/>
                  <a:gd name="connsiteX50" fmla="*/ 1715530 w 3428338"/>
                  <a:gd name="connsiteY50" fmla="*/ 2289049 h 3437383"/>
                  <a:gd name="connsiteX51" fmla="*/ 1816266 w 3428338"/>
                  <a:gd name="connsiteY51" fmla="*/ 2278894 h 3437383"/>
                  <a:gd name="connsiteX52" fmla="*/ 2262471 w 3428338"/>
                  <a:gd name="connsiteY52" fmla="*/ 1832689 h 3437383"/>
                  <a:gd name="connsiteX53" fmla="*/ 2273578 w 3428338"/>
                  <a:gd name="connsiteY53" fmla="*/ 1722508 h 3437383"/>
                  <a:gd name="connsiteX54" fmla="*/ 1139153 w 3428338"/>
                  <a:gd name="connsiteY54" fmla="*/ 1600852 h 3437383"/>
                  <a:gd name="connsiteX55" fmla="*/ 1146838 w 3428338"/>
                  <a:gd name="connsiteY55" fmla="*/ 1677081 h 3437383"/>
                  <a:gd name="connsiteX56" fmla="*/ 1146348 w 3428338"/>
                  <a:gd name="connsiteY56" fmla="*/ 1681939 h 3437383"/>
                  <a:gd name="connsiteX57" fmla="*/ 1130671 w 3428338"/>
                  <a:gd name="connsiteY57" fmla="*/ 1683519 h 3437383"/>
                  <a:gd name="connsiteX58" fmla="*/ 1138933 w 3428338"/>
                  <a:gd name="connsiteY58" fmla="*/ 1601561 h 3437383"/>
                  <a:gd name="connsiteX59" fmla="*/ 3050484 w 3428338"/>
                  <a:gd name="connsiteY59" fmla="*/ 1157779 h 3437383"/>
                  <a:gd name="connsiteX60" fmla="*/ 3078120 w 3428338"/>
                  <a:gd name="connsiteY60" fmla="*/ 1166358 h 3437383"/>
                  <a:gd name="connsiteX61" fmla="*/ 3428338 w 3428338"/>
                  <a:gd name="connsiteY61" fmla="*/ 1694715 h 3437383"/>
                  <a:gd name="connsiteX62" fmla="*/ 3078120 w 3428338"/>
                  <a:gd name="connsiteY62" fmla="*/ 2223072 h 3437383"/>
                  <a:gd name="connsiteX63" fmla="*/ 3050483 w 3428338"/>
                  <a:gd name="connsiteY63" fmla="*/ 2231651 h 3437383"/>
                  <a:gd name="connsiteX64" fmla="*/ 3018962 w 3428338"/>
                  <a:gd name="connsiteY64" fmla="*/ 2130106 h 3437383"/>
                  <a:gd name="connsiteX65" fmla="*/ 2388714 w 3428338"/>
                  <a:gd name="connsiteY65" fmla="*/ 1712350 h 3437383"/>
                  <a:gd name="connsiteX66" fmla="*/ 2284207 w 3428338"/>
                  <a:gd name="connsiteY66" fmla="*/ 1721571 h 3437383"/>
                  <a:gd name="connsiteX67" fmla="*/ 2281500 w 3428338"/>
                  <a:gd name="connsiteY67" fmla="*/ 1694715 h 3437383"/>
                  <a:gd name="connsiteX68" fmla="*/ 2284338 w 3428338"/>
                  <a:gd name="connsiteY68" fmla="*/ 1666559 h 3437383"/>
                  <a:gd name="connsiteX69" fmla="*/ 2388714 w 3428338"/>
                  <a:gd name="connsiteY69" fmla="*/ 1677081 h 3437383"/>
                  <a:gd name="connsiteX70" fmla="*/ 3018962 w 3428338"/>
                  <a:gd name="connsiteY70" fmla="*/ 1259325 h 3437383"/>
                  <a:gd name="connsiteX71" fmla="*/ 349647 w 3428338"/>
                  <a:gd name="connsiteY71" fmla="*/ 1149034 h 3437383"/>
                  <a:gd name="connsiteX72" fmla="*/ 389356 w 3428338"/>
                  <a:gd name="connsiteY72" fmla="*/ 1276960 h 3437383"/>
                  <a:gd name="connsiteX73" fmla="*/ 1019604 w 3428338"/>
                  <a:gd name="connsiteY73" fmla="*/ 1694716 h 3437383"/>
                  <a:gd name="connsiteX74" fmla="*/ 1130671 w 3428338"/>
                  <a:gd name="connsiteY74" fmla="*/ 1683519 h 3437383"/>
                  <a:gd name="connsiteX75" fmla="*/ 1127283 w 3428338"/>
                  <a:gd name="connsiteY75" fmla="*/ 1717125 h 3437383"/>
                  <a:gd name="connsiteX76" fmla="*/ 1127774 w 3428338"/>
                  <a:gd name="connsiteY76" fmla="*/ 1721990 h 3437383"/>
                  <a:gd name="connsiteX77" fmla="*/ 1018495 w 3428338"/>
                  <a:gd name="connsiteY77" fmla="*/ 1712349 h 3437383"/>
                  <a:gd name="connsiteX78" fmla="*/ 388248 w 3428338"/>
                  <a:gd name="connsiteY78" fmla="*/ 2130105 h 3437383"/>
                  <a:gd name="connsiteX79" fmla="*/ 363577 w 3428338"/>
                  <a:gd name="connsiteY79" fmla="*/ 2209585 h 3437383"/>
                  <a:gd name="connsiteX80" fmla="*/ 350218 w 3428338"/>
                  <a:gd name="connsiteY80" fmla="*/ 2205438 h 3437383"/>
                  <a:gd name="connsiteX81" fmla="*/ 0 w 3428338"/>
                  <a:gd name="connsiteY81" fmla="*/ 1677081 h 3437383"/>
                  <a:gd name="connsiteX82" fmla="*/ 252815 w 3428338"/>
                  <a:gd name="connsiteY82" fmla="*/ 1201593 h 3437383"/>
                  <a:gd name="connsiteX83" fmla="*/ 1724013 w 3428338"/>
                  <a:gd name="connsiteY83" fmla="*/ 1146056 h 3437383"/>
                  <a:gd name="connsiteX84" fmla="*/ 1725615 w 3428338"/>
                  <a:gd name="connsiteY84" fmla="*/ 1146218 h 3437383"/>
                  <a:gd name="connsiteX85" fmla="*/ 1724098 w 3428338"/>
                  <a:gd name="connsiteY85" fmla="*/ 1146371 h 3437383"/>
                  <a:gd name="connsiteX86" fmla="*/ 1694549 w 3428338"/>
                  <a:gd name="connsiteY86" fmla="*/ 1144326 h 3437383"/>
                  <a:gd name="connsiteX87" fmla="*/ 1719460 w 3428338"/>
                  <a:gd name="connsiteY87" fmla="*/ 1146838 h 3437383"/>
                  <a:gd name="connsiteX88" fmla="*/ 1724098 w 3428338"/>
                  <a:gd name="connsiteY88" fmla="*/ 1146371 h 3437383"/>
                  <a:gd name="connsiteX89" fmla="*/ 1746219 w 3428338"/>
                  <a:gd name="connsiteY89" fmla="*/ 1228264 h 3437383"/>
                  <a:gd name="connsiteX90" fmla="*/ 2250864 w 3428338"/>
                  <a:gd name="connsiteY90" fmla="*/ 1663185 h 3437383"/>
                  <a:gd name="connsiteX91" fmla="*/ 2268866 w 3428338"/>
                  <a:gd name="connsiteY91" fmla="*/ 1664999 h 3437383"/>
                  <a:gd name="connsiteX92" fmla="*/ 2274121 w 3428338"/>
                  <a:gd name="connsiteY92" fmla="*/ 1717125 h 3437383"/>
                  <a:gd name="connsiteX93" fmla="*/ 2273578 w 3428338"/>
                  <a:gd name="connsiteY93" fmla="*/ 1722508 h 3437383"/>
                  <a:gd name="connsiteX94" fmla="*/ 2267634 w 3428338"/>
                  <a:gd name="connsiteY94" fmla="*/ 1723033 h 3437383"/>
                  <a:gd name="connsiteX95" fmla="*/ 1718610 w 3428338"/>
                  <a:gd name="connsiteY95" fmla="*/ 2258500 h 3437383"/>
                  <a:gd name="connsiteX96" fmla="*/ 1715530 w 3428338"/>
                  <a:gd name="connsiteY96" fmla="*/ 2289049 h 3437383"/>
                  <a:gd name="connsiteX97" fmla="*/ 1700702 w 3428338"/>
                  <a:gd name="connsiteY97" fmla="*/ 2290544 h 3437383"/>
                  <a:gd name="connsiteX98" fmla="*/ 1691738 w 3428338"/>
                  <a:gd name="connsiteY98" fmla="*/ 2289641 h 3437383"/>
                  <a:gd name="connsiteX99" fmla="*/ 1688600 w 3428338"/>
                  <a:gd name="connsiteY99" fmla="*/ 2258499 h 3437383"/>
                  <a:gd name="connsiteX100" fmla="*/ 1253678 w 3428338"/>
                  <a:gd name="connsiteY100" fmla="*/ 1753854 h 3437383"/>
                  <a:gd name="connsiteX101" fmla="*/ 1142136 w 3428338"/>
                  <a:gd name="connsiteY101" fmla="*/ 1723724 h 3437383"/>
                  <a:gd name="connsiteX102" fmla="*/ 1146348 w 3428338"/>
                  <a:gd name="connsiteY102" fmla="*/ 1681939 h 3437383"/>
                  <a:gd name="connsiteX103" fmla="*/ 1157455 w 3428338"/>
                  <a:gd name="connsiteY103" fmla="*/ 1680820 h 3437383"/>
                  <a:gd name="connsiteX104" fmla="*/ 1662100 w 3428338"/>
                  <a:gd name="connsiteY104" fmla="*/ 1245898 h 3437383"/>
                  <a:gd name="connsiteX105" fmla="*/ 1689396 w 3428338"/>
                  <a:gd name="connsiteY105" fmla="*/ 1144846 h 3437383"/>
                  <a:gd name="connsiteX106" fmla="*/ 335604 w 3428338"/>
                  <a:gd name="connsiteY106" fmla="*/ 326716 h 3437383"/>
                  <a:gd name="connsiteX107" fmla="*/ 1019604 w 3428338"/>
                  <a:gd name="connsiteY107" fmla="*/ 326716 h 3437383"/>
                  <a:gd name="connsiteX108" fmla="*/ 1157455 w 3428338"/>
                  <a:gd name="connsiteY108" fmla="*/ 340613 h 3437383"/>
                  <a:gd name="connsiteX109" fmla="*/ 1190865 w 3428338"/>
                  <a:gd name="connsiteY109" fmla="*/ 350983 h 3437383"/>
                  <a:gd name="connsiteX110" fmla="*/ 1157691 w 3428338"/>
                  <a:gd name="connsiteY110" fmla="*/ 457855 h 3437383"/>
                  <a:gd name="connsiteX111" fmla="*/ 1146041 w 3428338"/>
                  <a:gd name="connsiteY111" fmla="*/ 573419 h 3437383"/>
                  <a:gd name="connsiteX112" fmla="*/ 1603896 w 3428338"/>
                  <a:gd name="connsiteY112" fmla="*/ 1135188 h 3437383"/>
                  <a:gd name="connsiteX113" fmla="*/ 1689670 w 3428338"/>
                  <a:gd name="connsiteY113" fmla="*/ 1143835 h 3437383"/>
                  <a:gd name="connsiteX114" fmla="*/ 1689396 w 3428338"/>
                  <a:gd name="connsiteY114" fmla="*/ 1144846 h 3437383"/>
                  <a:gd name="connsiteX115" fmla="*/ 1585138 w 3428338"/>
                  <a:gd name="connsiteY115" fmla="*/ 1155356 h 3437383"/>
                  <a:gd name="connsiteX116" fmla="*/ 1172345 w 3428338"/>
                  <a:gd name="connsiteY116" fmla="*/ 1493924 h 3437383"/>
                  <a:gd name="connsiteX117" fmla="*/ 1139153 w 3428338"/>
                  <a:gd name="connsiteY117" fmla="*/ 1600852 h 3437383"/>
                  <a:gd name="connsiteX118" fmla="*/ 1135188 w 3428338"/>
                  <a:gd name="connsiteY118" fmla="*/ 1561517 h 3437383"/>
                  <a:gd name="connsiteX119" fmla="*/ 573419 w 3428338"/>
                  <a:gd name="connsiteY119" fmla="*/ 1103661 h 3437383"/>
                  <a:gd name="connsiteX120" fmla="*/ 350218 w 3428338"/>
                  <a:gd name="connsiteY120" fmla="*/ 1148724 h 3437383"/>
                  <a:gd name="connsiteX121" fmla="*/ 349647 w 3428338"/>
                  <a:gd name="connsiteY121" fmla="*/ 1149034 h 3437383"/>
                  <a:gd name="connsiteX122" fmla="*/ 349502 w 3428338"/>
                  <a:gd name="connsiteY122" fmla="*/ 1148566 h 3437383"/>
                  <a:gd name="connsiteX123" fmla="*/ 335604 w 3428338"/>
                  <a:gd name="connsiteY123" fmla="*/ 1010716 h 3437383"/>
                  <a:gd name="connsiteX124" fmla="*/ 2388714 w 3428338"/>
                  <a:gd name="connsiteY124" fmla="*/ 309081 h 3437383"/>
                  <a:gd name="connsiteX125" fmla="*/ 3072714 w 3428338"/>
                  <a:gd name="connsiteY125" fmla="*/ 309081 h 3437383"/>
                  <a:gd name="connsiteX126" fmla="*/ 3072714 w 3428338"/>
                  <a:gd name="connsiteY126" fmla="*/ 993080 h 3437383"/>
                  <a:gd name="connsiteX127" fmla="*/ 3058818 w 3428338"/>
                  <a:gd name="connsiteY127" fmla="*/ 1130930 h 3437383"/>
                  <a:gd name="connsiteX128" fmla="*/ 3050484 w 3428338"/>
                  <a:gd name="connsiteY128" fmla="*/ 1157779 h 3437383"/>
                  <a:gd name="connsiteX129" fmla="*/ 2970483 w 3428338"/>
                  <a:gd name="connsiteY129" fmla="*/ 1132946 h 3437383"/>
                  <a:gd name="connsiteX130" fmla="*/ 2854919 w 3428338"/>
                  <a:gd name="connsiteY130" fmla="*/ 1121295 h 3437383"/>
                  <a:gd name="connsiteX131" fmla="*/ 2293150 w 3428338"/>
                  <a:gd name="connsiteY131" fmla="*/ 1579151 h 3437383"/>
                  <a:gd name="connsiteX132" fmla="*/ 2284338 w 3428338"/>
                  <a:gd name="connsiteY132" fmla="*/ 1666559 h 3437383"/>
                  <a:gd name="connsiteX133" fmla="*/ 2268866 w 3428338"/>
                  <a:gd name="connsiteY133" fmla="*/ 1664999 h 3437383"/>
                  <a:gd name="connsiteX134" fmla="*/ 2262471 w 3428338"/>
                  <a:gd name="connsiteY134" fmla="*/ 1601561 h 3437383"/>
                  <a:gd name="connsiteX135" fmla="*/ 1816266 w 3428338"/>
                  <a:gd name="connsiteY135" fmla="*/ 1155356 h 3437383"/>
                  <a:gd name="connsiteX136" fmla="*/ 1725615 w 3428338"/>
                  <a:gd name="connsiteY136" fmla="*/ 1146218 h 3437383"/>
                  <a:gd name="connsiteX137" fmla="*/ 1835024 w 3428338"/>
                  <a:gd name="connsiteY137" fmla="*/ 1135188 h 3437383"/>
                  <a:gd name="connsiteX138" fmla="*/ 2292879 w 3428338"/>
                  <a:gd name="connsiteY138" fmla="*/ 573419 h 3437383"/>
                  <a:gd name="connsiteX139" fmla="*/ 2247817 w 3428338"/>
                  <a:gd name="connsiteY139" fmla="*/ 350218 h 3437383"/>
                  <a:gd name="connsiteX140" fmla="*/ 2235603 w 3428338"/>
                  <a:gd name="connsiteY140" fmla="*/ 327715 h 3437383"/>
                  <a:gd name="connsiteX141" fmla="*/ 2250864 w 3428338"/>
                  <a:gd name="connsiteY141" fmla="*/ 322977 h 3437383"/>
                  <a:gd name="connsiteX142" fmla="*/ 2388714 w 3428338"/>
                  <a:gd name="connsiteY142" fmla="*/ 309081 h 3437383"/>
                  <a:gd name="connsiteX143" fmla="*/ 1719460 w 3428338"/>
                  <a:gd name="connsiteY143" fmla="*/ 0 h 3437383"/>
                  <a:gd name="connsiteX144" fmla="*/ 2194948 w 3428338"/>
                  <a:gd name="connsiteY144" fmla="*/ 252815 h 3437383"/>
                  <a:gd name="connsiteX145" fmla="*/ 2235603 w 3428338"/>
                  <a:gd name="connsiteY145" fmla="*/ 327715 h 3437383"/>
                  <a:gd name="connsiteX146" fmla="*/ 2122470 w 3428338"/>
                  <a:gd name="connsiteY146" fmla="*/ 362833 h 3437383"/>
                  <a:gd name="connsiteX147" fmla="*/ 1704714 w 3428338"/>
                  <a:gd name="connsiteY147" fmla="*/ 993080 h 3437383"/>
                  <a:gd name="connsiteX148" fmla="*/ 1715397 w 3428338"/>
                  <a:gd name="connsiteY148" fmla="*/ 1114161 h 3437383"/>
                  <a:gd name="connsiteX149" fmla="*/ 1724013 w 3428338"/>
                  <a:gd name="connsiteY149" fmla="*/ 1146056 h 3437383"/>
                  <a:gd name="connsiteX150" fmla="*/ 1700702 w 3428338"/>
                  <a:gd name="connsiteY150" fmla="*/ 1143706 h 3437383"/>
                  <a:gd name="connsiteX151" fmla="*/ 1694549 w 3428338"/>
                  <a:gd name="connsiteY151" fmla="*/ 1144326 h 3437383"/>
                  <a:gd name="connsiteX152" fmla="*/ 1689670 w 3428338"/>
                  <a:gd name="connsiteY152" fmla="*/ 1143835 h 3437383"/>
                  <a:gd name="connsiteX153" fmla="*/ 1692922 w 3428338"/>
                  <a:gd name="connsiteY153" fmla="*/ 1131795 h 3437383"/>
                  <a:gd name="connsiteX154" fmla="*/ 1703605 w 3428338"/>
                  <a:gd name="connsiteY154" fmla="*/ 1010716 h 3437383"/>
                  <a:gd name="connsiteX155" fmla="*/ 1285849 w 3428338"/>
                  <a:gd name="connsiteY155" fmla="*/ 380468 h 3437383"/>
                  <a:gd name="connsiteX156" fmla="*/ 1190865 w 3428338"/>
                  <a:gd name="connsiteY156" fmla="*/ 350983 h 3437383"/>
                  <a:gd name="connsiteX157" fmla="*/ 1191103 w 3428338"/>
                  <a:gd name="connsiteY157" fmla="*/ 350218 h 3437383"/>
                  <a:gd name="connsiteX158" fmla="*/ 1719460 w 3428338"/>
                  <a:gd name="connsiteY158" fmla="*/ 0 h 3437383"/>
                  <a:gd name="connsiteX0" fmla="*/ 1449681 w 3175523"/>
                  <a:gd name="connsiteY0" fmla="*/ 2290545 h 3437383"/>
                  <a:gd name="connsiteX1" fmla="*/ 1462435 w 3175523"/>
                  <a:gd name="connsiteY1" fmla="*/ 2291831 h 3437383"/>
                  <a:gd name="connsiteX2" fmla="*/ 1451899 w 3175523"/>
                  <a:gd name="connsiteY2" fmla="*/ 2396350 h 3437383"/>
                  <a:gd name="connsiteX3" fmla="*/ 1869655 w 3175523"/>
                  <a:gd name="connsiteY3" fmla="*/ 3026598 h 3437383"/>
                  <a:gd name="connsiteX4" fmla="*/ 1985661 w 3175523"/>
                  <a:gd name="connsiteY4" fmla="*/ 3062608 h 3437383"/>
                  <a:gd name="connsiteX5" fmla="*/ 1978038 w 3175523"/>
                  <a:gd name="connsiteY5" fmla="*/ 3087165 h 3437383"/>
                  <a:gd name="connsiteX6" fmla="*/ 1449681 w 3175523"/>
                  <a:gd name="connsiteY6" fmla="*/ 3437383 h 3437383"/>
                  <a:gd name="connsiteX7" fmla="*/ 921324 w 3175523"/>
                  <a:gd name="connsiteY7" fmla="*/ 3087165 h 3437383"/>
                  <a:gd name="connsiteX8" fmla="*/ 913896 w 3175523"/>
                  <a:gd name="connsiteY8" fmla="*/ 3063235 h 3437383"/>
                  <a:gd name="connsiteX9" fmla="*/ 1031925 w 3175523"/>
                  <a:gd name="connsiteY9" fmla="*/ 3026597 h 3437383"/>
                  <a:gd name="connsiteX10" fmla="*/ 1449681 w 3175523"/>
                  <a:gd name="connsiteY10" fmla="*/ 2396349 h 3437383"/>
                  <a:gd name="connsiteX11" fmla="*/ 1439122 w 3175523"/>
                  <a:gd name="connsiteY11" fmla="*/ 2291610 h 3437383"/>
                  <a:gd name="connsiteX12" fmla="*/ 1449681 w 3175523"/>
                  <a:gd name="connsiteY12" fmla="*/ 2290545 h 3437383"/>
                  <a:gd name="connsiteX13" fmla="*/ 882155 w 3175523"/>
                  <a:gd name="connsiteY13" fmla="*/ 1793378 h 3437383"/>
                  <a:gd name="connsiteX14" fmla="*/ 886118 w 3175523"/>
                  <a:gd name="connsiteY14" fmla="*/ 1832689 h 3437383"/>
                  <a:gd name="connsiteX15" fmla="*/ 1332323 w 3175523"/>
                  <a:gd name="connsiteY15" fmla="*/ 2278894 h 3437383"/>
                  <a:gd name="connsiteX16" fmla="*/ 1438923 w 3175523"/>
                  <a:gd name="connsiteY16" fmla="*/ 2289641 h 3437383"/>
                  <a:gd name="connsiteX17" fmla="*/ 1439122 w 3175523"/>
                  <a:gd name="connsiteY17" fmla="*/ 2291610 h 3437383"/>
                  <a:gd name="connsiteX18" fmla="*/ 1334117 w 3175523"/>
                  <a:gd name="connsiteY18" fmla="*/ 2302195 h 3437383"/>
                  <a:gd name="connsiteX19" fmla="*/ 876262 w 3175523"/>
                  <a:gd name="connsiteY19" fmla="*/ 2863964 h 3437383"/>
                  <a:gd name="connsiteX20" fmla="*/ 887912 w 3175523"/>
                  <a:gd name="connsiteY20" fmla="*/ 2979528 h 3437383"/>
                  <a:gd name="connsiteX21" fmla="*/ 913896 w 3175523"/>
                  <a:gd name="connsiteY21" fmla="*/ 3063235 h 3437383"/>
                  <a:gd name="connsiteX22" fmla="*/ 903531 w 3175523"/>
                  <a:gd name="connsiteY22" fmla="*/ 3066453 h 3437383"/>
                  <a:gd name="connsiteX23" fmla="*/ 765680 w 3175523"/>
                  <a:gd name="connsiteY23" fmla="*/ 3080349 h 3437383"/>
                  <a:gd name="connsiteX24" fmla="*/ 81681 w 3175523"/>
                  <a:gd name="connsiteY24" fmla="*/ 3080349 h 3437383"/>
                  <a:gd name="connsiteX25" fmla="*/ 81681 w 3175523"/>
                  <a:gd name="connsiteY25" fmla="*/ 2396349 h 3437383"/>
                  <a:gd name="connsiteX26" fmla="*/ 95578 w 3175523"/>
                  <a:gd name="connsiteY26" fmla="*/ 2258499 h 3437383"/>
                  <a:gd name="connsiteX27" fmla="*/ 110762 w 3175523"/>
                  <a:gd name="connsiteY27" fmla="*/ 2209585 h 3437383"/>
                  <a:gd name="connsiteX28" fmla="*/ 205040 w 3175523"/>
                  <a:gd name="connsiteY28" fmla="*/ 2238850 h 3437383"/>
                  <a:gd name="connsiteX29" fmla="*/ 320604 w 3175523"/>
                  <a:gd name="connsiteY29" fmla="*/ 2250500 h 3437383"/>
                  <a:gd name="connsiteX30" fmla="*/ 854248 w 3175523"/>
                  <a:gd name="connsiteY30" fmla="*/ 1887339 h 3437383"/>
                  <a:gd name="connsiteX31" fmla="*/ 882155 w 3175523"/>
                  <a:gd name="connsiteY31" fmla="*/ 1793378 h 3437383"/>
                  <a:gd name="connsiteX32" fmla="*/ 874959 w 3175523"/>
                  <a:gd name="connsiteY32" fmla="*/ 1721990 h 3437383"/>
                  <a:gd name="connsiteX33" fmla="*/ 886761 w 3175523"/>
                  <a:gd name="connsiteY33" fmla="*/ 1723032 h 3437383"/>
                  <a:gd name="connsiteX34" fmla="*/ 889321 w 3175523"/>
                  <a:gd name="connsiteY34" fmla="*/ 1723724 h 3437383"/>
                  <a:gd name="connsiteX35" fmla="*/ 882373 w 3175523"/>
                  <a:gd name="connsiteY35" fmla="*/ 1792645 h 3437383"/>
                  <a:gd name="connsiteX36" fmla="*/ 882155 w 3175523"/>
                  <a:gd name="connsiteY36" fmla="*/ 1793378 h 3437383"/>
                  <a:gd name="connsiteX37" fmla="*/ 874959 w 3175523"/>
                  <a:gd name="connsiteY37" fmla="*/ 1721990 h 3437383"/>
                  <a:gd name="connsiteX38" fmla="*/ 2031392 w 3175523"/>
                  <a:gd name="connsiteY38" fmla="*/ 1721571 h 3437383"/>
                  <a:gd name="connsiteX39" fmla="*/ 2040335 w 3175523"/>
                  <a:gd name="connsiteY39" fmla="*/ 1810279 h 3437383"/>
                  <a:gd name="connsiteX40" fmla="*/ 2602104 w 3175523"/>
                  <a:gd name="connsiteY40" fmla="*/ 2268134 h 3437383"/>
                  <a:gd name="connsiteX41" fmla="*/ 2717668 w 3175523"/>
                  <a:gd name="connsiteY41" fmla="*/ 2256484 h 3437383"/>
                  <a:gd name="connsiteX42" fmla="*/ 2797668 w 3175523"/>
                  <a:gd name="connsiteY42" fmla="*/ 2231651 h 3437383"/>
                  <a:gd name="connsiteX43" fmla="*/ 2806003 w 3175523"/>
                  <a:gd name="connsiteY43" fmla="*/ 2258500 h 3437383"/>
                  <a:gd name="connsiteX44" fmla="*/ 2819899 w 3175523"/>
                  <a:gd name="connsiteY44" fmla="*/ 2396350 h 3437383"/>
                  <a:gd name="connsiteX45" fmla="*/ 2819899 w 3175523"/>
                  <a:gd name="connsiteY45" fmla="*/ 3080350 h 3437383"/>
                  <a:gd name="connsiteX46" fmla="*/ 2135899 w 3175523"/>
                  <a:gd name="connsiteY46" fmla="*/ 3080350 h 3437383"/>
                  <a:gd name="connsiteX47" fmla="*/ 1998049 w 3175523"/>
                  <a:gd name="connsiteY47" fmla="*/ 3066454 h 3437383"/>
                  <a:gd name="connsiteX48" fmla="*/ 1985661 w 3175523"/>
                  <a:gd name="connsiteY48" fmla="*/ 3062608 h 3437383"/>
                  <a:gd name="connsiteX49" fmla="*/ 2011450 w 3175523"/>
                  <a:gd name="connsiteY49" fmla="*/ 2979528 h 3437383"/>
                  <a:gd name="connsiteX50" fmla="*/ 2023100 w 3175523"/>
                  <a:gd name="connsiteY50" fmla="*/ 2863964 h 3437383"/>
                  <a:gd name="connsiteX51" fmla="*/ 1565245 w 3175523"/>
                  <a:gd name="connsiteY51" fmla="*/ 2302195 h 3437383"/>
                  <a:gd name="connsiteX52" fmla="*/ 1462435 w 3175523"/>
                  <a:gd name="connsiteY52" fmla="*/ 2291831 h 3437383"/>
                  <a:gd name="connsiteX53" fmla="*/ 1462715 w 3175523"/>
                  <a:gd name="connsiteY53" fmla="*/ 2289049 h 3437383"/>
                  <a:gd name="connsiteX54" fmla="*/ 1563451 w 3175523"/>
                  <a:gd name="connsiteY54" fmla="*/ 2278894 h 3437383"/>
                  <a:gd name="connsiteX55" fmla="*/ 2009656 w 3175523"/>
                  <a:gd name="connsiteY55" fmla="*/ 1832689 h 3437383"/>
                  <a:gd name="connsiteX56" fmla="*/ 2020763 w 3175523"/>
                  <a:gd name="connsiteY56" fmla="*/ 1722508 h 3437383"/>
                  <a:gd name="connsiteX57" fmla="*/ 2031392 w 3175523"/>
                  <a:gd name="connsiteY57" fmla="*/ 1721571 h 3437383"/>
                  <a:gd name="connsiteX58" fmla="*/ 886338 w 3175523"/>
                  <a:gd name="connsiteY58" fmla="*/ 1600852 h 3437383"/>
                  <a:gd name="connsiteX59" fmla="*/ 894023 w 3175523"/>
                  <a:gd name="connsiteY59" fmla="*/ 1677081 h 3437383"/>
                  <a:gd name="connsiteX60" fmla="*/ 893533 w 3175523"/>
                  <a:gd name="connsiteY60" fmla="*/ 1681939 h 3437383"/>
                  <a:gd name="connsiteX61" fmla="*/ 877856 w 3175523"/>
                  <a:gd name="connsiteY61" fmla="*/ 1683519 h 3437383"/>
                  <a:gd name="connsiteX62" fmla="*/ 886118 w 3175523"/>
                  <a:gd name="connsiteY62" fmla="*/ 1601561 h 3437383"/>
                  <a:gd name="connsiteX63" fmla="*/ 886338 w 3175523"/>
                  <a:gd name="connsiteY63" fmla="*/ 1600852 h 3437383"/>
                  <a:gd name="connsiteX64" fmla="*/ 2797669 w 3175523"/>
                  <a:gd name="connsiteY64" fmla="*/ 1157779 h 3437383"/>
                  <a:gd name="connsiteX65" fmla="*/ 2825305 w 3175523"/>
                  <a:gd name="connsiteY65" fmla="*/ 1166358 h 3437383"/>
                  <a:gd name="connsiteX66" fmla="*/ 3175523 w 3175523"/>
                  <a:gd name="connsiteY66" fmla="*/ 1694715 h 3437383"/>
                  <a:gd name="connsiteX67" fmla="*/ 2825305 w 3175523"/>
                  <a:gd name="connsiteY67" fmla="*/ 2223072 h 3437383"/>
                  <a:gd name="connsiteX68" fmla="*/ 2797668 w 3175523"/>
                  <a:gd name="connsiteY68" fmla="*/ 2231651 h 3437383"/>
                  <a:gd name="connsiteX69" fmla="*/ 2766147 w 3175523"/>
                  <a:gd name="connsiteY69" fmla="*/ 2130106 h 3437383"/>
                  <a:gd name="connsiteX70" fmla="*/ 2135899 w 3175523"/>
                  <a:gd name="connsiteY70" fmla="*/ 1712350 h 3437383"/>
                  <a:gd name="connsiteX71" fmla="*/ 2031392 w 3175523"/>
                  <a:gd name="connsiteY71" fmla="*/ 1721571 h 3437383"/>
                  <a:gd name="connsiteX72" fmla="*/ 2028685 w 3175523"/>
                  <a:gd name="connsiteY72" fmla="*/ 1694715 h 3437383"/>
                  <a:gd name="connsiteX73" fmla="*/ 2031523 w 3175523"/>
                  <a:gd name="connsiteY73" fmla="*/ 1666559 h 3437383"/>
                  <a:gd name="connsiteX74" fmla="*/ 2135899 w 3175523"/>
                  <a:gd name="connsiteY74" fmla="*/ 1677081 h 3437383"/>
                  <a:gd name="connsiteX75" fmla="*/ 2766147 w 3175523"/>
                  <a:gd name="connsiteY75" fmla="*/ 1259325 h 3437383"/>
                  <a:gd name="connsiteX76" fmla="*/ 2797669 w 3175523"/>
                  <a:gd name="connsiteY76" fmla="*/ 1157779 h 3437383"/>
                  <a:gd name="connsiteX77" fmla="*/ 96832 w 3175523"/>
                  <a:gd name="connsiteY77" fmla="*/ 1149034 h 3437383"/>
                  <a:gd name="connsiteX78" fmla="*/ 136541 w 3175523"/>
                  <a:gd name="connsiteY78" fmla="*/ 1276960 h 3437383"/>
                  <a:gd name="connsiteX79" fmla="*/ 766789 w 3175523"/>
                  <a:gd name="connsiteY79" fmla="*/ 1694716 h 3437383"/>
                  <a:gd name="connsiteX80" fmla="*/ 877856 w 3175523"/>
                  <a:gd name="connsiteY80" fmla="*/ 1683519 h 3437383"/>
                  <a:gd name="connsiteX81" fmla="*/ 874468 w 3175523"/>
                  <a:gd name="connsiteY81" fmla="*/ 1717125 h 3437383"/>
                  <a:gd name="connsiteX82" fmla="*/ 874959 w 3175523"/>
                  <a:gd name="connsiteY82" fmla="*/ 1721990 h 3437383"/>
                  <a:gd name="connsiteX83" fmla="*/ 765680 w 3175523"/>
                  <a:gd name="connsiteY83" fmla="*/ 1712349 h 3437383"/>
                  <a:gd name="connsiteX84" fmla="*/ 135433 w 3175523"/>
                  <a:gd name="connsiteY84" fmla="*/ 2130105 h 3437383"/>
                  <a:gd name="connsiteX85" fmla="*/ 110762 w 3175523"/>
                  <a:gd name="connsiteY85" fmla="*/ 2209585 h 3437383"/>
                  <a:gd name="connsiteX86" fmla="*/ 97403 w 3175523"/>
                  <a:gd name="connsiteY86" fmla="*/ 2205438 h 3437383"/>
                  <a:gd name="connsiteX87" fmla="*/ 0 w 3175523"/>
                  <a:gd name="connsiteY87" fmla="*/ 1201593 h 3437383"/>
                  <a:gd name="connsiteX88" fmla="*/ 96832 w 3175523"/>
                  <a:gd name="connsiteY88" fmla="*/ 1149034 h 3437383"/>
                  <a:gd name="connsiteX89" fmla="*/ 1471198 w 3175523"/>
                  <a:gd name="connsiteY89" fmla="*/ 1146056 h 3437383"/>
                  <a:gd name="connsiteX90" fmla="*/ 1472800 w 3175523"/>
                  <a:gd name="connsiteY90" fmla="*/ 1146218 h 3437383"/>
                  <a:gd name="connsiteX91" fmla="*/ 1471283 w 3175523"/>
                  <a:gd name="connsiteY91" fmla="*/ 1146371 h 3437383"/>
                  <a:gd name="connsiteX92" fmla="*/ 1471198 w 3175523"/>
                  <a:gd name="connsiteY92" fmla="*/ 1146056 h 3437383"/>
                  <a:gd name="connsiteX93" fmla="*/ 1441734 w 3175523"/>
                  <a:gd name="connsiteY93" fmla="*/ 1144326 h 3437383"/>
                  <a:gd name="connsiteX94" fmla="*/ 1466645 w 3175523"/>
                  <a:gd name="connsiteY94" fmla="*/ 1146838 h 3437383"/>
                  <a:gd name="connsiteX95" fmla="*/ 1471283 w 3175523"/>
                  <a:gd name="connsiteY95" fmla="*/ 1146371 h 3437383"/>
                  <a:gd name="connsiteX96" fmla="*/ 1493404 w 3175523"/>
                  <a:gd name="connsiteY96" fmla="*/ 1228264 h 3437383"/>
                  <a:gd name="connsiteX97" fmla="*/ 1998049 w 3175523"/>
                  <a:gd name="connsiteY97" fmla="*/ 1663185 h 3437383"/>
                  <a:gd name="connsiteX98" fmla="*/ 2016051 w 3175523"/>
                  <a:gd name="connsiteY98" fmla="*/ 1664999 h 3437383"/>
                  <a:gd name="connsiteX99" fmla="*/ 2021306 w 3175523"/>
                  <a:gd name="connsiteY99" fmla="*/ 1717125 h 3437383"/>
                  <a:gd name="connsiteX100" fmla="*/ 2020763 w 3175523"/>
                  <a:gd name="connsiteY100" fmla="*/ 1722508 h 3437383"/>
                  <a:gd name="connsiteX101" fmla="*/ 2014819 w 3175523"/>
                  <a:gd name="connsiteY101" fmla="*/ 1723033 h 3437383"/>
                  <a:gd name="connsiteX102" fmla="*/ 1465795 w 3175523"/>
                  <a:gd name="connsiteY102" fmla="*/ 2258500 h 3437383"/>
                  <a:gd name="connsiteX103" fmla="*/ 1462715 w 3175523"/>
                  <a:gd name="connsiteY103" fmla="*/ 2289049 h 3437383"/>
                  <a:gd name="connsiteX104" fmla="*/ 1447887 w 3175523"/>
                  <a:gd name="connsiteY104" fmla="*/ 2290544 h 3437383"/>
                  <a:gd name="connsiteX105" fmla="*/ 1438923 w 3175523"/>
                  <a:gd name="connsiteY105" fmla="*/ 2289641 h 3437383"/>
                  <a:gd name="connsiteX106" fmla="*/ 1435785 w 3175523"/>
                  <a:gd name="connsiteY106" fmla="*/ 2258499 h 3437383"/>
                  <a:gd name="connsiteX107" fmla="*/ 1000863 w 3175523"/>
                  <a:gd name="connsiteY107" fmla="*/ 1753854 h 3437383"/>
                  <a:gd name="connsiteX108" fmla="*/ 889321 w 3175523"/>
                  <a:gd name="connsiteY108" fmla="*/ 1723724 h 3437383"/>
                  <a:gd name="connsiteX109" fmla="*/ 893533 w 3175523"/>
                  <a:gd name="connsiteY109" fmla="*/ 1681939 h 3437383"/>
                  <a:gd name="connsiteX110" fmla="*/ 904640 w 3175523"/>
                  <a:gd name="connsiteY110" fmla="*/ 1680820 h 3437383"/>
                  <a:gd name="connsiteX111" fmla="*/ 1409285 w 3175523"/>
                  <a:gd name="connsiteY111" fmla="*/ 1245898 h 3437383"/>
                  <a:gd name="connsiteX112" fmla="*/ 1436581 w 3175523"/>
                  <a:gd name="connsiteY112" fmla="*/ 1144846 h 3437383"/>
                  <a:gd name="connsiteX113" fmla="*/ 1441734 w 3175523"/>
                  <a:gd name="connsiteY113" fmla="*/ 1144326 h 3437383"/>
                  <a:gd name="connsiteX114" fmla="*/ 82789 w 3175523"/>
                  <a:gd name="connsiteY114" fmla="*/ 326716 h 3437383"/>
                  <a:gd name="connsiteX115" fmla="*/ 766789 w 3175523"/>
                  <a:gd name="connsiteY115" fmla="*/ 326716 h 3437383"/>
                  <a:gd name="connsiteX116" fmla="*/ 904640 w 3175523"/>
                  <a:gd name="connsiteY116" fmla="*/ 340613 h 3437383"/>
                  <a:gd name="connsiteX117" fmla="*/ 938050 w 3175523"/>
                  <a:gd name="connsiteY117" fmla="*/ 350983 h 3437383"/>
                  <a:gd name="connsiteX118" fmla="*/ 904876 w 3175523"/>
                  <a:gd name="connsiteY118" fmla="*/ 457855 h 3437383"/>
                  <a:gd name="connsiteX119" fmla="*/ 893226 w 3175523"/>
                  <a:gd name="connsiteY119" fmla="*/ 573419 h 3437383"/>
                  <a:gd name="connsiteX120" fmla="*/ 1351081 w 3175523"/>
                  <a:gd name="connsiteY120" fmla="*/ 1135188 h 3437383"/>
                  <a:gd name="connsiteX121" fmla="*/ 1436855 w 3175523"/>
                  <a:gd name="connsiteY121" fmla="*/ 1143835 h 3437383"/>
                  <a:gd name="connsiteX122" fmla="*/ 1436581 w 3175523"/>
                  <a:gd name="connsiteY122" fmla="*/ 1144846 h 3437383"/>
                  <a:gd name="connsiteX123" fmla="*/ 1332323 w 3175523"/>
                  <a:gd name="connsiteY123" fmla="*/ 1155356 h 3437383"/>
                  <a:gd name="connsiteX124" fmla="*/ 919530 w 3175523"/>
                  <a:gd name="connsiteY124" fmla="*/ 1493924 h 3437383"/>
                  <a:gd name="connsiteX125" fmla="*/ 886338 w 3175523"/>
                  <a:gd name="connsiteY125" fmla="*/ 1600852 h 3437383"/>
                  <a:gd name="connsiteX126" fmla="*/ 882373 w 3175523"/>
                  <a:gd name="connsiteY126" fmla="*/ 1561517 h 3437383"/>
                  <a:gd name="connsiteX127" fmla="*/ 320604 w 3175523"/>
                  <a:gd name="connsiteY127" fmla="*/ 1103661 h 3437383"/>
                  <a:gd name="connsiteX128" fmla="*/ 97403 w 3175523"/>
                  <a:gd name="connsiteY128" fmla="*/ 1148724 h 3437383"/>
                  <a:gd name="connsiteX129" fmla="*/ 96832 w 3175523"/>
                  <a:gd name="connsiteY129" fmla="*/ 1149034 h 3437383"/>
                  <a:gd name="connsiteX130" fmla="*/ 96687 w 3175523"/>
                  <a:gd name="connsiteY130" fmla="*/ 1148566 h 3437383"/>
                  <a:gd name="connsiteX131" fmla="*/ 82789 w 3175523"/>
                  <a:gd name="connsiteY131" fmla="*/ 1010716 h 3437383"/>
                  <a:gd name="connsiteX132" fmla="*/ 82789 w 3175523"/>
                  <a:gd name="connsiteY132" fmla="*/ 326716 h 3437383"/>
                  <a:gd name="connsiteX133" fmla="*/ 2135899 w 3175523"/>
                  <a:gd name="connsiteY133" fmla="*/ 309081 h 3437383"/>
                  <a:gd name="connsiteX134" fmla="*/ 2819899 w 3175523"/>
                  <a:gd name="connsiteY134" fmla="*/ 309081 h 3437383"/>
                  <a:gd name="connsiteX135" fmla="*/ 2819899 w 3175523"/>
                  <a:gd name="connsiteY135" fmla="*/ 993080 h 3437383"/>
                  <a:gd name="connsiteX136" fmla="*/ 2806003 w 3175523"/>
                  <a:gd name="connsiteY136" fmla="*/ 1130930 h 3437383"/>
                  <a:gd name="connsiteX137" fmla="*/ 2797669 w 3175523"/>
                  <a:gd name="connsiteY137" fmla="*/ 1157779 h 3437383"/>
                  <a:gd name="connsiteX138" fmla="*/ 2717668 w 3175523"/>
                  <a:gd name="connsiteY138" fmla="*/ 1132946 h 3437383"/>
                  <a:gd name="connsiteX139" fmla="*/ 2602104 w 3175523"/>
                  <a:gd name="connsiteY139" fmla="*/ 1121295 h 3437383"/>
                  <a:gd name="connsiteX140" fmla="*/ 2040335 w 3175523"/>
                  <a:gd name="connsiteY140" fmla="*/ 1579151 h 3437383"/>
                  <a:gd name="connsiteX141" fmla="*/ 2031523 w 3175523"/>
                  <a:gd name="connsiteY141" fmla="*/ 1666559 h 3437383"/>
                  <a:gd name="connsiteX142" fmla="*/ 2016051 w 3175523"/>
                  <a:gd name="connsiteY142" fmla="*/ 1664999 h 3437383"/>
                  <a:gd name="connsiteX143" fmla="*/ 2009656 w 3175523"/>
                  <a:gd name="connsiteY143" fmla="*/ 1601561 h 3437383"/>
                  <a:gd name="connsiteX144" fmla="*/ 1563451 w 3175523"/>
                  <a:gd name="connsiteY144" fmla="*/ 1155356 h 3437383"/>
                  <a:gd name="connsiteX145" fmla="*/ 1472800 w 3175523"/>
                  <a:gd name="connsiteY145" fmla="*/ 1146218 h 3437383"/>
                  <a:gd name="connsiteX146" fmla="*/ 1582209 w 3175523"/>
                  <a:gd name="connsiteY146" fmla="*/ 1135188 h 3437383"/>
                  <a:gd name="connsiteX147" fmla="*/ 2040064 w 3175523"/>
                  <a:gd name="connsiteY147" fmla="*/ 573419 h 3437383"/>
                  <a:gd name="connsiteX148" fmla="*/ 1995002 w 3175523"/>
                  <a:gd name="connsiteY148" fmla="*/ 350218 h 3437383"/>
                  <a:gd name="connsiteX149" fmla="*/ 1982788 w 3175523"/>
                  <a:gd name="connsiteY149" fmla="*/ 327715 h 3437383"/>
                  <a:gd name="connsiteX150" fmla="*/ 1998049 w 3175523"/>
                  <a:gd name="connsiteY150" fmla="*/ 322977 h 3437383"/>
                  <a:gd name="connsiteX151" fmla="*/ 2135899 w 3175523"/>
                  <a:gd name="connsiteY151" fmla="*/ 309081 h 3437383"/>
                  <a:gd name="connsiteX152" fmla="*/ 1466645 w 3175523"/>
                  <a:gd name="connsiteY152" fmla="*/ 0 h 3437383"/>
                  <a:gd name="connsiteX153" fmla="*/ 1942133 w 3175523"/>
                  <a:gd name="connsiteY153" fmla="*/ 252815 h 3437383"/>
                  <a:gd name="connsiteX154" fmla="*/ 1982788 w 3175523"/>
                  <a:gd name="connsiteY154" fmla="*/ 327715 h 3437383"/>
                  <a:gd name="connsiteX155" fmla="*/ 1869655 w 3175523"/>
                  <a:gd name="connsiteY155" fmla="*/ 362833 h 3437383"/>
                  <a:gd name="connsiteX156" fmla="*/ 1451899 w 3175523"/>
                  <a:gd name="connsiteY156" fmla="*/ 993080 h 3437383"/>
                  <a:gd name="connsiteX157" fmla="*/ 1462582 w 3175523"/>
                  <a:gd name="connsiteY157" fmla="*/ 1114161 h 3437383"/>
                  <a:gd name="connsiteX158" fmla="*/ 1471198 w 3175523"/>
                  <a:gd name="connsiteY158" fmla="*/ 1146056 h 3437383"/>
                  <a:gd name="connsiteX159" fmla="*/ 1447887 w 3175523"/>
                  <a:gd name="connsiteY159" fmla="*/ 1143706 h 3437383"/>
                  <a:gd name="connsiteX160" fmla="*/ 1441734 w 3175523"/>
                  <a:gd name="connsiteY160" fmla="*/ 1144326 h 3437383"/>
                  <a:gd name="connsiteX161" fmla="*/ 1436855 w 3175523"/>
                  <a:gd name="connsiteY161" fmla="*/ 1143835 h 3437383"/>
                  <a:gd name="connsiteX162" fmla="*/ 1440107 w 3175523"/>
                  <a:gd name="connsiteY162" fmla="*/ 1131795 h 3437383"/>
                  <a:gd name="connsiteX163" fmla="*/ 1450790 w 3175523"/>
                  <a:gd name="connsiteY163" fmla="*/ 1010716 h 3437383"/>
                  <a:gd name="connsiteX164" fmla="*/ 1033034 w 3175523"/>
                  <a:gd name="connsiteY164" fmla="*/ 380468 h 3437383"/>
                  <a:gd name="connsiteX165" fmla="*/ 938050 w 3175523"/>
                  <a:gd name="connsiteY165" fmla="*/ 350983 h 3437383"/>
                  <a:gd name="connsiteX166" fmla="*/ 938288 w 3175523"/>
                  <a:gd name="connsiteY166" fmla="*/ 350218 h 3437383"/>
                  <a:gd name="connsiteX167" fmla="*/ 1466645 w 3175523"/>
                  <a:gd name="connsiteY167" fmla="*/ 0 h 3437383"/>
                  <a:gd name="connsiteX0" fmla="*/ 1368000 w 3093842"/>
                  <a:gd name="connsiteY0" fmla="*/ 2290545 h 3437383"/>
                  <a:gd name="connsiteX1" fmla="*/ 1380754 w 3093842"/>
                  <a:gd name="connsiteY1" fmla="*/ 2291831 h 3437383"/>
                  <a:gd name="connsiteX2" fmla="*/ 1370218 w 3093842"/>
                  <a:gd name="connsiteY2" fmla="*/ 2396350 h 3437383"/>
                  <a:gd name="connsiteX3" fmla="*/ 1787974 w 3093842"/>
                  <a:gd name="connsiteY3" fmla="*/ 3026598 h 3437383"/>
                  <a:gd name="connsiteX4" fmla="*/ 1903980 w 3093842"/>
                  <a:gd name="connsiteY4" fmla="*/ 3062608 h 3437383"/>
                  <a:gd name="connsiteX5" fmla="*/ 1896357 w 3093842"/>
                  <a:gd name="connsiteY5" fmla="*/ 3087165 h 3437383"/>
                  <a:gd name="connsiteX6" fmla="*/ 1368000 w 3093842"/>
                  <a:gd name="connsiteY6" fmla="*/ 3437383 h 3437383"/>
                  <a:gd name="connsiteX7" fmla="*/ 839643 w 3093842"/>
                  <a:gd name="connsiteY7" fmla="*/ 3087165 h 3437383"/>
                  <a:gd name="connsiteX8" fmla="*/ 832215 w 3093842"/>
                  <a:gd name="connsiteY8" fmla="*/ 3063235 h 3437383"/>
                  <a:gd name="connsiteX9" fmla="*/ 950244 w 3093842"/>
                  <a:gd name="connsiteY9" fmla="*/ 3026597 h 3437383"/>
                  <a:gd name="connsiteX10" fmla="*/ 1368000 w 3093842"/>
                  <a:gd name="connsiteY10" fmla="*/ 2396349 h 3437383"/>
                  <a:gd name="connsiteX11" fmla="*/ 1357441 w 3093842"/>
                  <a:gd name="connsiteY11" fmla="*/ 2291610 h 3437383"/>
                  <a:gd name="connsiteX12" fmla="*/ 1368000 w 3093842"/>
                  <a:gd name="connsiteY12" fmla="*/ 2290545 h 3437383"/>
                  <a:gd name="connsiteX13" fmla="*/ 800474 w 3093842"/>
                  <a:gd name="connsiteY13" fmla="*/ 1793378 h 3437383"/>
                  <a:gd name="connsiteX14" fmla="*/ 804437 w 3093842"/>
                  <a:gd name="connsiteY14" fmla="*/ 1832689 h 3437383"/>
                  <a:gd name="connsiteX15" fmla="*/ 1250642 w 3093842"/>
                  <a:gd name="connsiteY15" fmla="*/ 2278894 h 3437383"/>
                  <a:gd name="connsiteX16" fmla="*/ 1357242 w 3093842"/>
                  <a:gd name="connsiteY16" fmla="*/ 2289641 h 3437383"/>
                  <a:gd name="connsiteX17" fmla="*/ 1357441 w 3093842"/>
                  <a:gd name="connsiteY17" fmla="*/ 2291610 h 3437383"/>
                  <a:gd name="connsiteX18" fmla="*/ 1252436 w 3093842"/>
                  <a:gd name="connsiteY18" fmla="*/ 2302195 h 3437383"/>
                  <a:gd name="connsiteX19" fmla="*/ 794581 w 3093842"/>
                  <a:gd name="connsiteY19" fmla="*/ 2863964 h 3437383"/>
                  <a:gd name="connsiteX20" fmla="*/ 806231 w 3093842"/>
                  <a:gd name="connsiteY20" fmla="*/ 2979528 h 3437383"/>
                  <a:gd name="connsiteX21" fmla="*/ 832215 w 3093842"/>
                  <a:gd name="connsiteY21" fmla="*/ 3063235 h 3437383"/>
                  <a:gd name="connsiteX22" fmla="*/ 821850 w 3093842"/>
                  <a:gd name="connsiteY22" fmla="*/ 3066453 h 3437383"/>
                  <a:gd name="connsiteX23" fmla="*/ 683999 w 3093842"/>
                  <a:gd name="connsiteY23" fmla="*/ 3080349 h 3437383"/>
                  <a:gd name="connsiteX24" fmla="*/ 0 w 3093842"/>
                  <a:gd name="connsiteY24" fmla="*/ 3080349 h 3437383"/>
                  <a:gd name="connsiteX25" fmla="*/ 0 w 3093842"/>
                  <a:gd name="connsiteY25" fmla="*/ 2396349 h 3437383"/>
                  <a:gd name="connsiteX26" fmla="*/ 13897 w 3093842"/>
                  <a:gd name="connsiteY26" fmla="*/ 2258499 h 3437383"/>
                  <a:gd name="connsiteX27" fmla="*/ 29081 w 3093842"/>
                  <a:gd name="connsiteY27" fmla="*/ 2209585 h 3437383"/>
                  <a:gd name="connsiteX28" fmla="*/ 123359 w 3093842"/>
                  <a:gd name="connsiteY28" fmla="*/ 2238850 h 3437383"/>
                  <a:gd name="connsiteX29" fmla="*/ 238923 w 3093842"/>
                  <a:gd name="connsiteY29" fmla="*/ 2250500 h 3437383"/>
                  <a:gd name="connsiteX30" fmla="*/ 772567 w 3093842"/>
                  <a:gd name="connsiteY30" fmla="*/ 1887339 h 3437383"/>
                  <a:gd name="connsiteX31" fmla="*/ 800474 w 3093842"/>
                  <a:gd name="connsiteY31" fmla="*/ 1793378 h 3437383"/>
                  <a:gd name="connsiteX32" fmla="*/ 793278 w 3093842"/>
                  <a:gd name="connsiteY32" fmla="*/ 1721990 h 3437383"/>
                  <a:gd name="connsiteX33" fmla="*/ 805080 w 3093842"/>
                  <a:gd name="connsiteY33" fmla="*/ 1723032 h 3437383"/>
                  <a:gd name="connsiteX34" fmla="*/ 807640 w 3093842"/>
                  <a:gd name="connsiteY34" fmla="*/ 1723724 h 3437383"/>
                  <a:gd name="connsiteX35" fmla="*/ 800692 w 3093842"/>
                  <a:gd name="connsiteY35" fmla="*/ 1792645 h 3437383"/>
                  <a:gd name="connsiteX36" fmla="*/ 800474 w 3093842"/>
                  <a:gd name="connsiteY36" fmla="*/ 1793378 h 3437383"/>
                  <a:gd name="connsiteX37" fmla="*/ 793278 w 3093842"/>
                  <a:gd name="connsiteY37" fmla="*/ 1721990 h 3437383"/>
                  <a:gd name="connsiteX38" fmla="*/ 1949711 w 3093842"/>
                  <a:gd name="connsiteY38" fmla="*/ 1721571 h 3437383"/>
                  <a:gd name="connsiteX39" fmla="*/ 1958654 w 3093842"/>
                  <a:gd name="connsiteY39" fmla="*/ 1810279 h 3437383"/>
                  <a:gd name="connsiteX40" fmla="*/ 2520423 w 3093842"/>
                  <a:gd name="connsiteY40" fmla="*/ 2268134 h 3437383"/>
                  <a:gd name="connsiteX41" fmla="*/ 2635987 w 3093842"/>
                  <a:gd name="connsiteY41" fmla="*/ 2256484 h 3437383"/>
                  <a:gd name="connsiteX42" fmla="*/ 2715987 w 3093842"/>
                  <a:gd name="connsiteY42" fmla="*/ 2231651 h 3437383"/>
                  <a:gd name="connsiteX43" fmla="*/ 2724322 w 3093842"/>
                  <a:gd name="connsiteY43" fmla="*/ 2258500 h 3437383"/>
                  <a:gd name="connsiteX44" fmla="*/ 2738218 w 3093842"/>
                  <a:gd name="connsiteY44" fmla="*/ 2396350 h 3437383"/>
                  <a:gd name="connsiteX45" fmla="*/ 2738218 w 3093842"/>
                  <a:gd name="connsiteY45" fmla="*/ 3080350 h 3437383"/>
                  <a:gd name="connsiteX46" fmla="*/ 2054218 w 3093842"/>
                  <a:gd name="connsiteY46" fmla="*/ 3080350 h 3437383"/>
                  <a:gd name="connsiteX47" fmla="*/ 1916368 w 3093842"/>
                  <a:gd name="connsiteY47" fmla="*/ 3066454 h 3437383"/>
                  <a:gd name="connsiteX48" fmla="*/ 1903980 w 3093842"/>
                  <a:gd name="connsiteY48" fmla="*/ 3062608 h 3437383"/>
                  <a:gd name="connsiteX49" fmla="*/ 1929769 w 3093842"/>
                  <a:gd name="connsiteY49" fmla="*/ 2979528 h 3437383"/>
                  <a:gd name="connsiteX50" fmla="*/ 1941419 w 3093842"/>
                  <a:gd name="connsiteY50" fmla="*/ 2863964 h 3437383"/>
                  <a:gd name="connsiteX51" fmla="*/ 1483564 w 3093842"/>
                  <a:gd name="connsiteY51" fmla="*/ 2302195 h 3437383"/>
                  <a:gd name="connsiteX52" fmla="*/ 1380754 w 3093842"/>
                  <a:gd name="connsiteY52" fmla="*/ 2291831 h 3437383"/>
                  <a:gd name="connsiteX53" fmla="*/ 1381034 w 3093842"/>
                  <a:gd name="connsiteY53" fmla="*/ 2289049 h 3437383"/>
                  <a:gd name="connsiteX54" fmla="*/ 1481770 w 3093842"/>
                  <a:gd name="connsiteY54" fmla="*/ 2278894 h 3437383"/>
                  <a:gd name="connsiteX55" fmla="*/ 1927975 w 3093842"/>
                  <a:gd name="connsiteY55" fmla="*/ 1832689 h 3437383"/>
                  <a:gd name="connsiteX56" fmla="*/ 1939082 w 3093842"/>
                  <a:gd name="connsiteY56" fmla="*/ 1722508 h 3437383"/>
                  <a:gd name="connsiteX57" fmla="*/ 1949711 w 3093842"/>
                  <a:gd name="connsiteY57" fmla="*/ 1721571 h 3437383"/>
                  <a:gd name="connsiteX58" fmla="*/ 804657 w 3093842"/>
                  <a:gd name="connsiteY58" fmla="*/ 1600852 h 3437383"/>
                  <a:gd name="connsiteX59" fmla="*/ 812342 w 3093842"/>
                  <a:gd name="connsiteY59" fmla="*/ 1677081 h 3437383"/>
                  <a:gd name="connsiteX60" fmla="*/ 811852 w 3093842"/>
                  <a:gd name="connsiteY60" fmla="*/ 1681939 h 3437383"/>
                  <a:gd name="connsiteX61" fmla="*/ 796175 w 3093842"/>
                  <a:gd name="connsiteY61" fmla="*/ 1683519 h 3437383"/>
                  <a:gd name="connsiteX62" fmla="*/ 804437 w 3093842"/>
                  <a:gd name="connsiteY62" fmla="*/ 1601561 h 3437383"/>
                  <a:gd name="connsiteX63" fmla="*/ 804657 w 3093842"/>
                  <a:gd name="connsiteY63" fmla="*/ 1600852 h 3437383"/>
                  <a:gd name="connsiteX64" fmla="*/ 2715988 w 3093842"/>
                  <a:gd name="connsiteY64" fmla="*/ 1157779 h 3437383"/>
                  <a:gd name="connsiteX65" fmla="*/ 2743624 w 3093842"/>
                  <a:gd name="connsiteY65" fmla="*/ 1166358 h 3437383"/>
                  <a:gd name="connsiteX66" fmla="*/ 3093842 w 3093842"/>
                  <a:gd name="connsiteY66" fmla="*/ 1694715 h 3437383"/>
                  <a:gd name="connsiteX67" fmla="*/ 2743624 w 3093842"/>
                  <a:gd name="connsiteY67" fmla="*/ 2223072 h 3437383"/>
                  <a:gd name="connsiteX68" fmla="*/ 2715987 w 3093842"/>
                  <a:gd name="connsiteY68" fmla="*/ 2231651 h 3437383"/>
                  <a:gd name="connsiteX69" fmla="*/ 2684466 w 3093842"/>
                  <a:gd name="connsiteY69" fmla="*/ 2130106 h 3437383"/>
                  <a:gd name="connsiteX70" fmla="*/ 2054218 w 3093842"/>
                  <a:gd name="connsiteY70" fmla="*/ 1712350 h 3437383"/>
                  <a:gd name="connsiteX71" fmla="*/ 1949711 w 3093842"/>
                  <a:gd name="connsiteY71" fmla="*/ 1721571 h 3437383"/>
                  <a:gd name="connsiteX72" fmla="*/ 1947004 w 3093842"/>
                  <a:gd name="connsiteY72" fmla="*/ 1694715 h 3437383"/>
                  <a:gd name="connsiteX73" fmla="*/ 1949842 w 3093842"/>
                  <a:gd name="connsiteY73" fmla="*/ 1666559 h 3437383"/>
                  <a:gd name="connsiteX74" fmla="*/ 2054218 w 3093842"/>
                  <a:gd name="connsiteY74" fmla="*/ 1677081 h 3437383"/>
                  <a:gd name="connsiteX75" fmla="*/ 2684466 w 3093842"/>
                  <a:gd name="connsiteY75" fmla="*/ 1259325 h 3437383"/>
                  <a:gd name="connsiteX76" fmla="*/ 2715988 w 3093842"/>
                  <a:gd name="connsiteY76" fmla="*/ 1157779 h 3437383"/>
                  <a:gd name="connsiteX77" fmla="*/ 15151 w 3093842"/>
                  <a:gd name="connsiteY77" fmla="*/ 1149034 h 3437383"/>
                  <a:gd name="connsiteX78" fmla="*/ 54860 w 3093842"/>
                  <a:gd name="connsiteY78" fmla="*/ 1276960 h 3437383"/>
                  <a:gd name="connsiteX79" fmla="*/ 685108 w 3093842"/>
                  <a:gd name="connsiteY79" fmla="*/ 1694716 h 3437383"/>
                  <a:gd name="connsiteX80" fmla="*/ 796175 w 3093842"/>
                  <a:gd name="connsiteY80" fmla="*/ 1683519 h 3437383"/>
                  <a:gd name="connsiteX81" fmla="*/ 792787 w 3093842"/>
                  <a:gd name="connsiteY81" fmla="*/ 1717125 h 3437383"/>
                  <a:gd name="connsiteX82" fmla="*/ 793278 w 3093842"/>
                  <a:gd name="connsiteY82" fmla="*/ 1721990 h 3437383"/>
                  <a:gd name="connsiteX83" fmla="*/ 683999 w 3093842"/>
                  <a:gd name="connsiteY83" fmla="*/ 1712349 h 3437383"/>
                  <a:gd name="connsiteX84" fmla="*/ 53752 w 3093842"/>
                  <a:gd name="connsiteY84" fmla="*/ 2130105 h 3437383"/>
                  <a:gd name="connsiteX85" fmla="*/ 29081 w 3093842"/>
                  <a:gd name="connsiteY85" fmla="*/ 2209585 h 3437383"/>
                  <a:gd name="connsiteX86" fmla="*/ 15722 w 3093842"/>
                  <a:gd name="connsiteY86" fmla="*/ 2205438 h 3437383"/>
                  <a:gd name="connsiteX87" fmla="*/ 15151 w 3093842"/>
                  <a:gd name="connsiteY87" fmla="*/ 1149034 h 3437383"/>
                  <a:gd name="connsiteX88" fmla="*/ 1389517 w 3093842"/>
                  <a:gd name="connsiteY88" fmla="*/ 1146056 h 3437383"/>
                  <a:gd name="connsiteX89" fmla="*/ 1391119 w 3093842"/>
                  <a:gd name="connsiteY89" fmla="*/ 1146218 h 3437383"/>
                  <a:gd name="connsiteX90" fmla="*/ 1389602 w 3093842"/>
                  <a:gd name="connsiteY90" fmla="*/ 1146371 h 3437383"/>
                  <a:gd name="connsiteX91" fmla="*/ 1389517 w 3093842"/>
                  <a:gd name="connsiteY91" fmla="*/ 1146056 h 3437383"/>
                  <a:gd name="connsiteX92" fmla="*/ 1360053 w 3093842"/>
                  <a:gd name="connsiteY92" fmla="*/ 1144326 h 3437383"/>
                  <a:gd name="connsiteX93" fmla="*/ 1384964 w 3093842"/>
                  <a:gd name="connsiteY93" fmla="*/ 1146838 h 3437383"/>
                  <a:gd name="connsiteX94" fmla="*/ 1389602 w 3093842"/>
                  <a:gd name="connsiteY94" fmla="*/ 1146371 h 3437383"/>
                  <a:gd name="connsiteX95" fmla="*/ 1411723 w 3093842"/>
                  <a:gd name="connsiteY95" fmla="*/ 1228264 h 3437383"/>
                  <a:gd name="connsiteX96" fmla="*/ 1916368 w 3093842"/>
                  <a:gd name="connsiteY96" fmla="*/ 1663185 h 3437383"/>
                  <a:gd name="connsiteX97" fmla="*/ 1934370 w 3093842"/>
                  <a:gd name="connsiteY97" fmla="*/ 1664999 h 3437383"/>
                  <a:gd name="connsiteX98" fmla="*/ 1939625 w 3093842"/>
                  <a:gd name="connsiteY98" fmla="*/ 1717125 h 3437383"/>
                  <a:gd name="connsiteX99" fmla="*/ 1939082 w 3093842"/>
                  <a:gd name="connsiteY99" fmla="*/ 1722508 h 3437383"/>
                  <a:gd name="connsiteX100" fmla="*/ 1933138 w 3093842"/>
                  <a:gd name="connsiteY100" fmla="*/ 1723033 h 3437383"/>
                  <a:gd name="connsiteX101" fmla="*/ 1384114 w 3093842"/>
                  <a:gd name="connsiteY101" fmla="*/ 2258500 h 3437383"/>
                  <a:gd name="connsiteX102" fmla="*/ 1381034 w 3093842"/>
                  <a:gd name="connsiteY102" fmla="*/ 2289049 h 3437383"/>
                  <a:gd name="connsiteX103" fmla="*/ 1366206 w 3093842"/>
                  <a:gd name="connsiteY103" fmla="*/ 2290544 h 3437383"/>
                  <a:gd name="connsiteX104" fmla="*/ 1357242 w 3093842"/>
                  <a:gd name="connsiteY104" fmla="*/ 2289641 h 3437383"/>
                  <a:gd name="connsiteX105" fmla="*/ 1354104 w 3093842"/>
                  <a:gd name="connsiteY105" fmla="*/ 2258499 h 3437383"/>
                  <a:gd name="connsiteX106" fmla="*/ 919182 w 3093842"/>
                  <a:gd name="connsiteY106" fmla="*/ 1753854 h 3437383"/>
                  <a:gd name="connsiteX107" fmla="*/ 807640 w 3093842"/>
                  <a:gd name="connsiteY107" fmla="*/ 1723724 h 3437383"/>
                  <a:gd name="connsiteX108" fmla="*/ 811852 w 3093842"/>
                  <a:gd name="connsiteY108" fmla="*/ 1681939 h 3437383"/>
                  <a:gd name="connsiteX109" fmla="*/ 822959 w 3093842"/>
                  <a:gd name="connsiteY109" fmla="*/ 1680820 h 3437383"/>
                  <a:gd name="connsiteX110" fmla="*/ 1327604 w 3093842"/>
                  <a:gd name="connsiteY110" fmla="*/ 1245898 h 3437383"/>
                  <a:gd name="connsiteX111" fmla="*/ 1354900 w 3093842"/>
                  <a:gd name="connsiteY111" fmla="*/ 1144846 h 3437383"/>
                  <a:gd name="connsiteX112" fmla="*/ 1360053 w 3093842"/>
                  <a:gd name="connsiteY112" fmla="*/ 1144326 h 3437383"/>
                  <a:gd name="connsiteX113" fmla="*/ 1108 w 3093842"/>
                  <a:gd name="connsiteY113" fmla="*/ 326716 h 3437383"/>
                  <a:gd name="connsiteX114" fmla="*/ 685108 w 3093842"/>
                  <a:gd name="connsiteY114" fmla="*/ 326716 h 3437383"/>
                  <a:gd name="connsiteX115" fmla="*/ 822959 w 3093842"/>
                  <a:gd name="connsiteY115" fmla="*/ 340613 h 3437383"/>
                  <a:gd name="connsiteX116" fmla="*/ 856369 w 3093842"/>
                  <a:gd name="connsiteY116" fmla="*/ 350983 h 3437383"/>
                  <a:gd name="connsiteX117" fmla="*/ 823195 w 3093842"/>
                  <a:gd name="connsiteY117" fmla="*/ 457855 h 3437383"/>
                  <a:gd name="connsiteX118" fmla="*/ 811545 w 3093842"/>
                  <a:gd name="connsiteY118" fmla="*/ 573419 h 3437383"/>
                  <a:gd name="connsiteX119" fmla="*/ 1269400 w 3093842"/>
                  <a:gd name="connsiteY119" fmla="*/ 1135188 h 3437383"/>
                  <a:gd name="connsiteX120" fmla="*/ 1355174 w 3093842"/>
                  <a:gd name="connsiteY120" fmla="*/ 1143835 h 3437383"/>
                  <a:gd name="connsiteX121" fmla="*/ 1354900 w 3093842"/>
                  <a:gd name="connsiteY121" fmla="*/ 1144846 h 3437383"/>
                  <a:gd name="connsiteX122" fmla="*/ 1250642 w 3093842"/>
                  <a:gd name="connsiteY122" fmla="*/ 1155356 h 3437383"/>
                  <a:gd name="connsiteX123" fmla="*/ 837849 w 3093842"/>
                  <a:gd name="connsiteY123" fmla="*/ 1493924 h 3437383"/>
                  <a:gd name="connsiteX124" fmla="*/ 804657 w 3093842"/>
                  <a:gd name="connsiteY124" fmla="*/ 1600852 h 3437383"/>
                  <a:gd name="connsiteX125" fmla="*/ 800692 w 3093842"/>
                  <a:gd name="connsiteY125" fmla="*/ 1561517 h 3437383"/>
                  <a:gd name="connsiteX126" fmla="*/ 238923 w 3093842"/>
                  <a:gd name="connsiteY126" fmla="*/ 1103661 h 3437383"/>
                  <a:gd name="connsiteX127" fmla="*/ 15722 w 3093842"/>
                  <a:gd name="connsiteY127" fmla="*/ 1148724 h 3437383"/>
                  <a:gd name="connsiteX128" fmla="*/ 15151 w 3093842"/>
                  <a:gd name="connsiteY128" fmla="*/ 1149034 h 3437383"/>
                  <a:gd name="connsiteX129" fmla="*/ 15006 w 3093842"/>
                  <a:gd name="connsiteY129" fmla="*/ 1148566 h 3437383"/>
                  <a:gd name="connsiteX130" fmla="*/ 1108 w 3093842"/>
                  <a:gd name="connsiteY130" fmla="*/ 1010716 h 3437383"/>
                  <a:gd name="connsiteX131" fmla="*/ 1108 w 3093842"/>
                  <a:gd name="connsiteY131" fmla="*/ 326716 h 3437383"/>
                  <a:gd name="connsiteX132" fmla="*/ 2054218 w 3093842"/>
                  <a:gd name="connsiteY132" fmla="*/ 309081 h 3437383"/>
                  <a:gd name="connsiteX133" fmla="*/ 2738218 w 3093842"/>
                  <a:gd name="connsiteY133" fmla="*/ 309081 h 3437383"/>
                  <a:gd name="connsiteX134" fmla="*/ 2738218 w 3093842"/>
                  <a:gd name="connsiteY134" fmla="*/ 993080 h 3437383"/>
                  <a:gd name="connsiteX135" fmla="*/ 2724322 w 3093842"/>
                  <a:gd name="connsiteY135" fmla="*/ 1130930 h 3437383"/>
                  <a:gd name="connsiteX136" fmla="*/ 2715988 w 3093842"/>
                  <a:gd name="connsiteY136" fmla="*/ 1157779 h 3437383"/>
                  <a:gd name="connsiteX137" fmla="*/ 2635987 w 3093842"/>
                  <a:gd name="connsiteY137" fmla="*/ 1132946 h 3437383"/>
                  <a:gd name="connsiteX138" fmla="*/ 2520423 w 3093842"/>
                  <a:gd name="connsiteY138" fmla="*/ 1121295 h 3437383"/>
                  <a:gd name="connsiteX139" fmla="*/ 1958654 w 3093842"/>
                  <a:gd name="connsiteY139" fmla="*/ 1579151 h 3437383"/>
                  <a:gd name="connsiteX140" fmla="*/ 1949842 w 3093842"/>
                  <a:gd name="connsiteY140" fmla="*/ 1666559 h 3437383"/>
                  <a:gd name="connsiteX141" fmla="*/ 1934370 w 3093842"/>
                  <a:gd name="connsiteY141" fmla="*/ 1664999 h 3437383"/>
                  <a:gd name="connsiteX142" fmla="*/ 1927975 w 3093842"/>
                  <a:gd name="connsiteY142" fmla="*/ 1601561 h 3437383"/>
                  <a:gd name="connsiteX143" fmla="*/ 1481770 w 3093842"/>
                  <a:gd name="connsiteY143" fmla="*/ 1155356 h 3437383"/>
                  <a:gd name="connsiteX144" fmla="*/ 1391119 w 3093842"/>
                  <a:gd name="connsiteY144" fmla="*/ 1146218 h 3437383"/>
                  <a:gd name="connsiteX145" fmla="*/ 1500528 w 3093842"/>
                  <a:gd name="connsiteY145" fmla="*/ 1135188 h 3437383"/>
                  <a:gd name="connsiteX146" fmla="*/ 1958383 w 3093842"/>
                  <a:gd name="connsiteY146" fmla="*/ 573419 h 3437383"/>
                  <a:gd name="connsiteX147" fmla="*/ 1913321 w 3093842"/>
                  <a:gd name="connsiteY147" fmla="*/ 350218 h 3437383"/>
                  <a:gd name="connsiteX148" fmla="*/ 1901107 w 3093842"/>
                  <a:gd name="connsiteY148" fmla="*/ 327715 h 3437383"/>
                  <a:gd name="connsiteX149" fmla="*/ 1916368 w 3093842"/>
                  <a:gd name="connsiteY149" fmla="*/ 322977 h 3437383"/>
                  <a:gd name="connsiteX150" fmla="*/ 2054218 w 3093842"/>
                  <a:gd name="connsiteY150" fmla="*/ 309081 h 3437383"/>
                  <a:gd name="connsiteX151" fmla="*/ 1384964 w 3093842"/>
                  <a:gd name="connsiteY151" fmla="*/ 0 h 3437383"/>
                  <a:gd name="connsiteX152" fmla="*/ 1860452 w 3093842"/>
                  <a:gd name="connsiteY152" fmla="*/ 252815 h 3437383"/>
                  <a:gd name="connsiteX153" fmla="*/ 1901107 w 3093842"/>
                  <a:gd name="connsiteY153" fmla="*/ 327715 h 3437383"/>
                  <a:gd name="connsiteX154" fmla="*/ 1787974 w 3093842"/>
                  <a:gd name="connsiteY154" fmla="*/ 362833 h 3437383"/>
                  <a:gd name="connsiteX155" fmla="*/ 1370218 w 3093842"/>
                  <a:gd name="connsiteY155" fmla="*/ 993080 h 3437383"/>
                  <a:gd name="connsiteX156" fmla="*/ 1380901 w 3093842"/>
                  <a:gd name="connsiteY156" fmla="*/ 1114161 h 3437383"/>
                  <a:gd name="connsiteX157" fmla="*/ 1389517 w 3093842"/>
                  <a:gd name="connsiteY157" fmla="*/ 1146056 h 3437383"/>
                  <a:gd name="connsiteX158" fmla="*/ 1366206 w 3093842"/>
                  <a:gd name="connsiteY158" fmla="*/ 1143706 h 3437383"/>
                  <a:gd name="connsiteX159" fmla="*/ 1360053 w 3093842"/>
                  <a:gd name="connsiteY159" fmla="*/ 1144326 h 3437383"/>
                  <a:gd name="connsiteX160" fmla="*/ 1355174 w 3093842"/>
                  <a:gd name="connsiteY160" fmla="*/ 1143835 h 3437383"/>
                  <a:gd name="connsiteX161" fmla="*/ 1358426 w 3093842"/>
                  <a:gd name="connsiteY161" fmla="*/ 1131795 h 3437383"/>
                  <a:gd name="connsiteX162" fmla="*/ 1369109 w 3093842"/>
                  <a:gd name="connsiteY162" fmla="*/ 1010716 h 3437383"/>
                  <a:gd name="connsiteX163" fmla="*/ 951353 w 3093842"/>
                  <a:gd name="connsiteY163" fmla="*/ 380468 h 3437383"/>
                  <a:gd name="connsiteX164" fmla="*/ 856369 w 3093842"/>
                  <a:gd name="connsiteY164" fmla="*/ 350983 h 3437383"/>
                  <a:gd name="connsiteX165" fmla="*/ 856607 w 3093842"/>
                  <a:gd name="connsiteY165" fmla="*/ 350218 h 3437383"/>
                  <a:gd name="connsiteX166" fmla="*/ 1384964 w 3093842"/>
                  <a:gd name="connsiteY166" fmla="*/ 0 h 3437383"/>
                  <a:gd name="connsiteX0" fmla="*/ 1368000 w 3093842"/>
                  <a:gd name="connsiteY0" fmla="*/ 2037730 h 3184568"/>
                  <a:gd name="connsiteX1" fmla="*/ 1380754 w 3093842"/>
                  <a:gd name="connsiteY1" fmla="*/ 2039016 h 3184568"/>
                  <a:gd name="connsiteX2" fmla="*/ 1370218 w 3093842"/>
                  <a:gd name="connsiteY2" fmla="*/ 2143535 h 3184568"/>
                  <a:gd name="connsiteX3" fmla="*/ 1787974 w 3093842"/>
                  <a:gd name="connsiteY3" fmla="*/ 2773783 h 3184568"/>
                  <a:gd name="connsiteX4" fmla="*/ 1903980 w 3093842"/>
                  <a:gd name="connsiteY4" fmla="*/ 2809793 h 3184568"/>
                  <a:gd name="connsiteX5" fmla="*/ 1896357 w 3093842"/>
                  <a:gd name="connsiteY5" fmla="*/ 2834350 h 3184568"/>
                  <a:gd name="connsiteX6" fmla="*/ 1368000 w 3093842"/>
                  <a:gd name="connsiteY6" fmla="*/ 3184568 h 3184568"/>
                  <a:gd name="connsiteX7" fmla="*/ 839643 w 3093842"/>
                  <a:gd name="connsiteY7" fmla="*/ 2834350 h 3184568"/>
                  <a:gd name="connsiteX8" fmla="*/ 832215 w 3093842"/>
                  <a:gd name="connsiteY8" fmla="*/ 2810420 h 3184568"/>
                  <a:gd name="connsiteX9" fmla="*/ 950244 w 3093842"/>
                  <a:gd name="connsiteY9" fmla="*/ 2773782 h 3184568"/>
                  <a:gd name="connsiteX10" fmla="*/ 1368000 w 3093842"/>
                  <a:gd name="connsiteY10" fmla="*/ 2143534 h 3184568"/>
                  <a:gd name="connsiteX11" fmla="*/ 1357441 w 3093842"/>
                  <a:gd name="connsiteY11" fmla="*/ 2038795 h 3184568"/>
                  <a:gd name="connsiteX12" fmla="*/ 1368000 w 3093842"/>
                  <a:gd name="connsiteY12" fmla="*/ 2037730 h 3184568"/>
                  <a:gd name="connsiteX13" fmla="*/ 800474 w 3093842"/>
                  <a:gd name="connsiteY13" fmla="*/ 1540563 h 3184568"/>
                  <a:gd name="connsiteX14" fmla="*/ 804437 w 3093842"/>
                  <a:gd name="connsiteY14" fmla="*/ 1579874 h 3184568"/>
                  <a:gd name="connsiteX15" fmla="*/ 1250642 w 3093842"/>
                  <a:gd name="connsiteY15" fmla="*/ 2026079 h 3184568"/>
                  <a:gd name="connsiteX16" fmla="*/ 1357242 w 3093842"/>
                  <a:gd name="connsiteY16" fmla="*/ 2036826 h 3184568"/>
                  <a:gd name="connsiteX17" fmla="*/ 1357441 w 3093842"/>
                  <a:gd name="connsiteY17" fmla="*/ 2038795 h 3184568"/>
                  <a:gd name="connsiteX18" fmla="*/ 1252436 w 3093842"/>
                  <a:gd name="connsiteY18" fmla="*/ 2049380 h 3184568"/>
                  <a:gd name="connsiteX19" fmla="*/ 794581 w 3093842"/>
                  <a:gd name="connsiteY19" fmla="*/ 2611149 h 3184568"/>
                  <a:gd name="connsiteX20" fmla="*/ 806231 w 3093842"/>
                  <a:gd name="connsiteY20" fmla="*/ 2726713 h 3184568"/>
                  <a:gd name="connsiteX21" fmla="*/ 832215 w 3093842"/>
                  <a:gd name="connsiteY21" fmla="*/ 2810420 h 3184568"/>
                  <a:gd name="connsiteX22" fmla="*/ 821850 w 3093842"/>
                  <a:gd name="connsiteY22" fmla="*/ 2813638 h 3184568"/>
                  <a:gd name="connsiteX23" fmla="*/ 683999 w 3093842"/>
                  <a:gd name="connsiteY23" fmla="*/ 2827534 h 3184568"/>
                  <a:gd name="connsiteX24" fmla="*/ 0 w 3093842"/>
                  <a:gd name="connsiteY24" fmla="*/ 2827534 h 3184568"/>
                  <a:gd name="connsiteX25" fmla="*/ 0 w 3093842"/>
                  <a:gd name="connsiteY25" fmla="*/ 2143534 h 3184568"/>
                  <a:gd name="connsiteX26" fmla="*/ 13897 w 3093842"/>
                  <a:gd name="connsiteY26" fmla="*/ 2005684 h 3184568"/>
                  <a:gd name="connsiteX27" fmla="*/ 29081 w 3093842"/>
                  <a:gd name="connsiteY27" fmla="*/ 1956770 h 3184568"/>
                  <a:gd name="connsiteX28" fmla="*/ 123359 w 3093842"/>
                  <a:gd name="connsiteY28" fmla="*/ 1986035 h 3184568"/>
                  <a:gd name="connsiteX29" fmla="*/ 238923 w 3093842"/>
                  <a:gd name="connsiteY29" fmla="*/ 1997685 h 3184568"/>
                  <a:gd name="connsiteX30" fmla="*/ 772567 w 3093842"/>
                  <a:gd name="connsiteY30" fmla="*/ 1634524 h 3184568"/>
                  <a:gd name="connsiteX31" fmla="*/ 800474 w 3093842"/>
                  <a:gd name="connsiteY31" fmla="*/ 1540563 h 3184568"/>
                  <a:gd name="connsiteX32" fmla="*/ 793278 w 3093842"/>
                  <a:gd name="connsiteY32" fmla="*/ 1469175 h 3184568"/>
                  <a:gd name="connsiteX33" fmla="*/ 805080 w 3093842"/>
                  <a:gd name="connsiteY33" fmla="*/ 1470217 h 3184568"/>
                  <a:gd name="connsiteX34" fmla="*/ 807640 w 3093842"/>
                  <a:gd name="connsiteY34" fmla="*/ 1470909 h 3184568"/>
                  <a:gd name="connsiteX35" fmla="*/ 800692 w 3093842"/>
                  <a:gd name="connsiteY35" fmla="*/ 1539830 h 3184568"/>
                  <a:gd name="connsiteX36" fmla="*/ 800474 w 3093842"/>
                  <a:gd name="connsiteY36" fmla="*/ 1540563 h 3184568"/>
                  <a:gd name="connsiteX37" fmla="*/ 793278 w 3093842"/>
                  <a:gd name="connsiteY37" fmla="*/ 1469175 h 3184568"/>
                  <a:gd name="connsiteX38" fmla="*/ 1949711 w 3093842"/>
                  <a:gd name="connsiteY38" fmla="*/ 1468756 h 3184568"/>
                  <a:gd name="connsiteX39" fmla="*/ 1958654 w 3093842"/>
                  <a:gd name="connsiteY39" fmla="*/ 1557464 h 3184568"/>
                  <a:gd name="connsiteX40" fmla="*/ 2520423 w 3093842"/>
                  <a:gd name="connsiteY40" fmla="*/ 2015319 h 3184568"/>
                  <a:gd name="connsiteX41" fmla="*/ 2635987 w 3093842"/>
                  <a:gd name="connsiteY41" fmla="*/ 2003669 h 3184568"/>
                  <a:gd name="connsiteX42" fmla="*/ 2715987 w 3093842"/>
                  <a:gd name="connsiteY42" fmla="*/ 1978836 h 3184568"/>
                  <a:gd name="connsiteX43" fmla="*/ 2724322 w 3093842"/>
                  <a:gd name="connsiteY43" fmla="*/ 2005685 h 3184568"/>
                  <a:gd name="connsiteX44" fmla="*/ 2738218 w 3093842"/>
                  <a:gd name="connsiteY44" fmla="*/ 2143535 h 3184568"/>
                  <a:gd name="connsiteX45" fmla="*/ 2738218 w 3093842"/>
                  <a:gd name="connsiteY45" fmla="*/ 2827535 h 3184568"/>
                  <a:gd name="connsiteX46" fmla="*/ 2054218 w 3093842"/>
                  <a:gd name="connsiteY46" fmla="*/ 2827535 h 3184568"/>
                  <a:gd name="connsiteX47" fmla="*/ 1916368 w 3093842"/>
                  <a:gd name="connsiteY47" fmla="*/ 2813639 h 3184568"/>
                  <a:gd name="connsiteX48" fmla="*/ 1903980 w 3093842"/>
                  <a:gd name="connsiteY48" fmla="*/ 2809793 h 3184568"/>
                  <a:gd name="connsiteX49" fmla="*/ 1929769 w 3093842"/>
                  <a:gd name="connsiteY49" fmla="*/ 2726713 h 3184568"/>
                  <a:gd name="connsiteX50" fmla="*/ 1941419 w 3093842"/>
                  <a:gd name="connsiteY50" fmla="*/ 2611149 h 3184568"/>
                  <a:gd name="connsiteX51" fmla="*/ 1483564 w 3093842"/>
                  <a:gd name="connsiteY51" fmla="*/ 2049380 h 3184568"/>
                  <a:gd name="connsiteX52" fmla="*/ 1380754 w 3093842"/>
                  <a:gd name="connsiteY52" fmla="*/ 2039016 h 3184568"/>
                  <a:gd name="connsiteX53" fmla="*/ 1381034 w 3093842"/>
                  <a:gd name="connsiteY53" fmla="*/ 2036234 h 3184568"/>
                  <a:gd name="connsiteX54" fmla="*/ 1481770 w 3093842"/>
                  <a:gd name="connsiteY54" fmla="*/ 2026079 h 3184568"/>
                  <a:gd name="connsiteX55" fmla="*/ 1927975 w 3093842"/>
                  <a:gd name="connsiteY55" fmla="*/ 1579874 h 3184568"/>
                  <a:gd name="connsiteX56" fmla="*/ 1939082 w 3093842"/>
                  <a:gd name="connsiteY56" fmla="*/ 1469693 h 3184568"/>
                  <a:gd name="connsiteX57" fmla="*/ 1949711 w 3093842"/>
                  <a:gd name="connsiteY57" fmla="*/ 1468756 h 3184568"/>
                  <a:gd name="connsiteX58" fmla="*/ 804657 w 3093842"/>
                  <a:gd name="connsiteY58" fmla="*/ 1348037 h 3184568"/>
                  <a:gd name="connsiteX59" fmla="*/ 812342 w 3093842"/>
                  <a:gd name="connsiteY59" fmla="*/ 1424266 h 3184568"/>
                  <a:gd name="connsiteX60" fmla="*/ 811852 w 3093842"/>
                  <a:gd name="connsiteY60" fmla="*/ 1429124 h 3184568"/>
                  <a:gd name="connsiteX61" fmla="*/ 796175 w 3093842"/>
                  <a:gd name="connsiteY61" fmla="*/ 1430704 h 3184568"/>
                  <a:gd name="connsiteX62" fmla="*/ 804437 w 3093842"/>
                  <a:gd name="connsiteY62" fmla="*/ 1348746 h 3184568"/>
                  <a:gd name="connsiteX63" fmla="*/ 804657 w 3093842"/>
                  <a:gd name="connsiteY63" fmla="*/ 1348037 h 3184568"/>
                  <a:gd name="connsiteX64" fmla="*/ 2715988 w 3093842"/>
                  <a:gd name="connsiteY64" fmla="*/ 904964 h 3184568"/>
                  <a:gd name="connsiteX65" fmla="*/ 2743624 w 3093842"/>
                  <a:gd name="connsiteY65" fmla="*/ 913543 h 3184568"/>
                  <a:gd name="connsiteX66" fmla="*/ 3093842 w 3093842"/>
                  <a:gd name="connsiteY66" fmla="*/ 1441900 h 3184568"/>
                  <a:gd name="connsiteX67" fmla="*/ 2743624 w 3093842"/>
                  <a:gd name="connsiteY67" fmla="*/ 1970257 h 3184568"/>
                  <a:gd name="connsiteX68" fmla="*/ 2715987 w 3093842"/>
                  <a:gd name="connsiteY68" fmla="*/ 1978836 h 3184568"/>
                  <a:gd name="connsiteX69" fmla="*/ 2684466 w 3093842"/>
                  <a:gd name="connsiteY69" fmla="*/ 1877291 h 3184568"/>
                  <a:gd name="connsiteX70" fmla="*/ 2054218 w 3093842"/>
                  <a:gd name="connsiteY70" fmla="*/ 1459535 h 3184568"/>
                  <a:gd name="connsiteX71" fmla="*/ 1949711 w 3093842"/>
                  <a:gd name="connsiteY71" fmla="*/ 1468756 h 3184568"/>
                  <a:gd name="connsiteX72" fmla="*/ 1947004 w 3093842"/>
                  <a:gd name="connsiteY72" fmla="*/ 1441900 h 3184568"/>
                  <a:gd name="connsiteX73" fmla="*/ 1949842 w 3093842"/>
                  <a:gd name="connsiteY73" fmla="*/ 1413744 h 3184568"/>
                  <a:gd name="connsiteX74" fmla="*/ 2054218 w 3093842"/>
                  <a:gd name="connsiteY74" fmla="*/ 1424266 h 3184568"/>
                  <a:gd name="connsiteX75" fmla="*/ 2684466 w 3093842"/>
                  <a:gd name="connsiteY75" fmla="*/ 1006510 h 3184568"/>
                  <a:gd name="connsiteX76" fmla="*/ 2715988 w 3093842"/>
                  <a:gd name="connsiteY76" fmla="*/ 904964 h 3184568"/>
                  <a:gd name="connsiteX77" fmla="*/ 15151 w 3093842"/>
                  <a:gd name="connsiteY77" fmla="*/ 896219 h 3184568"/>
                  <a:gd name="connsiteX78" fmla="*/ 54860 w 3093842"/>
                  <a:gd name="connsiteY78" fmla="*/ 1024145 h 3184568"/>
                  <a:gd name="connsiteX79" fmla="*/ 685108 w 3093842"/>
                  <a:gd name="connsiteY79" fmla="*/ 1441901 h 3184568"/>
                  <a:gd name="connsiteX80" fmla="*/ 796175 w 3093842"/>
                  <a:gd name="connsiteY80" fmla="*/ 1430704 h 3184568"/>
                  <a:gd name="connsiteX81" fmla="*/ 792787 w 3093842"/>
                  <a:gd name="connsiteY81" fmla="*/ 1464310 h 3184568"/>
                  <a:gd name="connsiteX82" fmla="*/ 793278 w 3093842"/>
                  <a:gd name="connsiteY82" fmla="*/ 1469175 h 3184568"/>
                  <a:gd name="connsiteX83" fmla="*/ 683999 w 3093842"/>
                  <a:gd name="connsiteY83" fmla="*/ 1459534 h 3184568"/>
                  <a:gd name="connsiteX84" fmla="*/ 53752 w 3093842"/>
                  <a:gd name="connsiteY84" fmla="*/ 1877290 h 3184568"/>
                  <a:gd name="connsiteX85" fmla="*/ 29081 w 3093842"/>
                  <a:gd name="connsiteY85" fmla="*/ 1956770 h 3184568"/>
                  <a:gd name="connsiteX86" fmla="*/ 15722 w 3093842"/>
                  <a:gd name="connsiteY86" fmla="*/ 1952623 h 3184568"/>
                  <a:gd name="connsiteX87" fmla="*/ 15151 w 3093842"/>
                  <a:gd name="connsiteY87" fmla="*/ 896219 h 3184568"/>
                  <a:gd name="connsiteX88" fmla="*/ 1389517 w 3093842"/>
                  <a:gd name="connsiteY88" fmla="*/ 893241 h 3184568"/>
                  <a:gd name="connsiteX89" fmla="*/ 1391119 w 3093842"/>
                  <a:gd name="connsiteY89" fmla="*/ 893403 h 3184568"/>
                  <a:gd name="connsiteX90" fmla="*/ 1389602 w 3093842"/>
                  <a:gd name="connsiteY90" fmla="*/ 893556 h 3184568"/>
                  <a:gd name="connsiteX91" fmla="*/ 1389517 w 3093842"/>
                  <a:gd name="connsiteY91" fmla="*/ 893241 h 3184568"/>
                  <a:gd name="connsiteX92" fmla="*/ 1360053 w 3093842"/>
                  <a:gd name="connsiteY92" fmla="*/ 891511 h 3184568"/>
                  <a:gd name="connsiteX93" fmla="*/ 1384964 w 3093842"/>
                  <a:gd name="connsiteY93" fmla="*/ 894023 h 3184568"/>
                  <a:gd name="connsiteX94" fmla="*/ 1389602 w 3093842"/>
                  <a:gd name="connsiteY94" fmla="*/ 893556 h 3184568"/>
                  <a:gd name="connsiteX95" fmla="*/ 1411723 w 3093842"/>
                  <a:gd name="connsiteY95" fmla="*/ 975449 h 3184568"/>
                  <a:gd name="connsiteX96" fmla="*/ 1916368 w 3093842"/>
                  <a:gd name="connsiteY96" fmla="*/ 1410370 h 3184568"/>
                  <a:gd name="connsiteX97" fmla="*/ 1934370 w 3093842"/>
                  <a:gd name="connsiteY97" fmla="*/ 1412184 h 3184568"/>
                  <a:gd name="connsiteX98" fmla="*/ 1939625 w 3093842"/>
                  <a:gd name="connsiteY98" fmla="*/ 1464310 h 3184568"/>
                  <a:gd name="connsiteX99" fmla="*/ 1939082 w 3093842"/>
                  <a:gd name="connsiteY99" fmla="*/ 1469693 h 3184568"/>
                  <a:gd name="connsiteX100" fmla="*/ 1933138 w 3093842"/>
                  <a:gd name="connsiteY100" fmla="*/ 1470218 h 3184568"/>
                  <a:gd name="connsiteX101" fmla="*/ 1384114 w 3093842"/>
                  <a:gd name="connsiteY101" fmla="*/ 2005685 h 3184568"/>
                  <a:gd name="connsiteX102" fmla="*/ 1381034 w 3093842"/>
                  <a:gd name="connsiteY102" fmla="*/ 2036234 h 3184568"/>
                  <a:gd name="connsiteX103" fmla="*/ 1366206 w 3093842"/>
                  <a:gd name="connsiteY103" fmla="*/ 2037729 h 3184568"/>
                  <a:gd name="connsiteX104" fmla="*/ 1357242 w 3093842"/>
                  <a:gd name="connsiteY104" fmla="*/ 2036826 h 3184568"/>
                  <a:gd name="connsiteX105" fmla="*/ 1354104 w 3093842"/>
                  <a:gd name="connsiteY105" fmla="*/ 2005684 h 3184568"/>
                  <a:gd name="connsiteX106" fmla="*/ 919182 w 3093842"/>
                  <a:gd name="connsiteY106" fmla="*/ 1501039 h 3184568"/>
                  <a:gd name="connsiteX107" fmla="*/ 807640 w 3093842"/>
                  <a:gd name="connsiteY107" fmla="*/ 1470909 h 3184568"/>
                  <a:gd name="connsiteX108" fmla="*/ 811852 w 3093842"/>
                  <a:gd name="connsiteY108" fmla="*/ 1429124 h 3184568"/>
                  <a:gd name="connsiteX109" fmla="*/ 822959 w 3093842"/>
                  <a:gd name="connsiteY109" fmla="*/ 1428005 h 3184568"/>
                  <a:gd name="connsiteX110" fmla="*/ 1327604 w 3093842"/>
                  <a:gd name="connsiteY110" fmla="*/ 993083 h 3184568"/>
                  <a:gd name="connsiteX111" fmla="*/ 1354900 w 3093842"/>
                  <a:gd name="connsiteY111" fmla="*/ 892031 h 3184568"/>
                  <a:gd name="connsiteX112" fmla="*/ 1360053 w 3093842"/>
                  <a:gd name="connsiteY112" fmla="*/ 891511 h 3184568"/>
                  <a:gd name="connsiteX113" fmla="*/ 1108 w 3093842"/>
                  <a:gd name="connsiteY113" fmla="*/ 73901 h 3184568"/>
                  <a:gd name="connsiteX114" fmla="*/ 685108 w 3093842"/>
                  <a:gd name="connsiteY114" fmla="*/ 73901 h 3184568"/>
                  <a:gd name="connsiteX115" fmla="*/ 822959 w 3093842"/>
                  <a:gd name="connsiteY115" fmla="*/ 87798 h 3184568"/>
                  <a:gd name="connsiteX116" fmla="*/ 856369 w 3093842"/>
                  <a:gd name="connsiteY116" fmla="*/ 98168 h 3184568"/>
                  <a:gd name="connsiteX117" fmla="*/ 823195 w 3093842"/>
                  <a:gd name="connsiteY117" fmla="*/ 205040 h 3184568"/>
                  <a:gd name="connsiteX118" fmla="*/ 811545 w 3093842"/>
                  <a:gd name="connsiteY118" fmla="*/ 320604 h 3184568"/>
                  <a:gd name="connsiteX119" fmla="*/ 1269400 w 3093842"/>
                  <a:gd name="connsiteY119" fmla="*/ 882373 h 3184568"/>
                  <a:gd name="connsiteX120" fmla="*/ 1355174 w 3093842"/>
                  <a:gd name="connsiteY120" fmla="*/ 891020 h 3184568"/>
                  <a:gd name="connsiteX121" fmla="*/ 1354900 w 3093842"/>
                  <a:gd name="connsiteY121" fmla="*/ 892031 h 3184568"/>
                  <a:gd name="connsiteX122" fmla="*/ 1250642 w 3093842"/>
                  <a:gd name="connsiteY122" fmla="*/ 902541 h 3184568"/>
                  <a:gd name="connsiteX123" fmla="*/ 837849 w 3093842"/>
                  <a:gd name="connsiteY123" fmla="*/ 1241109 h 3184568"/>
                  <a:gd name="connsiteX124" fmla="*/ 804657 w 3093842"/>
                  <a:gd name="connsiteY124" fmla="*/ 1348037 h 3184568"/>
                  <a:gd name="connsiteX125" fmla="*/ 800692 w 3093842"/>
                  <a:gd name="connsiteY125" fmla="*/ 1308702 h 3184568"/>
                  <a:gd name="connsiteX126" fmla="*/ 238923 w 3093842"/>
                  <a:gd name="connsiteY126" fmla="*/ 850846 h 3184568"/>
                  <a:gd name="connsiteX127" fmla="*/ 15722 w 3093842"/>
                  <a:gd name="connsiteY127" fmla="*/ 895909 h 3184568"/>
                  <a:gd name="connsiteX128" fmla="*/ 15151 w 3093842"/>
                  <a:gd name="connsiteY128" fmla="*/ 896219 h 3184568"/>
                  <a:gd name="connsiteX129" fmla="*/ 15006 w 3093842"/>
                  <a:gd name="connsiteY129" fmla="*/ 895751 h 3184568"/>
                  <a:gd name="connsiteX130" fmla="*/ 1108 w 3093842"/>
                  <a:gd name="connsiteY130" fmla="*/ 757901 h 3184568"/>
                  <a:gd name="connsiteX131" fmla="*/ 1108 w 3093842"/>
                  <a:gd name="connsiteY131" fmla="*/ 73901 h 3184568"/>
                  <a:gd name="connsiteX132" fmla="*/ 2054218 w 3093842"/>
                  <a:gd name="connsiteY132" fmla="*/ 56266 h 3184568"/>
                  <a:gd name="connsiteX133" fmla="*/ 2738218 w 3093842"/>
                  <a:gd name="connsiteY133" fmla="*/ 56266 h 3184568"/>
                  <a:gd name="connsiteX134" fmla="*/ 2738218 w 3093842"/>
                  <a:gd name="connsiteY134" fmla="*/ 740265 h 3184568"/>
                  <a:gd name="connsiteX135" fmla="*/ 2724322 w 3093842"/>
                  <a:gd name="connsiteY135" fmla="*/ 878115 h 3184568"/>
                  <a:gd name="connsiteX136" fmla="*/ 2715988 w 3093842"/>
                  <a:gd name="connsiteY136" fmla="*/ 904964 h 3184568"/>
                  <a:gd name="connsiteX137" fmla="*/ 2635987 w 3093842"/>
                  <a:gd name="connsiteY137" fmla="*/ 880131 h 3184568"/>
                  <a:gd name="connsiteX138" fmla="*/ 2520423 w 3093842"/>
                  <a:gd name="connsiteY138" fmla="*/ 868480 h 3184568"/>
                  <a:gd name="connsiteX139" fmla="*/ 1958654 w 3093842"/>
                  <a:gd name="connsiteY139" fmla="*/ 1326336 h 3184568"/>
                  <a:gd name="connsiteX140" fmla="*/ 1949842 w 3093842"/>
                  <a:gd name="connsiteY140" fmla="*/ 1413744 h 3184568"/>
                  <a:gd name="connsiteX141" fmla="*/ 1934370 w 3093842"/>
                  <a:gd name="connsiteY141" fmla="*/ 1412184 h 3184568"/>
                  <a:gd name="connsiteX142" fmla="*/ 1927975 w 3093842"/>
                  <a:gd name="connsiteY142" fmla="*/ 1348746 h 3184568"/>
                  <a:gd name="connsiteX143" fmla="*/ 1481770 w 3093842"/>
                  <a:gd name="connsiteY143" fmla="*/ 902541 h 3184568"/>
                  <a:gd name="connsiteX144" fmla="*/ 1391119 w 3093842"/>
                  <a:gd name="connsiteY144" fmla="*/ 893403 h 3184568"/>
                  <a:gd name="connsiteX145" fmla="*/ 1500528 w 3093842"/>
                  <a:gd name="connsiteY145" fmla="*/ 882373 h 3184568"/>
                  <a:gd name="connsiteX146" fmla="*/ 1958383 w 3093842"/>
                  <a:gd name="connsiteY146" fmla="*/ 320604 h 3184568"/>
                  <a:gd name="connsiteX147" fmla="*/ 1913321 w 3093842"/>
                  <a:gd name="connsiteY147" fmla="*/ 97403 h 3184568"/>
                  <a:gd name="connsiteX148" fmla="*/ 1901107 w 3093842"/>
                  <a:gd name="connsiteY148" fmla="*/ 74900 h 3184568"/>
                  <a:gd name="connsiteX149" fmla="*/ 1916368 w 3093842"/>
                  <a:gd name="connsiteY149" fmla="*/ 70162 h 3184568"/>
                  <a:gd name="connsiteX150" fmla="*/ 2054218 w 3093842"/>
                  <a:gd name="connsiteY150" fmla="*/ 56266 h 3184568"/>
                  <a:gd name="connsiteX151" fmla="*/ 856607 w 3093842"/>
                  <a:gd name="connsiteY151" fmla="*/ 97403 h 3184568"/>
                  <a:gd name="connsiteX152" fmla="*/ 1860452 w 3093842"/>
                  <a:gd name="connsiteY152" fmla="*/ 0 h 3184568"/>
                  <a:gd name="connsiteX153" fmla="*/ 1901107 w 3093842"/>
                  <a:gd name="connsiteY153" fmla="*/ 74900 h 3184568"/>
                  <a:gd name="connsiteX154" fmla="*/ 1787974 w 3093842"/>
                  <a:gd name="connsiteY154" fmla="*/ 110018 h 3184568"/>
                  <a:gd name="connsiteX155" fmla="*/ 1370218 w 3093842"/>
                  <a:gd name="connsiteY155" fmla="*/ 740265 h 3184568"/>
                  <a:gd name="connsiteX156" fmla="*/ 1380901 w 3093842"/>
                  <a:gd name="connsiteY156" fmla="*/ 861346 h 3184568"/>
                  <a:gd name="connsiteX157" fmla="*/ 1389517 w 3093842"/>
                  <a:gd name="connsiteY157" fmla="*/ 893241 h 3184568"/>
                  <a:gd name="connsiteX158" fmla="*/ 1366206 w 3093842"/>
                  <a:gd name="connsiteY158" fmla="*/ 890891 h 3184568"/>
                  <a:gd name="connsiteX159" fmla="*/ 1360053 w 3093842"/>
                  <a:gd name="connsiteY159" fmla="*/ 891511 h 3184568"/>
                  <a:gd name="connsiteX160" fmla="*/ 1355174 w 3093842"/>
                  <a:gd name="connsiteY160" fmla="*/ 891020 h 3184568"/>
                  <a:gd name="connsiteX161" fmla="*/ 1358426 w 3093842"/>
                  <a:gd name="connsiteY161" fmla="*/ 878980 h 3184568"/>
                  <a:gd name="connsiteX162" fmla="*/ 1369109 w 3093842"/>
                  <a:gd name="connsiteY162" fmla="*/ 757901 h 3184568"/>
                  <a:gd name="connsiteX163" fmla="*/ 951353 w 3093842"/>
                  <a:gd name="connsiteY163" fmla="*/ 127653 h 3184568"/>
                  <a:gd name="connsiteX164" fmla="*/ 856369 w 3093842"/>
                  <a:gd name="connsiteY164" fmla="*/ 98168 h 3184568"/>
                  <a:gd name="connsiteX165" fmla="*/ 856607 w 3093842"/>
                  <a:gd name="connsiteY165" fmla="*/ 97403 h 3184568"/>
                  <a:gd name="connsiteX0" fmla="*/ 1368000 w 3093842"/>
                  <a:gd name="connsiteY0" fmla="*/ 1981464 h 3128302"/>
                  <a:gd name="connsiteX1" fmla="*/ 1380754 w 3093842"/>
                  <a:gd name="connsiteY1" fmla="*/ 1982750 h 3128302"/>
                  <a:gd name="connsiteX2" fmla="*/ 1370218 w 3093842"/>
                  <a:gd name="connsiteY2" fmla="*/ 2087269 h 3128302"/>
                  <a:gd name="connsiteX3" fmla="*/ 1787974 w 3093842"/>
                  <a:gd name="connsiteY3" fmla="*/ 2717517 h 3128302"/>
                  <a:gd name="connsiteX4" fmla="*/ 1903980 w 3093842"/>
                  <a:gd name="connsiteY4" fmla="*/ 2753527 h 3128302"/>
                  <a:gd name="connsiteX5" fmla="*/ 1896357 w 3093842"/>
                  <a:gd name="connsiteY5" fmla="*/ 2778084 h 3128302"/>
                  <a:gd name="connsiteX6" fmla="*/ 1368000 w 3093842"/>
                  <a:gd name="connsiteY6" fmla="*/ 3128302 h 3128302"/>
                  <a:gd name="connsiteX7" fmla="*/ 839643 w 3093842"/>
                  <a:gd name="connsiteY7" fmla="*/ 2778084 h 3128302"/>
                  <a:gd name="connsiteX8" fmla="*/ 832215 w 3093842"/>
                  <a:gd name="connsiteY8" fmla="*/ 2754154 h 3128302"/>
                  <a:gd name="connsiteX9" fmla="*/ 950244 w 3093842"/>
                  <a:gd name="connsiteY9" fmla="*/ 2717516 h 3128302"/>
                  <a:gd name="connsiteX10" fmla="*/ 1368000 w 3093842"/>
                  <a:gd name="connsiteY10" fmla="*/ 2087268 h 3128302"/>
                  <a:gd name="connsiteX11" fmla="*/ 1357441 w 3093842"/>
                  <a:gd name="connsiteY11" fmla="*/ 1982529 h 3128302"/>
                  <a:gd name="connsiteX12" fmla="*/ 1368000 w 3093842"/>
                  <a:gd name="connsiteY12" fmla="*/ 1981464 h 3128302"/>
                  <a:gd name="connsiteX13" fmla="*/ 800474 w 3093842"/>
                  <a:gd name="connsiteY13" fmla="*/ 1484297 h 3128302"/>
                  <a:gd name="connsiteX14" fmla="*/ 804437 w 3093842"/>
                  <a:gd name="connsiteY14" fmla="*/ 1523608 h 3128302"/>
                  <a:gd name="connsiteX15" fmla="*/ 1250642 w 3093842"/>
                  <a:gd name="connsiteY15" fmla="*/ 1969813 h 3128302"/>
                  <a:gd name="connsiteX16" fmla="*/ 1357242 w 3093842"/>
                  <a:gd name="connsiteY16" fmla="*/ 1980560 h 3128302"/>
                  <a:gd name="connsiteX17" fmla="*/ 1357441 w 3093842"/>
                  <a:gd name="connsiteY17" fmla="*/ 1982529 h 3128302"/>
                  <a:gd name="connsiteX18" fmla="*/ 1252436 w 3093842"/>
                  <a:gd name="connsiteY18" fmla="*/ 1993114 h 3128302"/>
                  <a:gd name="connsiteX19" fmla="*/ 794581 w 3093842"/>
                  <a:gd name="connsiteY19" fmla="*/ 2554883 h 3128302"/>
                  <a:gd name="connsiteX20" fmla="*/ 806231 w 3093842"/>
                  <a:gd name="connsiteY20" fmla="*/ 2670447 h 3128302"/>
                  <a:gd name="connsiteX21" fmla="*/ 832215 w 3093842"/>
                  <a:gd name="connsiteY21" fmla="*/ 2754154 h 3128302"/>
                  <a:gd name="connsiteX22" fmla="*/ 821850 w 3093842"/>
                  <a:gd name="connsiteY22" fmla="*/ 2757372 h 3128302"/>
                  <a:gd name="connsiteX23" fmla="*/ 683999 w 3093842"/>
                  <a:gd name="connsiteY23" fmla="*/ 2771268 h 3128302"/>
                  <a:gd name="connsiteX24" fmla="*/ 0 w 3093842"/>
                  <a:gd name="connsiteY24" fmla="*/ 2771268 h 3128302"/>
                  <a:gd name="connsiteX25" fmla="*/ 0 w 3093842"/>
                  <a:gd name="connsiteY25" fmla="*/ 2087268 h 3128302"/>
                  <a:gd name="connsiteX26" fmla="*/ 13897 w 3093842"/>
                  <a:gd name="connsiteY26" fmla="*/ 1949418 h 3128302"/>
                  <a:gd name="connsiteX27" fmla="*/ 29081 w 3093842"/>
                  <a:gd name="connsiteY27" fmla="*/ 1900504 h 3128302"/>
                  <a:gd name="connsiteX28" fmla="*/ 123359 w 3093842"/>
                  <a:gd name="connsiteY28" fmla="*/ 1929769 h 3128302"/>
                  <a:gd name="connsiteX29" fmla="*/ 238923 w 3093842"/>
                  <a:gd name="connsiteY29" fmla="*/ 1941419 h 3128302"/>
                  <a:gd name="connsiteX30" fmla="*/ 772567 w 3093842"/>
                  <a:gd name="connsiteY30" fmla="*/ 1578258 h 3128302"/>
                  <a:gd name="connsiteX31" fmla="*/ 800474 w 3093842"/>
                  <a:gd name="connsiteY31" fmla="*/ 1484297 h 3128302"/>
                  <a:gd name="connsiteX32" fmla="*/ 793278 w 3093842"/>
                  <a:gd name="connsiteY32" fmla="*/ 1412909 h 3128302"/>
                  <a:gd name="connsiteX33" fmla="*/ 805080 w 3093842"/>
                  <a:gd name="connsiteY33" fmla="*/ 1413951 h 3128302"/>
                  <a:gd name="connsiteX34" fmla="*/ 807640 w 3093842"/>
                  <a:gd name="connsiteY34" fmla="*/ 1414643 h 3128302"/>
                  <a:gd name="connsiteX35" fmla="*/ 800692 w 3093842"/>
                  <a:gd name="connsiteY35" fmla="*/ 1483564 h 3128302"/>
                  <a:gd name="connsiteX36" fmla="*/ 800474 w 3093842"/>
                  <a:gd name="connsiteY36" fmla="*/ 1484297 h 3128302"/>
                  <a:gd name="connsiteX37" fmla="*/ 793278 w 3093842"/>
                  <a:gd name="connsiteY37" fmla="*/ 1412909 h 3128302"/>
                  <a:gd name="connsiteX38" fmla="*/ 1949711 w 3093842"/>
                  <a:gd name="connsiteY38" fmla="*/ 1412490 h 3128302"/>
                  <a:gd name="connsiteX39" fmla="*/ 1958654 w 3093842"/>
                  <a:gd name="connsiteY39" fmla="*/ 1501198 h 3128302"/>
                  <a:gd name="connsiteX40" fmla="*/ 2520423 w 3093842"/>
                  <a:gd name="connsiteY40" fmla="*/ 1959053 h 3128302"/>
                  <a:gd name="connsiteX41" fmla="*/ 2635987 w 3093842"/>
                  <a:gd name="connsiteY41" fmla="*/ 1947403 h 3128302"/>
                  <a:gd name="connsiteX42" fmla="*/ 2715987 w 3093842"/>
                  <a:gd name="connsiteY42" fmla="*/ 1922570 h 3128302"/>
                  <a:gd name="connsiteX43" fmla="*/ 2724322 w 3093842"/>
                  <a:gd name="connsiteY43" fmla="*/ 1949419 h 3128302"/>
                  <a:gd name="connsiteX44" fmla="*/ 2738218 w 3093842"/>
                  <a:gd name="connsiteY44" fmla="*/ 2087269 h 3128302"/>
                  <a:gd name="connsiteX45" fmla="*/ 2738218 w 3093842"/>
                  <a:gd name="connsiteY45" fmla="*/ 2771269 h 3128302"/>
                  <a:gd name="connsiteX46" fmla="*/ 2054218 w 3093842"/>
                  <a:gd name="connsiteY46" fmla="*/ 2771269 h 3128302"/>
                  <a:gd name="connsiteX47" fmla="*/ 1916368 w 3093842"/>
                  <a:gd name="connsiteY47" fmla="*/ 2757373 h 3128302"/>
                  <a:gd name="connsiteX48" fmla="*/ 1903980 w 3093842"/>
                  <a:gd name="connsiteY48" fmla="*/ 2753527 h 3128302"/>
                  <a:gd name="connsiteX49" fmla="*/ 1929769 w 3093842"/>
                  <a:gd name="connsiteY49" fmla="*/ 2670447 h 3128302"/>
                  <a:gd name="connsiteX50" fmla="*/ 1941419 w 3093842"/>
                  <a:gd name="connsiteY50" fmla="*/ 2554883 h 3128302"/>
                  <a:gd name="connsiteX51" fmla="*/ 1483564 w 3093842"/>
                  <a:gd name="connsiteY51" fmla="*/ 1993114 h 3128302"/>
                  <a:gd name="connsiteX52" fmla="*/ 1380754 w 3093842"/>
                  <a:gd name="connsiteY52" fmla="*/ 1982750 h 3128302"/>
                  <a:gd name="connsiteX53" fmla="*/ 1381034 w 3093842"/>
                  <a:gd name="connsiteY53" fmla="*/ 1979968 h 3128302"/>
                  <a:gd name="connsiteX54" fmla="*/ 1481770 w 3093842"/>
                  <a:gd name="connsiteY54" fmla="*/ 1969813 h 3128302"/>
                  <a:gd name="connsiteX55" fmla="*/ 1927975 w 3093842"/>
                  <a:gd name="connsiteY55" fmla="*/ 1523608 h 3128302"/>
                  <a:gd name="connsiteX56" fmla="*/ 1939082 w 3093842"/>
                  <a:gd name="connsiteY56" fmla="*/ 1413427 h 3128302"/>
                  <a:gd name="connsiteX57" fmla="*/ 1949711 w 3093842"/>
                  <a:gd name="connsiteY57" fmla="*/ 1412490 h 3128302"/>
                  <a:gd name="connsiteX58" fmla="*/ 804657 w 3093842"/>
                  <a:gd name="connsiteY58" fmla="*/ 1291771 h 3128302"/>
                  <a:gd name="connsiteX59" fmla="*/ 812342 w 3093842"/>
                  <a:gd name="connsiteY59" fmla="*/ 1368000 h 3128302"/>
                  <a:gd name="connsiteX60" fmla="*/ 811852 w 3093842"/>
                  <a:gd name="connsiteY60" fmla="*/ 1372858 h 3128302"/>
                  <a:gd name="connsiteX61" fmla="*/ 796175 w 3093842"/>
                  <a:gd name="connsiteY61" fmla="*/ 1374438 h 3128302"/>
                  <a:gd name="connsiteX62" fmla="*/ 804437 w 3093842"/>
                  <a:gd name="connsiteY62" fmla="*/ 1292480 h 3128302"/>
                  <a:gd name="connsiteX63" fmla="*/ 804657 w 3093842"/>
                  <a:gd name="connsiteY63" fmla="*/ 1291771 h 3128302"/>
                  <a:gd name="connsiteX64" fmla="*/ 2715988 w 3093842"/>
                  <a:gd name="connsiteY64" fmla="*/ 848698 h 3128302"/>
                  <a:gd name="connsiteX65" fmla="*/ 2743624 w 3093842"/>
                  <a:gd name="connsiteY65" fmla="*/ 857277 h 3128302"/>
                  <a:gd name="connsiteX66" fmla="*/ 3093842 w 3093842"/>
                  <a:gd name="connsiteY66" fmla="*/ 1385634 h 3128302"/>
                  <a:gd name="connsiteX67" fmla="*/ 2743624 w 3093842"/>
                  <a:gd name="connsiteY67" fmla="*/ 1913991 h 3128302"/>
                  <a:gd name="connsiteX68" fmla="*/ 2715987 w 3093842"/>
                  <a:gd name="connsiteY68" fmla="*/ 1922570 h 3128302"/>
                  <a:gd name="connsiteX69" fmla="*/ 2684466 w 3093842"/>
                  <a:gd name="connsiteY69" fmla="*/ 1821025 h 3128302"/>
                  <a:gd name="connsiteX70" fmla="*/ 2054218 w 3093842"/>
                  <a:gd name="connsiteY70" fmla="*/ 1403269 h 3128302"/>
                  <a:gd name="connsiteX71" fmla="*/ 1949711 w 3093842"/>
                  <a:gd name="connsiteY71" fmla="*/ 1412490 h 3128302"/>
                  <a:gd name="connsiteX72" fmla="*/ 1947004 w 3093842"/>
                  <a:gd name="connsiteY72" fmla="*/ 1385634 h 3128302"/>
                  <a:gd name="connsiteX73" fmla="*/ 1949842 w 3093842"/>
                  <a:gd name="connsiteY73" fmla="*/ 1357478 h 3128302"/>
                  <a:gd name="connsiteX74" fmla="*/ 2054218 w 3093842"/>
                  <a:gd name="connsiteY74" fmla="*/ 1368000 h 3128302"/>
                  <a:gd name="connsiteX75" fmla="*/ 2684466 w 3093842"/>
                  <a:gd name="connsiteY75" fmla="*/ 950244 h 3128302"/>
                  <a:gd name="connsiteX76" fmla="*/ 2715988 w 3093842"/>
                  <a:gd name="connsiteY76" fmla="*/ 848698 h 3128302"/>
                  <a:gd name="connsiteX77" fmla="*/ 15151 w 3093842"/>
                  <a:gd name="connsiteY77" fmla="*/ 839953 h 3128302"/>
                  <a:gd name="connsiteX78" fmla="*/ 54860 w 3093842"/>
                  <a:gd name="connsiteY78" fmla="*/ 967879 h 3128302"/>
                  <a:gd name="connsiteX79" fmla="*/ 685108 w 3093842"/>
                  <a:gd name="connsiteY79" fmla="*/ 1385635 h 3128302"/>
                  <a:gd name="connsiteX80" fmla="*/ 796175 w 3093842"/>
                  <a:gd name="connsiteY80" fmla="*/ 1374438 h 3128302"/>
                  <a:gd name="connsiteX81" fmla="*/ 792787 w 3093842"/>
                  <a:gd name="connsiteY81" fmla="*/ 1408044 h 3128302"/>
                  <a:gd name="connsiteX82" fmla="*/ 793278 w 3093842"/>
                  <a:gd name="connsiteY82" fmla="*/ 1412909 h 3128302"/>
                  <a:gd name="connsiteX83" fmla="*/ 683999 w 3093842"/>
                  <a:gd name="connsiteY83" fmla="*/ 1403268 h 3128302"/>
                  <a:gd name="connsiteX84" fmla="*/ 53752 w 3093842"/>
                  <a:gd name="connsiteY84" fmla="*/ 1821024 h 3128302"/>
                  <a:gd name="connsiteX85" fmla="*/ 29081 w 3093842"/>
                  <a:gd name="connsiteY85" fmla="*/ 1900504 h 3128302"/>
                  <a:gd name="connsiteX86" fmla="*/ 15722 w 3093842"/>
                  <a:gd name="connsiteY86" fmla="*/ 1896357 h 3128302"/>
                  <a:gd name="connsiteX87" fmla="*/ 15151 w 3093842"/>
                  <a:gd name="connsiteY87" fmla="*/ 839953 h 3128302"/>
                  <a:gd name="connsiteX88" fmla="*/ 1389517 w 3093842"/>
                  <a:gd name="connsiteY88" fmla="*/ 836975 h 3128302"/>
                  <a:gd name="connsiteX89" fmla="*/ 1391119 w 3093842"/>
                  <a:gd name="connsiteY89" fmla="*/ 837137 h 3128302"/>
                  <a:gd name="connsiteX90" fmla="*/ 1389602 w 3093842"/>
                  <a:gd name="connsiteY90" fmla="*/ 837290 h 3128302"/>
                  <a:gd name="connsiteX91" fmla="*/ 1389517 w 3093842"/>
                  <a:gd name="connsiteY91" fmla="*/ 836975 h 3128302"/>
                  <a:gd name="connsiteX92" fmla="*/ 1360053 w 3093842"/>
                  <a:gd name="connsiteY92" fmla="*/ 835245 h 3128302"/>
                  <a:gd name="connsiteX93" fmla="*/ 1384964 w 3093842"/>
                  <a:gd name="connsiteY93" fmla="*/ 837757 h 3128302"/>
                  <a:gd name="connsiteX94" fmla="*/ 1389602 w 3093842"/>
                  <a:gd name="connsiteY94" fmla="*/ 837290 h 3128302"/>
                  <a:gd name="connsiteX95" fmla="*/ 1411723 w 3093842"/>
                  <a:gd name="connsiteY95" fmla="*/ 919183 h 3128302"/>
                  <a:gd name="connsiteX96" fmla="*/ 1916368 w 3093842"/>
                  <a:gd name="connsiteY96" fmla="*/ 1354104 h 3128302"/>
                  <a:gd name="connsiteX97" fmla="*/ 1934370 w 3093842"/>
                  <a:gd name="connsiteY97" fmla="*/ 1355918 h 3128302"/>
                  <a:gd name="connsiteX98" fmla="*/ 1939625 w 3093842"/>
                  <a:gd name="connsiteY98" fmla="*/ 1408044 h 3128302"/>
                  <a:gd name="connsiteX99" fmla="*/ 1939082 w 3093842"/>
                  <a:gd name="connsiteY99" fmla="*/ 1413427 h 3128302"/>
                  <a:gd name="connsiteX100" fmla="*/ 1933138 w 3093842"/>
                  <a:gd name="connsiteY100" fmla="*/ 1413952 h 3128302"/>
                  <a:gd name="connsiteX101" fmla="*/ 1384114 w 3093842"/>
                  <a:gd name="connsiteY101" fmla="*/ 1949419 h 3128302"/>
                  <a:gd name="connsiteX102" fmla="*/ 1381034 w 3093842"/>
                  <a:gd name="connsiteY102" fmla="*/ 1979968 h 3128302"/>
                  <a:gd name="connsiteX103" fmla="*/ 1366206 w 3093842"/>
                  <a:gd name="connsiteY103" fmla="*/ 1981463 h 3128302"/>
                  <a:gd name="connsiteX104" fmla="*/ 1357242 w 3093842"/>
                  <a:gd name="connsiteY104" fmla="*/ 1980560 h 3128302"/>
                  <a:gd name="connsiteX105" fmla="*/ 1354104 w 3093842"/>
                  <a:gd name="connsiteY105" fmla="*/ 1949418 h 3128302"/>
                  <a:gd name="connsiteX106" fmla="*/ 919182 w 3093842"/>
                  <a:gd name="connsiteY106" fmla="*/ 1444773 h 3128302"/>
                  <a:gd name="connsiteX107" fmla="*/ 807640 w 3093842"/>
                  <a:gd name="connsiteY107" fmla="*/ 1414643 h 3128302"/>
                  <a:gd name="connsiteX108" fmla="*/ 811852 w 3093842"/>
                  <a:gd name="connsiteY108" fmla="*/ 1372858 h 3128302"/>
                  <a:gd name="connsiteX109" fmla="*/ 822959 w 3093842"/>
                  <a:gd name="connsiteY109" fmla="*/ 1371739 h 3128302"/>
                  <a:gd name="connsiteX110" fmla="*/ 1327604 w 3093842"/>
                  <a:gd name="connsiteY110" fmla="*/ 936817 h 3128302"/>
                  <a:gd name="connsiteX111" fmla="*/ 1354900 w 3093842"/>
                  <a:gd name="connsiteY111" fmla="*/ 835765 h 3128302"/>
                  <a:gd name="connsiteX112" fmla="*/ 1360053 w 3093842"/>
                  <a:gd name="connsiteY112" fmla="*/ 835245 h 3128302"/>
                  <a:gd name="connsiteX113" fmla="*/ 1108 w 3093842"/>
                  <a:gd name="connsiteY113" fmla="*/ 17635 h 3128302"/>
                  <a:gd name="connsiteX114" fmla="*/ 685108 w 3093842"/>
                  <a:gd name="connsiteY114" fmla="*/ 17635 h 3128302"/>
                  <a:gd name="connsiteX115" fmla="*/ 822959 w 3093842"/>
                  <a:gd name="connsiteY115" fmla="*/ 31532 h 3128302"/>
                  <a:gd name="connsiteX116" fmla="*/ 856369 w 3093842"/>
                  <a:gd name="connsiteY116" fmla="*/ 41902 h 3128302"/>
                  <a:gd name="connsiteX117" fmla="*/ 823195 w 3093842"/>
                  <a:gd name="connsiteY117" fmla="*/ 148774 h 3128302"/>
                  <a:gd name="connsiteX118" fmla="*/ 811545 w 3093842"/>
                  <a:gd name="connsiteY118" fmla="*/ 264338 h 3128302"/>
                  <a:gd name="connsiteX119" fmla="*/ 1269400 w 3093842"/>
                  <a:gd name="connsiteY119" fmla="*/ 826107 h 3128302"/>
                  <a:gd name="connsiteX120" fmla="*/ 1355174 w 3093842"/>
                  <a:gd name="connsiteY120" fmla="*/ 834754 h 3128302"/>
                  <a:gd name="connsiteX121" fmla="*/ 1354900 w 3093842"/>
                  <a:gd name="connsiteY121" fmla="*/ 835765 h 3128302"/>
                  <a:gd name="connsiteX122" fmla="*/ 1250642 w 3093842"/>
                  <a:gd name="connsiteY122" fmla="*/ 846275 h 3128302"/>
                  <a:gd name="connsiteX123" fmla="*/ 837849 w 3093842"/>
                  <a:gd name="connsiteY123" fmla="*/ 1184843 h 3128302"/>
                  <a:gd name="connsiteX124" fmla="*/ 804657 w 3093842"/>
                  <a:gd name="connsiteY124" fmla="*/ 1291771 h 3128302"/>
                  <a:gd name="connsiteX125" fmla="*/ 800692 w 3093842"/>
                  <a:gd name="connsiteY125" fmla="*/ 1252436 h 3128302"/>
                  <a:gd name="connsiteX126" fmla="*/ 238923 w 3093842"/>
                  <a:gd name="connsiteY126" fmla="*/ 794580 h 3128302"/>
                  <a:gd name="connsiteX127" fmla="*/ 15722 w 3093842"/>
                  <a:gd name="connsiteY127" fmla="*/ 839643 h 3128302"/>
                  <a:gd name="connsiteX128" fmla="*/ 15151 w 3093842"/>
                  <a:gd name="connsiteY128" fmla="*/ 839953 h 3128302"/>
                  <a:gd name="connsiteX129" fmla="*/ 15006 w 3093842"/>
                  <a:gd name="connsiteY129" fmla="*/ 839485 h 3128302"/>
                  <a:gd name="connsiteX130" fmla="*/ 1108 w 3093842"/>
                  <a:gd name="connsiteY130" fmla="*/ 701635 h 3128302"/>
                  <a:gd name="connsiteX131" fmla="*/ 1108 w 3093842"/>
                  <a:gd name="connsiteY131" fmla="*/ 17635 h 3128302"/>
                  <a:gd name="connsiteX132" fmla="*/ 2054218 w 3093842"/>
                  <a:gd name="connsiteY132" fmla="*/ 0 h 3128302"/>
                  <a:gd name="connsiteX133" fmla="*/ 2738218 w 3093842"/>
                  <a:gd name="connsiteY133" fmla="*/ 0 h 3128302"/>
                  <a:gd name="connsiteX134" fmla="*/ 2738218 w 3093842"/>
                  <a:gd name="connsiteY134" fmla="*/ 683999 h 3128302"/>
                  <a:gd name="connsiteX135" fmla="*/ 2724322 w 3093842"/>
                  <a:gd name="connsiteY135" fmla="*/ 821849 h 3128302"/>
                  <a:gd name="connsiteX136" fmla="*/ 2715988 w 3093842"/>
                  <a:gd name="connsiteY136" fmla="*/ 848698 h 3128302"/>
                  <a:gd name="connsiteX137" fmla="*/ 2635987 w 3093842"/>
                  <a:gd name="connsiteY137" fmla="*/ 823865 h 3128302"/>
                  <a:gd name="connsiteX138" fmla="*/ 2520423 w 3093842"/>
                  <a:gd name="connsiteY138" fmla="*/ 812214 h 3128302"/>
                  <a:gd name="connsiteX139" fmla="*/ 1958654 w 3093842"/>
                  <a:gd name="connsiteY139" fmla="*/ 1270070 h 3128302"/>
                  <a:gd name="connsiteX140" fmla="*/ 1949842 w 3093842"/>
                  <a:gd name="connsiteY140" fmla="*/ 1357478 h 3128302"/>
                  <a:gd name="connsiteX141" fmla="*/ 1934370 w 3093842"/>
                  <a:gd name="connsiteY141" fmla="*/ 1355918 h 3128302"/>
                  <a:gd name="connsiteX142" fmla="*/ 1927975 w 3093842"/>
                  <a:gd name="connsiteY142" fmla="*/ 1292480 h 3128302"/>
                  <a:gd name="connsiteX143" fmla="*/ 1481770 w 3093842"/>
                  <a:gd name="connsiteY143" fmla="*/ 846275 h 3128302"/>
                  <a:gd name="connsiteX144" fmla="*/ 1391119 w 3093842"/>
                  <a:gd name="connsiteY144" fmla="*/ 837137 h 3128302"/>
                  <a:gd name="connsiteX145" fmla="*/ 1500528 w 3093842"/>
                  <a:gd name="connsiteY145" fmla="*/ 826107 h 3128302"/>
                  <a:gd name="connsiteX146" fmla="*/ 1958383 w 3093842"/>
                  <a:gd name="connsiteY146" fmla="*/ 264338 h 3128302"/>
                  <a:gd name="connsiteX147" fmla="*/ 1913321 w 3093842"/>
                  <a:gd name="connsiteY147" fmla="*/ 41137 h 3128302"/>
                  <a:gd name="connsiteX148" fmla="*/ 1901107 w 3093842"/>
                  <a:gd name="connsiteY148" fmla="*/ 18634 h 3128302"/>
                  <a:gd name="connsiteX149" fmla="*/ 1916368 w 3093842"/>
                  <a:gd name="connsiteY149" fmla="*/ 13896 h 3128302"/>
                  <a:gd name="connsiteX150" fmla="*/ 2054218 w 3093842"/>
                  <a:gd name="connsiteY150" fmla="*/ 0 h 3128302"/>
                  <a:gd name="connsiteX151" fmla="*/ 856607 w 3093842"/>
                  <a:gd name="connsiteY151" fmla="*/ 41137 h 3128302"/>
                  <a:gd name="connsiteX152" fmla="*/ 1901107 w 3093842"/>
                  <a:gd name="connsiteY152" fmla="*/ 18634 h 3128302"/>
                  <a:gd name="connsiteX153" fmla="*/ 1787974 w 3093842"/>
                  <a:gd name="connsiteY153" fmla="*/ 53752 h 3128302"/>
                  <a:gd name="connsiteX154" fmla="*/ 1370218 w 3093842"/>
                  <a:gd name="connsiteY154" fmla="*/ 683999 h 3128302"/>
                  <a:gd name="connsiteX155" fmla="*/ 1380901 w 3093842"/>
                  <a:gd name="connsiteY155" fmla="*/ 805080 h 3128302"/>
                  <a:gd name="connsiteX156" fmla="*/ 1389517 w 3093842"/>
                  <a:gd name="connsiteY156" fmla="*/ 836975 h 3128302"/>
                  <a:gd name="connsiteX157" fmla="*/ 1366206 w 3093842"/>
                  <a:gd name="connsiteY157" fmla="*/ 834625 h 3128302"/>
                  <a:gd name="connsiteX158" fmla="*/ 1360053 w 3093842"/>
                  <a:gd name="connsiteY158" fmla="*/ 835245 h 3128302"/>
                  <a:gd name="connsiteX159" fmla="*/ 1355174 w 3093842"/>
                  <a:gd name="connsiteY159" fmla="*/ 834754 h 3128302"/>
                  <a:gd name="connsiteX160" fmla="*/ 1358426 w 3093842"/>
                  <a:gd name="connsiteY160" fmla="*/ 822714 h 3128302"/>
                  <a:gd name="connsiteX161" fmla="*/ 1369109 w 3093842"/>
                  <a:gd name="connsiteY161" fmla="*/ 701635 h 3128302"/>
                  <a:gd name="connsiteX162" fmla="*/ 951353 w 3093842"/>
                  <a:gd name="connsiteY162" fmla="*/ 71387 h 3128302"/>
                  <a:gd name="connsiteX163" fmla="*/ 856369 w 3093842"/>
                  <a:gd name="connsiteY163" fmla="*/ 41902 h 3128302"/>
                  <a:gd name="connsiteX164" fmla="*/ 856607 w 3093842"/>
                  <a:gd name="connsiteY164" fmla="*/ 41137 h 3128302"/>
                  <a:gd name="connsiteX0" fmla="*/ 1368000 w 3093842"/>
                  <a:gd name="connsiteY0" fmla="*/ 1981464 h 3163358"/>
                  <a:gd name="connsiteX1" fmla="*/ 1380754 w 3093842"/>
                  <a:gd name="connsiteY1" fmla="*/ 1982750 h 3163358"/>
                  <a:gd name="connsiteX2" fmla="*/ 1370218 w 3093842"/>
                  <a:gd name="connsiteY2" fmla="*/ 2087269 h 3163358"/>
                  <a:gd name="connsiteX3" fmla="*/ 1787974 w 3093842"/>
                  <a:gd name="connsiteY3" fmla="*/ 2717517 h 3163358"/>
                  <a:gd name="connsiteX4" fmla="*/ 1903980 w 3093842"/>
                  <a:gd name="connsiteY4" fmla="*/ 2753527 h 3163358"/>
                  <a:gd name="connsiteX5" fmla="*/ 1896357 w 3093842"/>
                  <a:gd name="connsiteY5" fmla="*/ 2778084 h 3163358"/>
                  <a:gd name="connsiteX6" fmla="*/ 1368000 w 3093842"/>
                  <a:gd name="connsiteY6" fmla="*/ 3128302 h 3163358"/>
                  <a:gd name="connsiteX7" fmla="*/ 1387091 w 3093842"/>
                  <a:gd name="connsiteY7" fmla="*/ 3111409 h 3163358"/>
                  <a:gd name="connsiteX8" fmla="*/ 839643 w 3093842"/>
                  <a:gd name="connsiteY8" fmla="*/ 2778084 h 3163358"/>
                  <a:gd name="connsiteX9" fmla="*/ 832215 w 3093842"/>
                  <a:gd name="connsiteY9" fmla="*/ 2754154 h 3163358"/>
                  <a:gd name="connsiteX10" fmla="*/ 950244 w 3093842"/>
                  <a:gd name="connsiteY10" fmla="*/ 2717516 h 3163358"/>
                  <a:gd name="connsiteX11" fmla="*/ 1368000 w 3093842"/>
                  <a:gd name="connsiteY11" fmla="*/ 2087268 h 3163358"/>
                  <a:gd name="connsiteX12" fmla="*/ 1357441 w 3093842"/>
                  <a:gd name="connsiteY12" fmla="*/ 1982529 h 3163358"/>
                  <a:gd name="connsiteX13" fmla="*/ 1368000 w 3093842"/>
                  <a:gd name="connsiteY13" fmla="*/ 1981464 h 3163358"/>
                  <a:gd name="connsiteX14" fmla="*/ 800474 w 3093842"/>
                  <a:gd name="connsiteY14" fmla="*/ 1484297 h 3163358"/>
                  <a:gd name="connsiteX15" fmla="*/ 804437 w 3093842"/>
                  <a:gd name="connsiteY15" fmla="*/ 1523608 h 3163358"/>
                  <a:gd name="connsiteX16" fmla="*/ 1250642 w 3093842"/>
                  <a:gd name="connsiteY16" fmla="*/ 1969813 h 3163358"/>
                  <a:gd name="connsiteX17" fmla="*/ 1357242 w 3093842"/>
                  <a:gd name="connsiteY17" fmla="*/ 1980560 h 3163358"/>
                  <a:gd name="connsiteX18" fmla="*/ 1357441 w 3093842"/>
                  <a:gd name="connsiteY18" fmla="*/ 1982529 h 3163358"/>
                  <a:gd name="connsiteX19" fmla="*/ 1252436 w 3093842"/>
                  <a:gd name="connsiteY19" fmla="*/ 1993114 h 3163358"/>
                  <a:gd name="connsiteX20" fmla="*/ 794581 w 3093842"/>
                  <a:gd name="connsiteY20" fmla="*/ 2554883 h 3163358"/>
                  <a:gd name="connsiteX21" fmla="*/ 806231 w 3093842"/>
                  <a:gd name="connsiteY21" fmla="*/ 2670447 h 3163358"/>
                  <a:gd name="connsiteX22" fmla="*/ 832215 w 3093842"/>
                  <a:gd name="connsiteY22" fmla="*/ 2754154 h 3163358"/>
                  <a:gd name="connsiteX23" fmla="*/ 821850 w 3093842"/>
                  <a:gd name="connsiteY23" fmla="*/ 2757372 h 3163358"/>
                  <a:gd name="connsiteX24" fmla="*/ 683999 w 3093842"/>
                  <a:gd name="connsiteY24" fmla="*/ 2771268 h 3163358"/>
                  <a:gd name="connsiteX25" fmla="*/ 0 w 3093842"/>
                  <a:gd name="connsiteY25" fmla="*/ 2771268 h 3163358"/>
                  <a:gd name="connsiteX26" fmla="*/ 0 w 3093842"/>
                  <a:gd name="connsiteY26" fmla="*/ 2087268 h 3163358"/>
                  <a:gd name="connsiteX27" fmla="*/ 13897 w 3093842"/>
                  <a:gd name="connsiteY27" fmla="*/ 1949418 h 3163358"/>
                  <a:gd name="connsiteX28" fmla="*/ 29081 w 3093842"/>
                  <a:gd name="connsiteY28" fmla="*/ 1900504 h 3163358"/>
                  <a:gd name="connsiteX29" fmla="*/ 123359 w 3093842"/>
                  <a:gd name="connsiteY29" fmla="*/ 1929769 h 3163358"/>
                  <a:gd name="connsiteX30" fmla="*/ 238923 w 3093842"/>
                  <a:gd name="connsiteY30" fmla="*/ 1941419 h 3163358"/>
                  <a:gd name="connsiteX31" fmla="*/ 772567 w 3093842"/>
                  <a:gd name="connsiteY31" fmla="*/ 1578258 h 3163358"/>
                  <a:gd name="connsiteX32" fmla="*/ 800474 w 3093842"/>
                  <a:gd name="connsiteY32" fmla="*/ 1484297 h 3163358"/>
                  <a:gd name="connsiteX33" fmla="*/ 793278 w 3093842"/>
                  <a:gd name="connsiteY33" fmla="*/ 1412909 h 3163358"/>
                  <a:gd name="connsiteX34" fmla="*/ 805080 w 3093842"/>
                  <a:gd name="connsiteY34" fmla="*/ 1413951 h 3163358"/>
                  <a:gd name="connsiteX35" fmla="*/ 807640 w 3093842"/>
                  <a:gd name="connsiteY35" fmla="*/ 1414643 h 3163358"/>
                  <a:gd name="connsiteX36" fmla="*/ 800692 w 3093842"/>
                  <a:gd name="connsiteY36" fmla="*/ 1483564 h 3163358"/>
                  <a:gd name="connsiteX37" fmla="*/ 800474 w 3093842"/>
                  <a:gd name="connsiteY37" fmla="*/ 1484297 h 3163358"/>
                  <a:gd name="connsiteX38" fmla="*/ 793278 w 3093842"/>
                  <a:gd name="connsiteY38" fmla="*/ 1412909 h 3163358"/>
                  <a:gd name="connsiteX39" fmla="*/ 1949711 w 3093842"/>
                  <a:gd name="connsiteY39" fmla="*/ 1412490 h 3163358"/>
                  <a:gd name="connsiteX40" fmla="*/ 1958654 w 3093842"/>
                  <a:gd name="connsiteY40" fmla="*/ 1501198 h 3163358"/>
                  <a:gd name="connsiteX41" fmla="*/ 2520423 w 3093842"/>
                  <a:gd name="connsiteY41" fmla="*/ 1959053 h 3163358"/>
                  <a:gd name="connsiteX42" fmla="*/ 2635987 w 3093842"/>
                  <a:gd name="connsiteY42" fmla="*/ 1947403 h 3163358"/>
                  <a:gd name="connsiteX43" fmla="*/ 2715987 w 3093842"/>
                  <a:gd name="connsiteY43" fmla="*/ 1922570 h 3163358"/>
                  <a:gd name="connsiteX44" fmla="*/ 2724322 w 3093842"/>
                  <a:gd name="connsiteY44" fmla="*/ 1949419 h 3163358"/>
                  <a:gd name="connsiteX45" fmla="*/ 2738218 w 3093842"/>
                  <a:gd name="connsiteY45" fmla="*/ 2087269 h 3163358"/>
                  <a:gd name="connsiteX46" fmla="*/ 2738218 w 3093842"/>
                  <a:gd name="connsiteY46" fmla="*/ 2771269 h 3163358"/>
                  <a:gd name="connsiteX47" fmla="*/ 2054218 w 3093842"/>
                  <a:gd name="connsiteY47" fmla="*/ 2771269 h 3163358"/>
                  <a:gd name="connsiteX48" fmla="*/ 1916368 w 3093842"/>
                  <a:gd name="connsiteY48" fmla="*/ 2757373 h 3163358"/>
                  <a:gd name="connsiteX49" fmla="*/ 1903980 w 3093842"/>
                  <a:gd name="connsiteY49" fmla="*/ 2753527 h 3163358"/>
                  <a:gd name="connsiteX50" fmla="*/ 1929769 w 3093842"/>
                  <a:gd name="connsiteY50" fmla="*/ 2670447 h 3163358"/>
                  <a:gd name="connsiteX51" fmla="*/ 1941419 w 3093842"/>
                  <a:gd name="connsiteY51" fmla="*/ 2554883 h 3163358"/>
                  <a:gd name="connsiteX52" fmla="*/ 1483564 w 3093842"/>
                  <a:gd name="connsiteY52" fmla="*/ 1993114 h 3163358"/>
                  <a:gd name="connsiteX53" fmla="*/ 1380754 w 3093842"/>
                  <a:gd name="connsiteY53" fmla="*/ 1982750 h 3163358"/>
                  <a:gd name="connsiteX54" fmla="*/ 1381034 w 3093842"/>
                  <a:gd name="connsiteY54" fmla="*/ 1979968 h 3163358"/>
                  <a:gd name="connsiteX55" fmla="*/ 1481770 w 3093842"/>
                  <a:gd name="connsiteY55" fmla="*/ 1969813 h 3163358"/>
                  <a:gd name="connsiteX56" fmla="*/ 1927975 w 3093842"/>
                  <a:gd name="connsiteY56" fmla="*/ 1523608 h 3163358"/>
                  <a:gd name="connsiteX57" fmla="*/ 1939082 w 3093842"/>
                  <a:gd name="connsiteY57" fmla="*/ 1413427 h 3163358"/>
                  <a:gd name="connsiteX58" fmla="*/ 1949711 w 3093842"/>
                  <a:gd name="connsiteY58" fmla="*/ 1412490 h 3163358"/>
                  <a:gd name="connsiteX59" fmla="*/ 804657 w 3093842"/>
                  <a:gd name="connsiteY59" fmla="*/ 1291771 h 3163358"/>
                  <a:gd name="connsiteX60" fmla="*/ 812342 w 3093842"/>
                  <a:gd name="connsiteY60" fmla="*/ 1368000 h 3163358"/>
                  <a:gd name="connsiteX61" fmla="*/ 811852 w 3093842"/>
                  <a:gd name="connsiteY61" fmla="*/ 1372858 h 3163358"/>
                  <a:gd name="connsiteX62" fmla="*/ 796175 w 3093842"/>
                  <a:gd name="connsiteY62" fmla="*/ 1374438 h 3163358"/>
                  <a:gd name="connsiteX63" fmla="*/ 804437 w 3093842"/>
                  <a:gd name="connsiteY63" fmla="*/ 1292480 h 3163358"/>
                  <a:gd name="connsiteX64" fmla="*/ 804657 w 3093842"/>
                  <a:gd name="connsiteY64" fmla="*/ 1291771 h 3163358"/>
                  <a:gd name="connsiteX65" fmla="*/ 2715988 w 3093842"/>
                  <a:gd name="connsiteY65" fmla="*/ 848698 h 3163358"/>
                  <a:gd name="connsiteX66" fmla="*/ 2743624 w 3093842"/>
                  <a:gd name="connsiteY66" fmla="*/ 857277 h 3163358"/>
                  <a:gd name="connsiteX67" fmla="*/ 3093842 w 3093842"/>
                  <a:gd name="connsiteY67" fmla="*/ 1385634 h 3163358"/>
                  <a:gd name="connsiteX68" fmla="*/ 2743624 w 3093842"/>
                  <a:gd name="connsiteY68" fmla="*/ 1913991 h 3163358"/>
                  <a:gd name="connsiteX69" fmla="*/ 2715987 w 3093842"/>
                  <a:gd name="connsiteY69" fmla="*/ 1922570 h 3163358"/>
                  <a:gd name="connsiteX70" fmla="*/ 2684466 w 3093842"/>
                  <a:gd name="connsiteY70" fmla="*/ 1821025 h 3163358"/>
                  <a:gd name="connsiteX71" fmla="*/ 2054218 w 3093842"/>
                  <a:gd name="connsiteY71" fmla="*/ 1403269 h 3163358"/>
                  <a:gd name="connsiteX72" fmla="*/ 1949711 w 3093842"/>
                  <a:gd name="connsiteY72" fmla="*/ 1412490 h 3163358"/>
                  <a:gd name="connsiteX73" fmla="*/ 1947004 w 3093842"/>
                  <a:gd name="connsiteY73" fmla="*/ 1385634 h 3163358"/>
                  <a:gd name="connsiteX74" fmla="*/ 1949842 w 3093842"/>
                  <a:gd name="connsiteY74" fmla="*/ 1357478 h 3163358"/>
                  <a:gd name="connsiteX75" fmla="*/ 2054218 w 3093842"/>
                  <a:gd name="connsiteY75" fmla="*/ 1368000 h 3163358"/>
                  <a:gd name="connsiteX76" fmla="*/ 2684466 w 3093842"/>
                  <a:gd name="connsiteY76" fmla="*/ 950244 h 3163358"/>
                  <a:gd name="connsiteX77" fmla="*/ 2715988 w 3093842"/>
                  <a:gd name="connsiteY77" fmla="*/ 848698 h 3163358"/>
                  <a:gd name="connsiteX78" fmla="*/ 15151 w 3093842"/>
                  <a:gd name="connsiteY78" fmla="*/ 839953 h 3163358"/>
                  <a:gd name="connsiteX79" fmla="*/ 54860 w 3093842"/>
                  <a:gd name="connsiteY79" fmla="*/ 967879 h 3163358"/>
                  <a:gd name="connsiteX80" fmla="*/ 685108 w 3093842"/>
                  <a:gd name="connsiteY80" fmla="*/ 1385635 h 3163358"/>
                  <a:gd name="connsiteX81" fmla="*/ 796175 w 3093842"/>
                  <a:gd name="connsiteY81" fmla="*/ 1374438 h 3163358"/>
                  <a:gd name="connsiteX82" fmla="*/ 792787 w 3093842"/>
                  <a:gd name="connsiteY82" fmla="*/ 1408044 h 3163358"/>
                  <a:gd name="connsiteX83" fmla="*/ 793278 w 3093842"/>
                  <a:gd name="connsiteY83" fmla="*/ 1412909 h 3163358"/>
                  <a:gd name="connsiteX84" fmla="*/ 683999 w 3093842"/>
                  <a:gd name="connsiteY84" fmla="*/ 1403268 h 3163358"/>
                  <a:gd name="connsiteX85" fmla="*/ 53752 w 3093842"/>
                  <a:gd name="connsiteY85" fmla="*/ 1821024 h 3163358"/>
                  <a:gd name="connsiteX86" fmla="*/ 29081 w 3093842"/>
                  <a:gd name="connsiteY86" fmla="*/ 1900504 h 3163358"/>
                  <a:gd name="connsiteX87" fmla="*/ 15722 w 3093842"/>
                  <a:gd name="connsiteY87" fmla="*/ 1896357 h 3163358"/>
                  <a:gd name="connsiteX88" fmla="*/ 15151 w 3093842"/>
                  <a:gd name="connsiteY88" fmla="*/ 839953 h 3163358"/>
                  <a:gd name="connsiteX89" fmla="*/ 1389517 w 3093842"/>
                  <a:gd name="connsiteY89" fmla="*/ 836975 h 3163358"/>
                  <a:gd name="connsiteX90" fmla="*/ 1391119 w 3093842"/>
                  <a:gd name="connsiteY90" fmla="*/ 837137 h 3163358"/>
                  <a:gd name="connsiteX91" fmla="*/ 1389602 w 3093842"/>
                  <a:gd name="connsiteY91" fmla="*/ 837290 h 3163358"/>
                  <a:gd name="connsiteX92" fmla="*/ 1389517 w 3093842"/>
                  <a:gd name="connsiteY92" fmla="*/ 836975 h 3163358"/>
                  <a:gd name="connsiteX93" fmla="*/ 1360053 w 3093842"/>
                  <a:gd name="connsiteY93" fmla="*/ 835245 h 3163358"/>
                  <a:gd name="connsiteX94" fmla="*/ 1384964 w 3093842"/>
                  <a:gd name="connsiteY94" fmla="*/ 837757 h 3163358"/>
                  <a:gd name="connsiteX95" fmla="*/ 1389602 w 3093842"/>
                  <a:gd name="connsiteY95" fmla="*/ 837290 h 3163358"/>
                  <a:gd name="connsiteX96" fmla="*/ 1411723 w 3093842"/>
                  <a:gd name="connsiteY96" fmla="*/ 919183 h 3163358"/>
                  <a:gd name="connsiteX97" fmla="*/ 1916368 w 3093842"/>
                  <a:gd name="connsiteY97" fmla="*/ 1354104 h 3163358"/>
                  <a:gd name="connsiteX98" fmla="*/ 1934370 w 3093842"/>
                  <a:gd name="connsiteY98" fmla="*/ 1355918 h 3163358"/>
                  <a:gd name="connsiteX99" fmla="*/ 1939625 w 3093842"/>
                  <a:gd name="connsiteY99" fmla="*/ 1408044 h 3163358"/>
                  <a:gd name="connsiteX100" fmla="*/ 1939082 w 3093842"/>
                  <a:gd name="connsiteY100" fmla="*/ 1413427 h 3163358"/>
                  <a:gd name="connsiteX101" fmla="*/ 1933138 w 3093842"/>
                  <a:gd name="connsiteY101" fmla="*/ 1413952 h 3163358"/>
                  <a:gd name="connsiteX102" fmla="*/ 1384114 w 3093842"/>
                  <a:gd name="connsiteY102" fmla="*/ 1949419 h 3163358"/>
                  <a:gd name="connsiteX103" fmla="*/ 1381034 w 3093842"/>
                  <a:gd name="connsiteY103" fmla="*/ 1979968 h 3163358"/>
                  <a:gd name="connsiteX104" fmla="*/ 1366206 w 3093842"/>
                  <a:gd name="connsiteY104" fmla="*/ 1981463 h 3163358"/>
                  <a:gd name="connsiteX105" fmla="*/ 1357242 w 3093842"/>
                  <a:gd name="connsiteY105" fmla="*/ 1980560 h 3163358"/>
                  <a:gd name="connsiteX106" fmla="*/ 1354104 w 3093842"/>
                  <a:gd name="connsiteY106" fmla="*/ 1949418 h 3163358"/>
                  <a:gd name="connsiteX107" fmla="*/ 919182 w 3093842"/>
                  <a:gd name="connsiteY107" fmla="*/ 1444773 h 3163358"/>
                  <a:gd name="connsiteX108" fmla="*/ 807640 w 3093842"/>
                  <a:gd name="connsiteY108" fmla="*/ 1414643 h 3163358"/>
                  <a:gd name="connsiteX109" fmla="*/ 811852 w 3093842"/>
                  <a:gd name="connsiteY109" fmla="*/ 1372858 h 3163358"/>
                  <a:gd name="connsiteX110" fmla="*/ 822959 w 3093842"/>
                  <a:gd name="connsiteY110" fmla="*/ 1371739 h 3163358"/>
                  <a:gd name="connsiteX111" fmla="*/ 1327604 w 3093842"/>
                  <a:gd name="connsiteY111" fmla="*/ 936817 h 3163358"/>
                  <a:gd name="connsiteX112" fmla="*/ 1354900 w 3093842"/>
                  <a:gd name="connsiteY112" fmla="*/ 835765 h 3163358"/>
                  <a:gd name="connsiteX113" fmla="*/ 1360053 w 3093842"/>
                  <a:gd name="connsiteY113" fmla="*/ 835245 h 3163358"/>
                  <a:gd name="connsiteX114" fmla="*/ 1108 w 3093842"/>
                  <a:gd name="connsiteY114" fmla="*/ 17635 h 3163358"/>
                  <a:gd name="connsiteX115" fmla="*/ 685108 w 3093842"/>
                  <a:gd name="connsiteY115" fmla="*/ 17635 h 3163358"/>
                  <a:gd name="connsiteX116" fmla="*/ 822959 w 3093842"/>
                  <a:gd name="connsiteY116" fmla="*/ 31532 h 3163358"/>
                  <a:gd name="connsiteX117" fmla="*/ 856369 w 3093842"/>
                  <a:gd name="connsiteY117" fmla="*/ 41902 h 3163358"/>
                  <a:gd name="connsiteX118" fmla="*/ 823195 w 3093842"/>
                  <a:gd name="connsiteY118" fmla="*/ 148774 h 3163358"/>
                  <a:gd name="connsiteX119" fmla="*/ 811545 w 3093842"/>
                  <a:gd name="connsiteY119" fmla="*/ 264338 h 3163358"/>
                  <a:gd name="connsiteX120" fmla="*/ 1269400 w 3093842"/>
                  <a:gd name="connsiteY120" fmla="*/ 826107 h 3163358"/>
                  <a:gd name="connsiteX121" fmla="*/ 1355174 w 3093842"/>
                  <a:gd name="connsiteY121" fmla="*/ 834754 h 3163358"/>
                  <a:gd name="connsiteX122" fmla="*/ 1354900 w 3093842"/>
                  <a:gd name="connsiteY122" fmla="*/ 835765 h 3163358"/>
                  <a:gd name="connsiteX123" fmla="*/ 1250642 w 3093842"/>
                  <a:gd name="connsiteY123" fmla="*/ 846275 h 3163358"/>
                  <a:gd name="connsiteX124" fmla="*/ 837849 w 3093842"/>
                  <a:gd name="connsiteY124" fmla="*/ 1184843 h 3163358"/>
                  <a:gd name="connsiteX125" fmla="*/ 804657 w 3093842"/>
                  <a:gd name="connsiteY125" fmla="*/ 1291771 h 3163358"/>
                  <a:gd name="connsiteX126" fmla="*/ 800692 w 3093842"/>
                  <a:gd name="connsiteY126" fmla="*/ 1252436 h 3163358"/>
                  <a:gd name="connsiteX127" fmla="*/ 238923 w 3093842"/>
                  <a:gd name="connsiteY127" fmla="*/ 794580 h 3163358"/>
                  <a:gd name="connsiteX128" fmla="*/ 15722 w 3093842"/>
                  <a:gd name="connsiteY128" fmla="*/ 839643 h 3163358"/>
                  <a:gd name="connsiteX129" fmla="*/ 15151 w 3093842"/>
                  <a:gd name="connsiteY129" fmla="*/ 839953 h 3163358"/>
                  <a:gd name="connsiteX130" fmla="*/ 15006 w 3093842"/>
                  <a:gd name="connsiteY130" fmla="*/ 839485 h 3163358"/>
                  <a:gd name="connsiteX131" fmla="*/ 1108 w 3093842"/>
                  <a:gd name="connsiteY131" fmla="*/ 701635 h 3163358"/>
                  <a:gd name="connsiteX132" fmla="*/ 1108 w 3093842"/>
                  <a:gd name="connsiteY132" fmla="*/ 17635 h 3163358"/>
                  <a:gd name="connsiteX133" fmla="*/ 2054218 w 3093842"/>
                  <a:gd name="connsiteY133" fmla="*/ 0 h 3163358"/>
                  <a:gd name="connsiteX134" fmla="*/ 2738218 w 3093842"/>
                  <a:gd name="connsiteY134" fmla="*/ 0 h 3163358"/>
                  <a:gd name="connsiteX135" fmla="*/ 2738218 w 3093842"/>
                  <a:gd name="connsiteY135" fmla="*/ 683999 h 3163358"/>
                  <a:gd name="connsiteX136" fmla="*/ 2724322 w 3093842"/>
                  <a:gd name="connsiteY136" fmla="*/ 821849 h 3163358"/>
                  <a:gd name="connsiteX137" fmla="*/ 2715988 w 3093842"/>
                  <a:gd name="connsiteY137" fmla="*/ 848698 h 3163358"/>
                  <a:gd name="connsiteX138" fmla="*/ 2635987 w 3093842"/>
                  <a:gd name="connsiteY138" fmla="*/ 823865 h 3163358"/>
                  <a:gd name="connsiteX139" fmla="*/ 2520423 w 3093842"/>
                  <a:gd name="connsiteY139" fmla="*/ 812214 h 3163358"/>
                  <a:gd name="connsiteX140" fmla="*/ 1958654 w 3093842"/>
                  <a:gd name="connsiteY140" fmla="*/ 1270070 h 3163358"/>
                  <a:gd name="connsiteX141" fmla="*/ 1949842 w 3093842"/>
                  <a:gd name="connsiteY141" fmla="*/ 1357478 h 3163358"/>
                  <a:gd name="connsiteX142" fmla="*/ 1934370 w 3093842"/>
                  <a:gd name="connsiteY142" fmla="*/ 1355918 h 3163358"/>
                  <a:gd name="connsiteX143" fmla="*/ 1927975 w 3093842"/>
                  <a:gd name="connsiteY143" fmla="*/ 1292480 h 3163358"/>
                  <a:gd name="connsiteX144" fmla="*/ 1481770 w 3093842"/>
                  <a:gd name="connsiteY144" fmla="*/ 846275 h 3163358"/>
                  <a:gd name="connsiteX145" fmla="*/ 1391119 w 3093842"/>
                  <a:gd name="connsiteY145" fmla="*/ 837137 h 3163358"/>
                  <a:gd name="connsiteX146" fmla="*/ 1500528 w 3093842"/>
                  <a:gd name="connsiteY146" fmla="*/ 826107 h 3163358"/>
                  <a:gd name="connsiteX147" fmla="*/ 1958383 w 3093842"/>
                  <a:gd name="connsiteY147" fmla="*/ 264338 h 3163358"/>
                  <a:gd name="connsiteX148" fmla="*/ 1913321 w 3093842"/>
                  <a:gd name="connsiteY148" fmla="*/ 41137 h 3163358"/>
                  <a:gd name="connsiteX149" fmla="*/ 1901107 w 3093842"/>
                  <a:gd name="connsiteY149" fmla="*/ 18634 h 3163358"/>
                  <a:gd name="connsiteX150" fmla="*/ 1916368 w 3093842"/>
                  <a:gd name="connsiteY150" fmla="*/ 13896 h 3163358"/>
                  <a:gd name="connsiteX151" fmla="*/ 2054218 w 3093842"/>
                  <a:gd name="connsiteY151" fmla="*/ 0 h 3163358"/>
                  <a:gd name="connsiteX152" fmla="*/ 856607 w 3093842"/>
                  <a:gd name="connsiteY152" fmla="*/ 41137 h 3163358"/>
                  <a:gd name="connsiteX153" fmla="*/ 1901107 w 3093842"/>
                  <a:gd name="connsiteY153" fmla="*/ 18634 h 3163358"/>
                  <a:gd name="connsiteX154" fmla="*/ 1787974 w 3093842"/>
                  <a:gd name="connsiteY154" fmla="*/ 53752 h 3163358"/>
                  <a:gd name="connsiteX155" fmla="*/ 1370218 w 3093842"/>
                  <a:gd name="connsiteY155" fmla="*/ 683999 h 3163358"/>
                  <a:gd name="connsiteX156" fmla="*/ 1380901 w 3093842"/>
                  <a:gd name="connsiteY156" fmla="*/ 805080 h 3163358"/>
                  <a:gd name="connsiteX157" fmla="*/ 1389517 w 3093842"/>
                  <a:gd name="connsiteY157" fmla="*/ 836975 h 3163358"/>
                  <a:gd name="connsiteX158" fmla="*/ 1366206 w 3093842"/>
                  <a:gd name="connsiteY158" fmla="*/ 834625 h 3163358"/>
                  <a:gd name="connsiteX159" fmla="*/ 1360053 w 3093842"/>
                  <a:gd name="connsiteY159" fmla="*/ 835245 h 3163358"/>
                  <a:gd name="connsiteX160" fmla="*/ 1355174 w 3093842"/>
                  <a:gd name="connsiteY160" fmla="*/ 834754 h 3163358"/>
                  <a:gd name="connsiteX161" fmla="*/ 1358426 w 3093842"/>
                  <a:gd name="connsiteY161" fmla="*/ 822714 h 3163358"/>
                  <a:gd name="connsiteX162" fmla="*/ 1369109 w 3093842"/>
                  <a:gd name="connsiteY162" fmla="*/ 701635 h 3163358"/>
                  <a:gd name="connsiteX163" fmla="*/ 951353 w 3093842"/>
                  <a:gd name="connsiteY163" fmla="*/ 71387 h 3163358"/>
                  <a:gd name="connsiteX164" fmla="*/ 856369 w 3093842"/>
                  <a:gd name="connsiteY164" fmla="*/ 41902 h 3163358"/>
                  <a:gd name="connsiteX165" fmla="*/ 856607 w 3093842"/>
                  <a:gd name="connsiteY165" fmla="*/ 41137 h 3163358"/>
                  <a:gd name="connsiteX0" fmla="*/ 1368000 w 3093842"/>
                  <a:gd name="connsiteY0" fmla="*/ 1981464 h 3128302"/>
                  <a:gd name="connsiteX1" fmla="*/ 1380754 w 3093842"/>
                  <a:gd name="connsiteY1" fmla="*/ 1982750 h 3128302"/>
                  <a:gd name="connsiteX2" fmla="*/ 1370218 w 3093842"/>
                  <a:gd name="connsiteY2" fmla="*/ 2087269 h 3128302"/>
                  <a:gd name="connsiteX3" fmla="*/ 1787974 w 3093842"/>
                  <a:gd name="connsiteY3" fmla="*/ 2717517 h 3128302"/>
                  <a:gd name="connsiteX4" fmla="*/ 1903980 w 3093842"/>
                  <a:gd name="connsiteY4" fmla="*/ 2753527 h 3128302"/>
                  <a:gd name="connsiteX5" fmla="*/ 1896357 w 3093842"/>
                  <a:gd name="connsiteY5" fmla="*/ 2778084 h 3128302"/>
                  <a:gd name="connsiteX6" fmla="*/ 1368000 w 3093842"/>
                  <a:gd name="connsiteY6" fmla="*/ 3128302 h 3128302"/>
                  <a:gd name="connsiteX7" fmla="*/ 839643 w 3093842"/>
                  <a:gd name="connsiteY7" fmla="*/ 2778084 h 3128302"/>
                  <a:gd name="connsiteX8" fmla="*/ 832215 w 3093842"/>
                  <a:gd name="connsiteY8" fmla="*/ 2754154 h 3128302"/>
                  <a:gd name="connsiteX9" fmla="*/ 950244 w 3093842"/>
                  <a:gd name="connsiteY9" fmla="*/ 2717516 h 3128302"/>
                  <a:gd name="connsiteX10" fmla="*/ 1368000 w 3093842"/>
                  <a:gd name="connsiteY10" fmla="*/ 2087268 h 3128302"/>
                  <a:gd name="connsiteX11" fmla="*/ 1357441 w 3093842"/>
                  <a:gd name="connsiteY11" fmla="*/ 1982529 h 3128302"/>
                  <a:gd name="connsiteX12" fmla="*/ 1368000 w 3093842"/>
                  <a:gd name="connsiteY12" fmla="*/ 1981464 h 3128302"/>
                  <a:gd name="connsiteX13" fmla="*/ 800474 w 3093842"/>
                  <a:gd name="connsiteY13" fmla="*/ 1484297 h 3128302"/>
                  <a:gd name="connsiteX14" fmla="*/ 804437 w 3093842"/>
                  <a:gd name="connsiteY14" fmla="*/ 1523608 h 3128302"/>
                  <a:gd name="connsiteX15" fmla="*/ 1250642 w 3093842"/>
                  <a:gd name="connsiteY15" fmla="*/ 1969813 h 3128302"/>
                  <a:gd name="connsiteX16" fmla="*/ 1357242 w 3093842"/>
                  <a:gd name="connsiteY16" fmla="*/ 1980560 h 3128302"/>
                  <a:gd name="connsiteX17" fmla="*/ 1357441 w 3093842"/>
                  <a:gd name="connsiteY17" fmla="*/ 1982529 h 3128302"/>
                  <a:gd name="connsiteX18" fmla="*/ 1252436 w 3093842"/>
                  <a:gd name="connsiteY18" fmla="*/ 1993114 h 3128302"/>
                  <a:gd name="connsiteX19" fmla="*/ 794581 w 3093842"/>
                  <a:gd name="connsiteY19" fmla="*/ 2554883 h 3128302"/>
                  <a:gd name="connsiteX20" fmla="*/ 806231 w 3093842"/>
                  <a:gd name="connsiteY20" fmla="*/ 2670447 h 3128302"/>
                  <a:gd name="connsiteX21" fmla="*/ 832215 w 3093842"/>
                  <a:gd name="connsiteY21" fmla="*/ 2754154 h 3128302"/>
                  <a:gd name="connsiteX22" fmla="*/ 821850 w 3093842"/>
                  <a:gd name="connsiteY22" fmla="*/ 2757372 h 3128302"/>
                  <a:gd name="connsiteX23" fmla="*/ 683999 w 3093842"/>
                  <a:gd name="connsiteY23" fmla="*/ 2771268 h 3128302"/>
                  <a:gd name="connsiteX24" fmla="*/ 0 w 3093842"/>
                  <a:gd name="connsiteY24" fmla="*/ 2771268 h 3128302"/>
                  <a:gd name="connsiteX25" fmla="*/ 0 w 3093842"/>
                  <a:gd name="connsiteY25" fmla="*/ 2087268 h 3128302"/>
                  <a:gd name="connsiteX26" fmla="*/ 13897 w 3093842"/>
                  <a:gd name="connsiteY26" fmla="*/ 1949418 h 3128302"/>
                  <a:gd name="connsiteX27" fmla="*/ 29081 w 3093842"/>
                  <a:gd name="connsiteY27" fmla="*/ 1900504 h 3128302"/>
                  <a:gd name="connsiteX28" fmla="*/ 123359 w 3093842"/>
                  <a:gd name="connsiteY28" fmla="*/ 1929769 h 3128302"/>
                  <a:gd name="connsiteX29" fmla="*/ 238923 w 3093842"/>
                  <a:gd name="connsiteY29" fmla="*/ 1941419 h 3128302"/>
                  <a:gd name="connsiteX30" fmla="*/ 772567 w 3093842"/>
                  <a:gd name="connsiteY30" fmla="*/ 1578258 h 3128302"/>
                  <a:gd name="connsiteX31" fmla="*/ 800474 w 3093842"/>
                  <a:gd name="connsiteY31" fmla="*/ 1484297 h 3128302"/>
                  <a:gd name="connsiteX32" fmla="*/ 793278 w 3093842"/>
                  <a:gd name="connsiteY32" fmla="*/ 1412909 h 3128302"/>
                  <a:gd name="connsiteX33" fmla="*/ 805080 w 3093842"/>
                  <a:gd name="connsiteY33" fmla="*/ 1413951 h 3128302"/>
                  <a:gd name="connsiteX34" fmla="*/ 807640 w 3093842"/>
                  <a:gd name="connsiteY34" fmla="*/ 1414643 h 3128302"/>
                  <a:gd name="connsiteX35" fmla="*/ 800692 w 3093842"/>
                  <a:gd name="connsiteY35" fmla="*/ 1483564 h 3128302"/>
                  <a:gd name="connsiteX36" fmla="*/ 800474 w 3093842"/>
                  <a:gd name="connsiteY36" fmla="*/ 1484297 h 3128302"/>
                  <a:gd name="connsiteX37" fmla="*/ 793278 w 3093842"/>
                  <a:gd name="connsiteY37" fmla="*/ 1412909 h 3128302"/>
                  <a:gd name="connsiteX38" fmla="*/ 1949711 w 3093842"/>
                  <a:gd name="connsiteY38" fmla="*/ 1412490 h 3128302"/>
                  <a:gd name="connsiteX39" fmla="*/ 1958654 w 3093842"/>
                  <a:gd name="connsiteY39" fmla="*/ 1501198 h 3128302"/>
                  <a:gd name="connsiteX40" fmla="*/ 2520423 w 3093842"/>
                  <a:gd name="connsiteY40" fmla="*/ 1959053 h 3128302"/>
                  <a:gd name="connsiteX41" fmla="*/ 2635987 w 3093842"/>
                  <a:gd name="connsiteY41" fmla="*/ 1947403 h 3128302"/>
                  <a:gd name="connsiteX42" fmla="*/ 2715987 w 3093842"/>
                  <a:gd name="connsiteY42" fmla="*/ 1922570 h 3128302"/>
                  <a:gd name="connsiteX43" fmla="*/ 2724322 w 3093842"/>
                  <a:gd name="connsiteY43" fmla="*/ 1949419 h 3128302"/>
                  <a:gd name="connsiteX44" fmla="*/ 2738218 w 3093842"/>
                  <a:gd name="connsiteY44" fmla="*/ 2087269 h 3128302"/>
                  <a:gd name="connsiteX45" fmla="*/ 2738218 w 3093842"/>
                  <a:gd name="connsiteY45" fmla="*/ 2771269 h 3128302"/>
                  <a:gd name="connsiteX46" fmla="*/ 2054218 w 3093842"/>
                  <a:gd name="connsiteY46" fmla="*/ 2771269 h 3128302"/>
                  <a:gd name="connsiteX47" fmla="*/ 1916368 w 3093842"/>
                  <a:gd name="connsiteY47" fmla="*/ 2757373 h 3128302"/>
                  <a:gd name="connsiteX48" fmla="*/ 1903980 w 3093842"/>
                  <a:gd name="connsiteY48" fmla="*/ 2753527 h 3128302"/>
                  <a:gd name="connsiteX49" fmla="*/ 1929769 w 3093842"/>
                  <a:gd name="connsiteY49" fmla="*/ 2670447 h 3128302"/>
                  <a:gd name="connsiteX50" fmla="*/ 1941419 w 3093842"/>
                  <a:gd name="connsiteY50" fmla="*/ 2554883 h 3128302"/>
                  <a:gd name="connsiteX51" fmla="*/ 1483564 w 3093842"/>
                  <a:gd name="connsiteY51" fmla="*/ 1993114 h 3128302"/>
                  <a:gd name="connsiteX52" fmla="*/ 1380754 w 3093842"/>
                  <a:gd name="connsiteY52" fmla="*/ 1982750 h 3128302"/>
                  <a:gd name="connsiteX53" fmla="*/ 1381034 w 3093842"/>
                  <a:gd name="connsiteY53" fmla="*/ 1979968 h 3128302"/>
                  <a:gd name="connsiteX54" fmla="*/ 1481770 w 3093842"/>
                  <a:gd name="connsiteY54" fmla="*/ 1969813 h 3128302"/>
                  <a:gd name="connsiteX55" fmla="*/ 1927975 w 3093842"/>
                  <a:gd name="connsiteY55" fmla="*/ 1523608 h 3128302"/>
                  <a:gd name="connsiteX56" fmla="*/ 1939082 w 3093842"/>
                  <a:gd name="connsiteY56" fmla="*/ 1413427 h 3128302"/>
                  <a:gd name="connsiteX57" fmla="*/ 1949711 w 3093842"/>
                  <a:gd name="connsiteY57" fmla="*/ 1412490 h 3128302"/>
                  <a:gd name="connsiteX58" fmla="*/ 804657 w 3093842"/>
                  <a:gd name="connsiteY58" fmla="*/ 1291771 h 3128302"/>
                  <a:gd name="connsiteX59" fmla="*/ 812342 w 3093842"/>
                  <a:gd name="connsiteY59" fmla="*/ 1368000 h 3128302"/>
                  <a:gd name="connsiteX60" fmla="*/ 811852 w 3093842"/>
                  <a:gd name="connsiteY60" fmla="*/ 1372858 h 3128302"/>
                  <a:gd name="connsiteX61" fmla="*/ 796175 w 3093842"/>
                  <a:gd name="connsiteY61" fmla="*/ 1374438 h 3128302"/>
                  <a:gd name="connsiteX62" fmla="*/ 804437 w 3093842"/>
                  <a:gd name="connsiteY62" fmla="*/ 1292480 h 3128302"/>
                  <a:gd name="connsiteX63" fmla="*/ 804657 w 3093842"/>
                  <a:gd name="connsiteY63" fmla="*/ 1291771 h 3128302"/>
                  <a:gd name="connsiteX64" fmla="*/ 2715988 w 3093842"/>
                  <a:gd name="connsiteY64" fmla="*/ 848698 h 3128302"/>
                  <a:gd name="connsiteX65" fmla="*/ 2743624 w 3093842"/>
                  <a:gd name="connsiteY65" fmla="*/ 857277 h 3128302"/>
                  <a:gd name="connsiteX66" fmla="*/ 3093842 w 3093842"/>
                  <a:gd name="connsiteY66" fmla="*/ 1385634 h 3128302"/>
                  <a:gd name="connsiteX67" fmla="*/ 2743624 w 3093842"/>
                  <a:gd name="connsiteY67" fmla="*/ 1913991 h 3128302"/>
                  <a:gd name="connsiteX68" fmla="*/ 2715987 w 3093842"/>
                  <a:gd name="connsiteY68" fmla="*/ 1922570 h 3128302"/>
                  <a:gd name="connsiteX69" fmla="*/ 2684466 w 3093842"/>
                  <a:gd name="connsiteY69" fmla="*/ 1821025 h 3128302"/>
                  <a:gd name="connsiteX70" fmla="*/ 2054218 w 3093842"/>
                  <a:gd name="connsiteY70" fmla="*/ 1403269 h 3128302"/>
                  <a:gd name="connsiteX71" fmla="*/ 1949711 w 3093842"/>
                  <a:gd name="connsiteY71" fmla="*/ 1412490 h 3128302"/>
                  <a:gd name="connsiteX72" fmla="*/ 1947004 w 3093842"/>
                  <a:gd name="connsiteY72" fmla="*/ 1385634 h 3128302"/>
                  <a:gd name="connsiteX73" fmla="*/ 1949842 w 3093842"/>
                  <a:gd name="connsiteY73" fmla="*/ 1357478 h 3128302"/>
                  <a:gd name="connsiteX74" fmla="*/ 2054218 w 3093842"/>
                  <a:gd name="connsiteY74" fmla="*/ 1368000 h 3128302"/>
                  <a:gd name="connsiteX75" fmla="*/ 2684466 w 3093842"/>
                  <a:gd name="connsiteY75" fmla="*/ 950244 h 3128302"/>
                  <a:gd name="connsiteX76" fmla="*/ 2715988 w 3093842"/>
                  <a:gd name="connsiteY76" fmla="*/ 848698 h 3128302"/>
                  <a:gd name="connsiteX77" fmla="*/ 15151 w 3093842"/>
                  <a:gd name="connsiteY77" fmla="*/ 839953 h 3128302"/>
                  <a:gd name="connsiteX78" fmla="*/ 54860 w 3093842"/>
                  <a:gd name="connsiteY78" fmla="*/ 967879 h 3128302"/>
                  <a:gd name="connsiteX79" fmla="*/ 685108 w 3093842"/>
                  <a:gd name="connsiteY79" fmla="*/ 1385635 h 3128302"/>
                  <a:gd name="connsiteX80" fmla="*/ 796175 w 3093842"/>
                  <a:gd name="connsiteY80" fmla="*/ 1374438 h 3128302"/>
                  <a:gd name="connsiteX81" fmla="*/ 792787 w 3093842"/>
                  <a:gd name="connsiteY81" fmla="*/ 1408044 h 3128302"/>
                  <a:gd name="connsiteX82" fmla="*/ 793278 w 3093842"/>
                  <a:gd name="connsiteY82" fmla="*/ 1412909 h 3128302"/>
                  <a:gd name="connsiteX83" fmla="*/ 683999 w 3093842"/>
                  <a:gd name="connsiteY83" fmla="*/ 1403268 h 3128302"/>
                  <a:gd name="connsiteX84" fmla="*/ 53752 w 3093842"/>
                  <a:gd name="connsiteY84" fmla="*/ 1821024 h 3128302"/>
                  <a:gd name="connsiteX85" fmla="*/ 29081 w 3093842"/>
                  <a:gd name="connsiteY85" fmla="*/ 1900504 h 3128302"/>
                  <a:gd name="connsiteX86" fmla="*/ 15722 w 3093842"/>
                  <a:gd name="connsiteY86" fmla="*/ 1896357 h 3128302"/>
                  <a:gd name="connsiteX87" fmla="*/ 15151 w 3093842"/>
                  <a:gd name="connsiteY87" fmla="*/ 839953 h 3128302"/>
                  <a:gd name="connsiteX88" fmla="*/ 1389517 w 3093842"/>
                  <a:gd name="connsiteY88" fmla="*/ 836975 h 3128302"/>
                  <a:gd name="connsiteX89" fmla="*/ 1391119 w 3093842"/>
                  <a:gd name="connsiteY89" fmla="*/ 837137 h 3128302"/>
                  <a:gd name="connsiteX90" fmla="*/ 1389602 w 3093842"/>
                  <a:gd name="connsiteY90" fmla="*/ 837290 h 3128302"/>
                  <a:gd name="connsiteX91" fmla="*/ 1389517 w 3093842"/>
                  <a:gd name="connsiteY91" fmla="*/ 836975 h 3128302"/>
                  <a:gd name="connsiteX92" fmla="*/ 1360053 w 3093842"/>
                  <a:gd name="connsiteY92" fmla="*/ 835245 h 3128302"/>
                  <a:gd name="connsiteX93" fmla="*/ 1384964 w 3093842"/>
                  <a:gd name="connsiteY93" fmla="*/ 837757 h 3128302"/>
                  <a:gd name="connsiteX94" fmla="*/ 1389602 w 3093842"/>
                  <a:gd name="connsiteY94" fmla="*/ 837290 h 3128302"/>
                  <a:gd name="connsiteX95" fmla="*/ 1411723 w 3093842"/>
                  <a:gd name="connsiteY95" fmla="*/ 919183 h 3128302"/>
                  <a:gd name="connsiteX96" fmla="*/ 1916368 w 3093842"/>
                  <a:gd name="connsiteY96" fmla="*/ 1354104 h 3128302"/>
                  <a:gd name="connsiteX97" fmla="*/ 1934370 w 3093842"/>
                  <a:gd name="connsiteY97" fmla="*/ 1355918 h 3128302"/>
                  <a:gd name="connsiteX98" fmla="*/ 1939625 w 3093842"/>
                  <a:gd name="connsiteY98" fmla="*/ 1408044 h 3128302"/>
                  <a:gd name="connsiteX99" fmla="*/ 1939082 w 3093842"/>
                  <a:gd name="connsiteY99" fmla="*/ 1413427 h 3128302"/>
                  <a:gd name="connsiteX100" fmla="*/ 1933138 w 3093842"/>
                  <a:gd name="connsiteY100" fmla="*/ 1413952 h 3128302"/>
                  <a:gd name="connsiteX101" fmla="*/ 1384114 w 3093842"/>
                  <a:gd name="connsiteY101" fmla="*/ 1949419 h 3128302"/>
                  <a:gd name="connsiteX102" fmla="*/ 1381034 w 3093842"/>
                  <a:gd name="connsiteY102" fmla="*/ 1979968 h 3128302"/>
                  <a:gd name="connsiteX103" fmla="*/ 1366206 w 3093842"/>
                  <a:gd name="connsiteY103" fmla="*/ 1981463 h 3128302"/>
                  <a:gd name="connsiteX104" fmla="*/ 1357242 w 3093842"/>
                  <a:gd name="connsiteY104" fmla="*/ 1980560 h 3128302"/>
                  <a:gd name="connsiteX105" fmla="*/ 1354104 w 3093842"/>
                  <a:gd name="connsiteY105" fmla="*/ 1949418 h 3128302"/>
                  <a:gd name="connsiteX106" fmla="*/ 919182 w 3093842"/>
                  <a:gd name="connsiteY106" fmla="*/ 1444773 h 3128302"/>
                  <a:gd name="connsiteX107" fmla="*/ 807640 w 3093842"/>
                  <a:gd name="connsiteY107" fmla="*/ 1414643 h 3128302"/>
                  <a:gd name="connsiteX108" fmla="*/ 811852 w 3093842"/>
                  <a:gd name="connsiteY108" fmla="*/ 1372858 h 3128302"/>
                  <a:gd name="connsiteX109" fmla="*/ 822959 w 3093842"/>
                  <a:gd name="connsiteY109" fmla="*/ 1371739 h 3128302"/>
                  <a:gd name="connsiteX110" fmla="*/ 1327604 w 3093842"/>
                  <a:gd name="connsiteY110" fmla="*/ 936817 h 3128302"/>
                  <a:gd name="connsiteX111" fmla="*/ 1354900 w 3093842"/>
                  <a:gd name="connsiteY111" fmla="*/ 835765 h 3128302"/>
                  <a:gd name="connsiteX112" fmla="*/ 1360053 w 3093842"/>
                  <a:gd name="connsiteY112" fmla="*/ 835245 h 3128302"/>
                  <a:gd name="connsiteX113" fmla="*/ 1108 w 3093842"/>
                  <a:gd name="connsiteY113" fmla="*/ 17635 h 3128302"/>
                  <a:gd name="connsiteX114" fmla="*/ 685108 w 3093842"/>
                  <a:gd name="connsiteY114" fmla="*/ 17635 h 3128302"/>
                  <a:gd name="connsiteX115" fmla="*/ 822959 w 3093842"/>
                  <a:gd name="connsiteY115" fmla="*/ 31532 h 3128302"/>
                  <a:gd name="connsiteX116" fmla="*/ 856369 w 3093842"/>
                  <a:gd name="connsiteY116" fmla="*/ 41902 h 3128302"/>
                  <a:gd name="connsiteX117" fmla="*/ 823195 w 3093842"/>
                  <a:gd name="connsiteY117" fmla="*/ 148774 h 3128302"/>
                  <a:gd name="connsiteX118" fmla="*/ 811545 w 3093842"/>
                  <a:gd name="connsiteY118" fmla="*/ 264338 h 3128302"/>
                  <a:gd name="connsiteX119" fmla="*/ 1269400 w 3093842"/>
                  <a:gd name="connsiteY119" fmla="*/ 826107 h 3128302"/>
                  <a:gd name="connsiteX120" fmla="*/ 1355174 w 3093842"/>
                  <a:gd name="connsiteY120" fmla="*/ 834754 h 3128302"/>
                  <a:gd name="connsiteX121" fmla="*/ 1354900 w 3093842"/>
                  <a:gd name="connsiteY121" fmla="*/ 835765 h 3128302"/>
                  <a:gd name="connsiteX122" fmla="*/ 1250642 w 3093842"/>
                  <a:gd name="connsiteY122" fmla="*/ 846275 h 3128302"/>
                  <a:gd name="connsiteX123" fmla="*/ 837849 w 3093842"/>
                  <a:gd name="connsiteY123" fmla="*/ 1184843 h 3128302"/>
                  <a:gd name="connsiteX124" fmla="*/ 804657 w 3093842"/>
                  <a:gd name="connsiteY124" fmla="*/ 1291771 h 3128302"/>
                  <a:gd name="connsiteX125" fmla="*/ 800692 w 3093842"/>
                  <a:gd name="connsiteY125" fmla="*/ 1252436 h 3128302"/>
                  <a:gd name="connsiteX126" fmla="*/ 238923 w 3093842"/>
                  <a:gd name="connsiteY126" fmla="*/ 794580 h 3128302"/>
                  <a:gd name="connsiteX127" fmla="*/ 15722 w 3093842"/>
                  <a:gd name="connsiteY127" fmla="*/ 839643 h 3128302"/>
                  <a:gd name="connsiteX128" fmla="*/ 15151 w 3093842"/>
                  <a:gd name="connsiteY128" fmla="*/ 839953 h 3128302"/>
                  <a:gd name="connsiteX129" fmla="*/ 15006 w 3093842"/>
                  <a:gd name="connsiteY129" fmla="*/ 839485 h 3128302"/>
                  <a:gd name="connsiteX130" fmla="*/ 1108 w 3093842"/>
                  <a:gd name="connsiteY130" fmla="*/ 701635 h 3128302"/>
                  <a:gd name="connsiteX131" fmla="*/ 1108 w 3093842"/>
                  <a:gd name="connsiteY131" fmla="*/ 17635 h 3128302"/>
                  <a:gd name="connsiteX132" fmla="*/ 2054218 w 3093842"/>
                  <a:gd name="connsiteY132" fmla="*/ 0 h 3128302"/>
                  <a:gd name="connsiteX133" fmla="*/ 2738218 w 3093842"/>
                  <a:gd name="connsiteY133" fmla="*/ 0 h 3128302"/>
                  <a:gd name="connsiteX134" fmla="*/ 2738218 w 3093842"/>
                  <a:gd name="connsiteY134" fmla="*/ 683999 h 3128302"/>
                  <a:gd name="connsiteX135" fmla="*/ 2724322 w 3093842"/>
                  <a:gd name="connsiteY135" fmla="*/ 821849 h 3128302"/>
                  <a:gd name="connsiteX136" fmla="*/ 2715988 w 3093842"/>
                  <a:gd name="connsiteY136" fmla="*/ 848698 h 3128302"/>
                  <a:gd name="connsiteX137" fmla="*/ 2635987 w 3093842"/>
                  <a:gd name="connsiteY137" fmla="*/ 823865 h 3128302"/>
                  <a:gd name="connsiteX138" fmla="*/ 2520423 w 3093842"/>
                  <a:gd name="connsiteY138" fmla="*/ 812214 h 3128302"/>
                  <a:gd name="connsiteX139" fmla="*/ 1958654 w 3093842"/>
                  <a:gd name="connsiteY139" fmla="*/ 1270070 h 3128302"/>
                  <a:gd name="connsiteX140" fmla="*/ 1949842 w 3093842"/>
                  <a:gd name="connsiteY140" fmla="*/ 1357478 h 3128302"/>
                  <a:gd name="connsiteX141" fmla="*/ 1934370 w 3093842"/>
                  <a:gd name="connsiteY141" fmla="*/ 1355918 h 3128302"/>
                  <a:gd name="connsiteX142" fmla="*/ 1927975 w 3093842"/>
                  <a:gd name="connsiteY142" fmla="*/ 1292480 h 3128302"/>
                  <a:gd name="connsiteX143" fmla="*/ 1481770 w 3093842"/>
                  <a:gd name="connsiteY143" fmla="*/ 846275 h 3128302"/>
                  <a:gd name="connsiteX144" fmla="*/ 1391119 w 3093842"/>
                  <a:gd name="connsiteY144" fmla="*/ 837137 h 3128302"/>
                  <a:gd name="connsiteX145" fmla="*/ 1500528 w 3093842"/>
                  <a:gd name="connsiteY145" fmla="*/ 826107 h 3128302"/>
                  <a:gd name="connsiteX146" fmla="*/ 1958383 w 3093842"/>
                  <a:gd name="connsiteY146" fmla="*/ 264338 h 3128302"/>
                  <a:gd name="connsiteX147" fmla="*/ 1913321 w 3093842"/>
                  <a:gd name="connsiteY147" fmla="*/ 41137 h 3128302"/>
                  <a:gd name="connsiteX148" fmla="*/ 1901107 w 3093842"/>
                  <a:gd name="connsiteY148" fmla="*/ 18634 h 3128302"/>
                  <a:gd name="connsiteX149" fmla="*/ 1916368 w 3093842"/>
                  <a:gd name="connsiteY149" fmla="*/ 13896 h 3128302"/>
                  <a:gd name="connsiteX150" fmla="*/ 2054218 w 3093842"/>
                  <a:gd name="connsiteY150" fmla="*/ 0 h 3128302"/>
                  <a:gd name="connsiteX151" fmla="*/ 856607 w 3093842"/>
                  <a:gd name="connsiteY151" fmla="*/ 41137 h 3128302"/>
                  <a:gd name="connsiteX152" fmla="*/ 1901107 w 3093842"/>
                  <a:gd name="connsiteY152" fmla="*/ 18634 h 3128302"/>
                  <a:gd name="connsiteX153" fmla="*/ 1787974 w 3093842"/>
                  <a:gd name="connsiteY153" fmla="*/ 53752 h 3128302"/>
                  <a:gd name="connsiteX154" fmla="*/ 1370218 w 3093842"/>
                  <a:gd name="connsiteY154" fmla="*/ 683999 h 3128302"/>
                  <a:gd name="connsiteX155" fmla="*/ 1380901 w 3093842"/>
                  <a:gd name="connsiteY155" fmla="*/ 805080 h 3128302"/>
                  <a:gd name="connsiteX156" fmla="*/ 1389517 w 3093842"/>
                  <a:gd name="connsiteY156" fmla="*/ 836975 h 3128302"/>
                  <a:gd name="connsiteX157" fmla="*/ 1366206 w 3093842"/>
                  <a:gd name="connsiteY157" fmla="*/ 834625 h 3128302"/>
                  <a:gd name="connsiteX158" fmla="*/ 1360053 w 3093842"/>
                  <a:gd name="connsiteY158" fmla="*/ 835245 h 3128302"/>
                  <a:gd name="connsiteX159" fmla="*/ 1355174 w 3093842"/>
                  <a:gd name="connsiteY159" fmla="*/ 834754 h 3128302"/>
                  <a:gd name="connsiteX160" fmla="*/ 1358426 w 3093842"/>
                  <a:gd name="connsiteY160" fmla="*/ 822714 h 3128302"/>
                  <a:gd name="connsiteX161" fmla="*/ 1369109 w 3093842"/>
                  <a:gd name="connsiteY161" fmla="*/ 701635 h 3128302"/>
                  <a:gd name="connsiteX162" fmla="*/ 951353 w 3093842"/>
                  <a:gd name="connsiteY162" fmla="*/ 71387 h 3128302"/>
                  <a:gd name="connsiteX163" fmla="*/ 856369 w 3093842"/>
                  <a:gd name="connsiteY163" fmla="*/ 41902 h 3128302"/>
                  <a:gd name="connsiteX164" fmla="*/ 856607 w 3093842"/>
                  <a:gd name="connsiteY164" fmla="*/ 41137 h 3128302"/>
                  <a:gd name="connsiteX0" fmla="*/ 1368000 w 3093842"/>
                  <a:gd name="connsiteY0" fmla="*/ 1981464 h 2781114"/>
                  <a:gd name="connsiteX1" fmla="*/ 1380754 w 3093842"/>
                  <a:gd name="connsiteY1" fmla="*/ 1982750 h 2781114"/>
                  <a:gd name="connsiteX2" fmla="*/ 1370218 w 3093842"/>
                  <a:gd name="connsiteY2" fmla="*/ 2087269 h 2781114"/>
                  <a:gd name="connsiteX3" fmla="*/ 1787974 w 3093842"/>
                  <a:gd name="connsiteY3" fmla="*/ 2717517 h 2781114"/>
                  <a:gd name="connsiteX4" fmla="*/ 1903980 w 3093842"/>
                  <a:gd name="connsiteY4" fmla="*/ 2753527 h 2781114"/>
                  <a:gd name="connsiteX5" fmla="*/ 1896357 w 3093842"/>
                  <a:gd name="connsiteY5" fmla="*/ 2778084 h 2781114"/>
                  <a:gd name="connsiteX6" fmla="*/ 839643 w 3093842"/>
                  <a:gd name="connsiteY6" fmla="*/ 2778084 h 2781114"/>
                  <a:gd name="connsiteX7" fmla="*/ 832215 w 3093842"/>
                  <a:gd name="connsiteY7" fmla="*/ 2754154 h 2781114"/>
                  <a:gd name="connsiteX8" fmla="*/ 950244 w 3093842"/>
                  <a:gd name="connsiteY8" fmla="*/ 2717516 h 2781114"/>
                  <a:gd name="connsiteX9" fmla="*/ 1368000 w 3093842"/>
                  <a:gd name="connsiteY9" fmla="*/ 2087268 h 2781114"/>
                  <a:gd name="connsiteX10" fmla="*/ 1357441 w 3093842"/>
                  <a:gd name="connsiteY10" fmla="*/ 1982529 h 2781114"/>
                  <a:gd name="connsiteX11" fmla="*/ 1368000 w 3093842"/>
                  <a:gd name="connsiteY11" fmla="*/ 1981464 h 2781114"/>
                  <a:gd name="connsiteX12" fmla="*/ 800474 w 3093842"/>
                  <a:gd name="connsiteY12" fmla="*/ 1484297 h 2781114"/>
                  <a:gd name="connsiteX13" fmla="*/ 804437 w 3093842"/>
                  <a:gd name="connsiteY13" fmla="*/ 1523608 h 2781114"/>
                  <a:gd name="connsiteX14" fmla="*/ 1250642 w 3093842"/>
                  <a:gd name="connsiteY14" fmla="*/ 1969813 h 2781114"/>
                  <a:gd name="connsiteX15" fmla="*/ 1357242 w 3093842"/>
                  <a:gd name="connsiteY15" fmla="*/ 1980560 h 2781114"/>
                  <a:gd name="connsiteX16" fmla="*/ 1357441 w 3093842"/>
                  <a:gd name="connsiteY16" fmla="*/ 1982529 h 2781114"/>
                  <a:gd name="connsiteX17" fmla="*/ 1252436 w 3093842"/>
                  <a:gd name="connsiteY17" fmla="*/ 1993114 h 2781114"/>
                  <a:gd name="connsiteX18" fmla="*/ 794581 w 3093842"/>
                  <a:gd name="connsiteY18" fmla="*/ 2554883 h 2781114"/>
                  <a:gd name="connsiteX19" fmla="*/ 806231 w 3093842"/>
                  <a:gd name="connsiteY19" fmla="*/ 2670447 h 2781114"/>
                  <a:gd name="connsiteX20" fmla="*/ 832215 w 3093842"/>
                  <a:gd name="connsiteY20" fmla="*/ 2754154 h 2781114"/>
                  <a:gd name="connsiteX21" fmla="*/ 821850 w 3093842"/>
                  <a:gd name="connsiteY21" fmla="*/ 2757372 h 2781114"/>
                  <a:gd name="connsiteX22" fmla="*/ 683999 w 3093842"/>
                  <a:gd name="connsiteY22" fmla="*/ 2771268 h 2781114"/>
                  <a:gd name="connsiteX23" fmla="*/ 0 w 3093842"/>
                  <a:gd name="connsiteY23" fmla="*/ 2771268 h 2781114"/>
                  <a:gd name="connsiteX24" fmla="*/ 0 w 3093842"/>
                  <a:gd name="connsiteY24" fmla="*/ 2087268 h 2781114"/>
                  <a:gd name="connsiteX25" fmla="*/ 13897 w 3093842"/>
                  <a:gd name="connsiteY25" fmla="*/ 1949418 h 2781114"/>
                  <a:gd name="connsiteX26" fmla="*/ 29081 w 3093842"/>
                  <a:gd name="connsiteY26" fmla="*/ 1900504 h 2781114"/>
                  <a:gd name="connsiteX27" fmla="*/ 123359 w 3093842"/>
                  <a:gd name="connsiteY27" fmla="*/ 1929769 h 2781114"/>
                  <a:gd name="connsiteX28" fmla="*/ 238923 w 3093842"/>
                  <a:gd name="connsiteY28" fmla="*/ 1941419 h 2781114"/>
                  <a:gd name="connsiteX29" fmla="*/ 772567 w 3093842"/>
                  <a:gd name="connsiteY29" fmla="*/ 1578258 h 2781114"/>
                  <a:gd name="connsiteX30" fmla="*/ 800474 w 3093842"/>
                  <a:gd name="connsiteY30" fmla="*/ 1484297 h 2781114"/>
                  <a:gd name="connsiteX31" fmla="*/ 793278 w 3093842"/>
                  <a:gd name="connsiteY31" fmla="*/ 1412909 h 2781114"/>
                  <a:gd name="connsiteX32" fmla="*/ 805080 w 3093842"/>
                  <a:gd name="connsiteY32" fmla="*/ 1413951 h 2781114"/>
                  <a:gd name="connsiteX33" fmla="*/ 807640 w 3093842"/>
                  <a:gd name="connsiteY33" fmla="*/ 1414643 h 2781114"/>
                  <a:gd name="connsiteX34" fmla="*/ 800692 w 3093842"/>
                  <a:gd name="connsiteY34" fmla="*/ 1483564 h 2781114"/>
                  <a:gd name="connsiteX35" fmla="*/ 800474 w 3093842"/>
                  <a:gd name="connsiteY35" fmla="*/ 1484297 h 2781114"/>
                  <a:gd name="connsiteX36" fmla="*/ 793278 w 3093842"/>
                  <a:gd name="connsiteY36" fmla="*/ 1412909 h 2781114"/>
                  <a:gd name="connsiteX37" fmla="*/ 1949711 w 3093842"/>
                  <a:gd name="connsiteY37" fmla="*/ 1412490 h 2781114"/>
                  <a:gd name="connsiteX38" fmla="*/ 1958654 w 3093842"/>
                  <a:gd name="connsiteY38" fmla="*/ 1501198 h 2781114"/>
                  <a:gd name="connsiteX39" fmla="*/ 2520423 w 3093842"/>
                  <a:gd name="connsiteY39" fmla="*/ 1959053 h 2781114"/>
                  <a:gd name="connsiteX40" fmla="*/ 2635987 w 3093842"/>
                  <a:gd name="connsiteY40" fmla="*/ 1947403 h 2781114"/>
                  <a:gd name="connsiteX41" fmla="*/ 2715987 w 3093842"/>
                  <a:gd name="connsiteY41" fmla="*/ 1922570 h 2781114"/>
                  <a:gd name="connsiteX42" fmla="*/ 2724322 w 3093842"/>
                  <a:gd name="connsiteY42" fmla="*/ 1949419 h 2781114"/>
                  <a:gd name="connsiteX43" fmla="*/ 2738218 w 3093842"/>
                  <a:gd name="connsiteY43" fmla="*/ 2087269 h 2781114"/>
                  <a:gd name="connsiteX44" fmla="*/ 2738218 w 3093842"/>
                  <a:gd name="connsiteY44" fmla="*/ 2771269 h 2781114"/>
                  <a:gd name="connsiteX45" fmla="*/ 2054218 w 3093842"/>
                  <a:gd name="connsiteY45" fmla="*/ 2771269 h 2781114"/>
                  <a:gd name="connsiteX46" fmla="*/ 1916368 w 3093842"/>
                  <a:gd name="connsiteY46" fmla="*/ 2757373 h 2781114"/>
                  <a:gd name="connsiteX47" fmla="*/ 1903980 w 3093842"/>
                  <a:gd name="connsiteY47" fmla="*/ 2753527 h 2781114"/>
                  <a:gd name="connsiteX48" fmla="*/ 1929769 w 3093842"/>
                  <a:gd name="connsiteY48" fmla="*/ 2670447 h 2781114"/>
                  <a:gd name="connsiteX49" fmla="*/ 1941419 w 3093842"/>
                  <a:gd name="connsiteY49" fmla="*/ 2554883 h 2781114"/>
                  <a:gd name="connsiteX50" fmla="*/ 1483564 w 3093842"/>
                  <a:gd name="connsiteY50" fmla="*/ 1993114 h 2781114"/>
                  <a:gd name="connsiteX51" fmla="*/ 1380754 w 3093842"/>
                  <a:gd name="connsiteY51" fmla="*/ 1982750 h 2781114"/>
                  <a:gd name="connsiteX52" fmla="*/ 1381034 w 3093842"/>
                  <a:gd name="connsiteY52" fmla="*/ 1979968 h 2781114"/>
                  <a:gd name="connsiteX53" fmla="*/ 1481770 w 3093842"/>
                  <a:gd name="connsiteY53" fmla="*/ 1969813 h 2781114"/>
                  <a:gd name="connsiteX54" fmla="*/ 1927975 w 3093842"/>
                  <a:gd name="connsiteY54" fmla="*/ 1523608 h 2781114"/>
                  <a:gd name="connsiteX55" fmla="*/ 1939082 w 3093842"/>
                  <a:gd name="connsiteY55" fmla="*/ 1413427 h 2781114"/>
                  <a:gd name="connsiteX56" fmla="*/ 1949711 w 3093842"/>
                  <a:gd name="connsiteY56" fmla="*/ 1412490 h 2781114"/>
                  <a:gd name="connsiteX57" fmla="*/ 804657 w 3093842"/>
                  <a:gd name="connsiteY57" fmla="*/ 1291771 h 2781114"/>
                  <a:gd name="connsiteX58" fmla="*/ 812342 w 3093842"/>
                  <a:gd name="connsiteY58" fmla="*/ 1368000 h 2781114"/>
                  <a:gd name="connsiteX59" fmla="*/ 811852 w 3093842"/>
                  <a:gd name="connsiteY59" fmla="*/ 1372858 h 2781114"/>
                  <a:gd name="connsiteX60" fmla="*/ 796175 w 3093842"/>
                  <a:gd name="connsiteY60" fmla="*/ 1374438 h 2781114"/>
                  <a:gd name="connsiteX61" fmla="*/ 804437 w 3093842"/>
                  <a:gd name="connsiteY61" fmla="*/ 1292480 h 2781114"/>
                  <a:gd name="connsiteX62" fmla="*/ 804657 w 3093842"/>
                  <a:gd name="connsiteY62" fmla="*/ 1291771 h 2781114"/>
                  <a:gd name="connsiteX63" fmla="*/ 2715988 w 3093842"/>
                  <a:gd name="connsiteY63" fmla="*/ 848698 h 2781114"/>
                  <a:gd name="connsiteX64" fmla="*/ 2743624 w 3093842"/>
                  <a:gd name="connsiteY64" fmla="*/ 857277 h 2781114"/>
                  <a:gd name="connsiteX65" fmla="*/ 3093842 w 3093842"/>
                  <a:gd name="connsiteY65" fmla="*/ 1385634 h 2781114"/>
                  <a:gd name="connsiteX66" fmla="*/ 2743624 w 3093842"/>
                  <a:gd name="connsiteY66" fmla="*/ 1913991 h 2781114"/>
                  <a:gd name="connsiteX67" fmla="*/ 2715987 w 3093842"/>
                  <a:gd name="connsiteY67" fmla="*/ 1922570 h 2781114"/>
                  <a:gd name="connsiteX68" fmla="*/ 2684466 w 3093842"/>
                  <a:gd name="connsiteY68" fmla="*/ 1821025 h 2781114"/>
                  <a:gd name="connsiteX69" fmla="*/ 2054218 w 3093842"/>
                  <a:gd name="connsiteY69" fmla="*/ 1403269 h 2781114"/>
                  <a:gd name="connsiteX70" fmla="*/ 1949711 w 3093842"/>
                  <a:gd name="connsiteY70" fmla="*/ 1412490 h 2781114"/>
                  <a:gd name="connsiteX71" fmla="*/ 1947004 w 3093842"/>
                  <a:gd name="connsiteY71" fmla="*/ 1385634 h 2781114"/>
                  <a:gd name="connsiteX72" fmla="*/ 1949842 w 3093842"/>
                  <a:gd name="connsiteY72" fmla="*/ 1357478 h 2781114"/>
                  <a:gd name="connsiteX73" fmla="*/ 2054218 w 3093842"/>
                  <a:gd name="connsiteY73" fmla="*/ 1368000 h 2781114"/>
                  <a:gd name="connsiteX74" fmla="*/ 2684466 w 3093842"/>
                  <a:gd name="connsiteY74" fmla="*/ 950244 h 2781114"/>
                  <a:gd name="connsiteX75" fmla="*/ 2715988 w 3093842"/>
                  <a:gd name="connsiteY75" fmla="*/ 848698 h 2781114"/>
                  <a:gd name="connsiteX76" fmla="*/ 15151 w 3093842"/>
                  <a:gd name="connsiteY76" fmla="*/ 839953 h 2781114"/>
                  <a:gd name="connsiteX77" fmla="*/ 54860 w 3093842"/>
                  <a:gd name="connsiteY77" fmla="*/ 967879 h 2781114"/>
                  <a:gd name="connsiteX78" fmla="*/ 685108 w 3093842"/>
                  <a:gd name="connsiteY78" fmla="*/ 1385635 h 2781114"/>
                  <a:gd name="connsiteX79" fmla="*/ 796175 w 3093842"/>
                  <a:gd name="connsiteY79" fmla="*/ 1374438 h 2781114"/>
                  <a:gd name="connsiteX80" fmla="*/ 792787 w 3093842"/>
                  <a:gd name="connsiteY80" fmla="*/ 1408044 h 2781114"/>
                  <a:gd name="connsiteX81" fmla="*/ 793278 w 3093842"/>
                  <a:gd name="connsiteY81" fmla="*/ 1412909 h 2781114"/>
                  <a:gd name="connsiteX82" fmla="*/ 683999 w 3093842"/>
                  <a:gd name="connsiteY82" fmla="*/ 1403268 h 2781114"/>
                  <a:gd name="connsiteX83" fmla="*/ 53752 w 3093842"/>
                  <a:gd name="connsiteY83" fmla="*/ 1821024 h 2781114"/>
                  <a:gd name="connsiteX84" fmla="*/ 29081 w 3093842"/>
                  <a:gd name="connsiteY84" fmla="*/ 1900504 h 2781114"/>
                  <a:gd name="connsiteX85" fmla="*/ 15722 w 3093842"/>
                  <a:gd name="connsiteY85" fmla="*/ 1896357 h 2781114"/>
                  <a:gd name="connsiteX86" fmla="*/ 15151 w 3093842"/>
                  <a:gd name="connsiteY86" fmla="*/ 839953 h 2781114"/>
                  <a:gd name="connsiteX87" fmla="*/ 1389517 w 3093842"/>
                  <a:gd name="connsiteY87" fmla="*/ 836975 h 2781114"/>
                  <a:gd name="connsiteX88" fmla="*/ 1391119 w 3093842"/>
                  <a:gd name="connsiteY88" fmla="*/ 837137 h 2781114"/>
                  <a:gd name="connsiteX89" fmla="*/ 1389602 w 3093842"/>
                  <a:gd name="connsiteY89" fmla="*/ 837290 h 2781114"/>
                  <a:gd name="connsiteX90" fmla="*/ 1389517 w 3093842"/>
                  <a:gd name="connsiteY90" fmla="*/ 836975 h 2781114"/>
                  <a:gd name="connsiteX91" fmla="*/ 1360053 w 3093842"/>
                  <a:gd name="connsiteY91" fmla="*/ 835245 h 2781114"/>
                  <a:gd name="connsiteX92" fmla="*/ 1384964 w 3093842"/>
                  <a:gd name="connsiteY92" fmla="*/ 837757 h 2781114"/>
                  <a:gd name="connsiteX93" fmla="*/ 1389602 w 3093842"/>
                  <a:gd name="connsiteY93" fmla="*/ 837290 h 2781114"/>
                  <a:gd name="connsiteX94" fmla="*/ 1411723 w 3093842"/>
                  <a:gd name="connsiteY94" fmla="*/ 919183 h 2781114"/>
                  <a:gd name="connsiteX95" fmla="*/ 1916368 w 3093842"/>
                  <a:gd name="connsiteY95" fmla="*/ 1354104 h 2781114"/>
                  <a:gd name="connsiteX96" fmla="*/ 1934370 w 3093842"/>
                  <a:gd name="connsiteY96" fmla="*/ 1355918 h 2781114"/>
                  <a:gd name="connsiteX97" fmla="*/ 1939625 w 3093842"/>
                  <a:gd name="connsiteY97" fmla="*/ 1408044 h 2781114"/>
                  <a:gd name="connsiteX98" fmla="*/ 1939082 w 3093842"/>
                  <a:gd name="connsiteY98" fmla="*/ 1413427 h 2781114"/>
                  <a:gd name="connsiteX99" fmla="*/ 1933138 w 3093842"/>
                  <a:gd name="connsiteY99" fmla="*/ 1413952 h 2781114"/>
                  <a:gd name="connsiteX100" fmla="*/ 1384114 w 3093842"/>
                  <a:gd name="connsiteY100" fmla="*/ 1949419 h 2781114"/>
                  <a:gd name="connsiteX101" fmla="*/ 1381034 w 3093842"/>
                  <a:gd name="connsiteY101" fmla="*/ 1979968 h 2781114"/>
                  <a:gd name="connsiteX102" fmla="*/ 1366206 w 3093842"/>
                  <a:gd name="connsiteY102" fmla="*/ 1981463 h 2781114"/>
                  <a:gd name="connsiteX103" fmla="*/ 1357242 w 3093842"/>
                  <a:gd name="connsiteY103" fmla="*/ 1980560 h 2781114"/>
                  <a:gd name="connsiteX104" fmla="*/ 1354104 w 3093842"/>
                  <a:gd name="connsiteY104" fmla="*/ 1949418 h 2781114"/>
                  <a:gd name="connsiteX105" fmla="*/ 919182 w 3093842"/>
                  <a:gd name="connsiteY105" fmla="*/ 1444773 h 2781114"/>
                  <a:gd name="connsiteX106" fmla="*/ 807640 w 3093842"/>
                  <a:gd name="connsiteY106" fmla="*/ 1414643 h 2781114"/>
                  <a:gd name="connsiteX107" fmla="*/ 811852 w 3093842"/>
                  <a:gd name="connsiteY107" fmla="*/ 1372858 h 2781114"/>
                  <a:gd name="connsiteX108" fmla="*/ 822959 w 3093842"/>
                  <a:gd name="connsiteY108" fmla="*/ 1371739 h 2781114"/>
                  <a:gd name="connsiteX109" fmla="*/ 1327604 w 3093842"/>
                  <a:gd name="connsiteY109" fmla="*/ 936817 h 2781114"/>
                  <a:gd name="connsiteX110" fmla="*/ 1354900 w 3093842"/>
                  <a:gd name="connsiteY110" fmla="*/ 835765 h 2781114"/>
                  <a:gd name="connsiteX111" fmla="*/ 1360053 w 3093842"/>
                  <a:gd name="connsiteY111" fmla="*/ 835245 h 2781114"/>
                  <a:gd name="connsiteX112" fmla="*/ 1108 w 3093842"/>
                  <a:gd name="connsiteY112" fmla="*/ 17635 h 2781114"/>
                  <a:gd name="connsiteX113" fmla="*/ 685108 w 3093842"/>
                  <a:gd name="connsiteY113" fmla="*/ 17635 h 2781114"/>
                  <a:gd name="connsiteX114" fmla="*/ 822959 w 3093842"/>
                  <a:gd name="connsiteY114" fmla="*/ 31532 h 2781114"/>
                  <a:gd name="connsiteX115" fmla="*/ 856369 w 3093842"/>
                  <a:gd name="connsiteY115" fmla="*/ 41902 h 2781114"/>
                  <a:gd name="connsiteX116" fmla="*/ 823195 w 3093842"/>
                  <a:gd name="connsiteY116" fmla="*/ 148774 h 2781114"/>
                  <a:gd name="connsiteX117" fmla="*/ 811545 w 3093842"/>
                  <a:gd name="connsiteY117" fmla="*/ 264338 h 2781114"/>
                  <a:gd name="connsiteX118" fmla="*/ 1269400 w 3093842"/>
                  <a:gd name="connsiteY118" fmla="*/ 826107 h 2781114"/>
                  <a:gd name="connsiteX119" fmla="*/ 1355174 w 3093842"/>
                  <a:gd name="connsiteY119" fmla="*/ 834754 h 2781114"/>
                  <a:gd name="connsiteX120" fmla="*/ 1354900 w 3093842"/>
                  <a:gd name="connsiteY120" fmla="*/ 835765 h 2781114"/>
                  <a:gd name="connsiteX121" fmla="*/ 1250642 w 3093842"/>
                  <a:gd name="connsiteY121" fmla="*/ 846275 h 2781114"/>
                  <a:gd name="connsiteX122" fmla="*/ 837849 w 3093842"/>
                  <a:gd name="connsiteY122" fmla="*/ 1184843 h 2781114"/>
                  <a:gd name="connsiteX123" fmla="*/ 804657 w 3093842"/>
                  <a:gd name="connsiteY123" fmla="*/ 1291771 h 2781114"/>
                  <a:gd name="connsiteX124" fmla="*/ 800692 w 3093842"/>
                  <a:gd name="connsiteY124" fmla="*/ 1252436 h 2781114"/>
                  <a:gd name="connsiteX125" fmla="*/ 238923 w 3093842"/>
                  <a:gd name="connsiteY125" fmla="*/ 794580 h 2781114"/>
                  <a:gd name="connsiteX126" fmla="*/ 15722 w 3093842"/>
                  <a:gd name="connsiteY126" fmla="*/ 839643 h 2781114"/>
                  <a:gd name="connsiteX127" fmla="*/ 15151 w 3093842"/>
                  <a:gd name="connsiteY127" fmla="*/ 839953 h 2781114"/>
                  <a:gd name="connsiteX128" fmla="*/ 15006 w 3093842"/>
                  <a:gd name="connsiteY128" fmla="*/ 839485 h 2781114"/>
                  <a:gd name="connsiteX129" fmla="*/ 1108 w 3093842"/>
                  <a:gd name="connsiteY129" fmla="*/ 701635 h 2781114"/>
                  <a:gd name="connsiteX130" fmla="*/ 1108 w 3093842"/>
                  <a:gd name="connsiteY130" fmla="*/ 17635 h 2781114"/>
                  <a:gd name="connsiteX131" fmla="*/ 2054218 w 3093842"/>
                  <a:gd name="connsiteY131" fmla="*/ 0 h 2781114"/>
                  <a:gd name="connsiteX132" fmla="*/ 2738218 w 3093842"/>
                  <a:gd name="connsiteY132" fmla="*/ 0 h 2781114"/>
                  <a:gd name="connsiteX133" fmla="*/ 2738218 w 3093842"/>
                  <a:gd name="connsiteY133" fmla="*/ 683999 h 2781114"/>
                  <a:gd name="connsiteX134" fmla="*/ 2724322 w 3093842"/>
                  <a:gd name="connsiteY134" fmla="*/ 821849 h 2781114"/>
                  <a:gd name="connsiteX135" fmla="*/ 2715988 w 3093842"/>
                  <a:gd name="connsiteY135" fmla="*/ 848698 h 2781114"/>
                  <a:gd name="connsiteX136" fmla="*/ 2635987 w 3093842"/>
                  <a:gd name="connsiteY136" fmla="*/ 823865 h 2781114"/>
                  <a:gd name="connsiteX137" fmla="*/ 2520423 w 3093842"/>
                  <a:gd name="connsiteY137" fmla="*/ 812214 h 2781114"/>
                  <a:gd name="connsiteX138" fmla="*/ 1958654 w 3093842"/>
                  <a:gd name="connsiteY138" fmla="*/ 1270070 h 2781114"/>
                  <a:gd name="connsiteX139" fmla="*/ 1949842 w 3093842"/>
                  <a:gd name="connsiteY139" fmla="*/ 1357478 h 2781114"/>
                  <a:gd name="connsiteX140" fmla="*/ 1934370 w 3093842"/>
                  <a:gd name="connsiteY140" fmla="*/ 1355918 h 2781114"/>
                  <a:gd name="connsiteX141" fmla="*/ 1927975 w 3093842"/>
                  <a:gd name="connsiteY141" fmla="*/ 1292480 h 2781114"/>
                  <a:gd name="connsiteX142" fmla="*/ 1481770 w 3093842"/>
                  <a:gd name="connsiteY142" fmla="*/ 846275 h 2781114"/>
                  <a:gd name="connsiteX143" fmla="*/ 1391119 w 3093842"/>
                  <a:gd name="connsiteY143" fmla="*/ 837137 h 2781114"/>
                  <a:gd name="connsiteX144" fmla="*/ 1500528 w 3093842"/>
                  <a:gd name="connsiteY144" fmla="*/ 826107 h 2781114"/>
                  <a:gd name="connsiteX145" fmla="*/ 1958383 w 3093842"/>
                  <a:gd name="connsiteY145" fmla="*/ 264338 h 2781114"/>
                  <a:gd name="connsiteX146" fmla="*/ 1913321 w 3093842"/>
                  <a:gd name="connsiteY146" fmla="*/ 41137 h 2781114"/>
                  <a:gd name="connsiteX147" fmla="*/ 1901107 w 3093842"/>
                  <a:gd name="connsiteY147" fmla="*/ 18634 h 2781114"/>
                  <a:gd name="connsiteX148" fmla="*/ 1916368 w 3093842"/>
                  <a:gd name="connsiteY148" fmla="*/ 13896 h 2781114"/>
                  <a:gd name="connsiteX149" fmla="*/ 2054218 w 3093842"/>
                  <a:gd name="connsiteY149" fmla="*/ 0 h 2781114"/>
                  <a:gd name="connsiteX150" fmla="*/ 856607 w 3093842"/>
                  <a:gd name="connsiteY150" fmla="*/ 41137 h 2781114"/>
                  <a:gd name="connsiteX151" fmla="*/ 1901107 w 3093842"/>
                  <a:gd name="connsiteY151" fmla="*/ 18634 h 2781114"/>
                  <a:gd name="connsiteX152" fmla="*/ 1787974 w 3093842"/>
                  <a:gd name="connsiteY152" fmla="*/ 53752 h 2781114"/>
                  <a:gd name="connsiteX153" fmla="*/ 1370218 w 3093842"/>
                  <a:gd name="connsiteY153" fmla="*/ 683999 h 2781114"/>
                  <a:gd name="connsiteX154" fmla="*/ 1380901 w 3093842"/>
                  <a:gd name="connsiteY154" fmla="*/ 805080 h 2781114"/>
                  <a:gd name="connsiteX155" fmla="*/ 1389517 w 3093842"/>
                  <a:gd name="connsiteY155" fmla="*/ 836975 h 2781114"/>
                  <a:gd name="connsiteX156" fmla="*/ 1366206 w 3093842"/>
                  <a:gd name="connsiteY156" fmla="*/ 834625 h 2781114"/>
                  <a:gd name="connsiteX157" fmla="*/ 1360053 w 3093842"/>
                  <a:gd name="connsiteY157" fmla="*/ 835245 h 2781114"/>
                  <a:gd name="connsiteX158" fmla="*/ 1355174 w 3093842"/>
                  <a:gd name="connsiteY158" fmla="*/ 834754 h 2781114"/>
                  <a:gd name="connsiteX159" fmla="*/ 1358426 w 3093842"/>
                  <a:gd name="connsiteY159" fmla="*/ 822714 h 2781114"/>
                  <a:gd name="connsiteX160" fmla="*/ 1369109 w 3093842"/>
                  <a:gd name="connsiteY160" fmla="*/ 701635 h 2781114"/>
                  <a:gd name="connsiteX161" fmla="*/ 951353 w 3093842"/>
                  <a:gd name="connsiteY161" fmla="*/ 71387 h 2781114"/>
                  <a:gd name="connsiteX162" fmla="*/ 856369 w 3093842"/>
                  <a:gd name="connsiteY162" fmla="*/ 41902 h 2781114"/>
                  <a:gd name="connsiteX163" fmla="*/ 856607 w 3093842"/>
                  <a:gd name="connsiteY163" fmla="*/ 41137 h 2781114"/>
                  <a:gd name="connsiteX0" fmla="*/ 1368000 w 2747078"/>
                  <a:gd name="connsiteY0" fmla="*/ 1981464 h 2781114"/>
                  <a:gd name="connsiteX1" fmla="*/ 1380754 w 2747078"/>
                  <a:gd name="connsiteY1" fmla="*/ 1982750 h 2781114"/>
                  <a:gd name="connsiteX2" fmla="*/ 1370218 w 2747078"/>
                  <a:gd name="connsiteY2" fmla="*/ 2087269 h 2781114"/>
                  <a:gd name="connsiteX3" fmla="*/ 1787974 w 2747078"/>
                  <a:gd name="connsiteY3" fmla="*/ 2717517 h 2781114"/>
                  <a:gd name="connsiteX4" fmla="*/ 1903980 w 2747078"/>
                  <a:gd name="connsiteY4" fmla="*/ 2753527 h 2781114"/>
                  <a:gd name="connsiteX5" fmla="*/ 1896357 w 2747078"/>
                  <a:gd name="connsiteY5" fmla="*/ 2778084 h 2781114"/>
                  <a:gd name="connsiteX6" fmla="*/ 839643 w 2747078"/>
                  <a:gd name="connsiteY6" fmla="*/ 2778084 h 2781114"/>
                  <a:gd name="connsiteX7" fmla="*/ 832215 w 2747078"/>
                  <a:gd name="connsiteY7" fmla="*/ 2754154 h 2781114"/>
                  <a:gd name="connsiteX8" fmla="*/ 950244 w 2747078"/>
                  <a:gd name="connsiteY8" fmla="*/ 2717516 h 2781114"/>
                  <a:gd name="connsiteX9" fmla="*/ 1368000 w 2747078"/>
                  <a:gd name="connsiteY9" fmla="*/ 2087268 h 2781114"/>
                  <a:gd name="connsiteX10" fmla="*/ 1357441 w 2747078"/>
                  <a:gd name="connsiteY10" fmla="*/ 1982529 h 2781114"/>
                  <a:gd name="connsiteX11" fmla="*/ 1368000 w 2747078"/>
                  <a:gd name="connsiteY11" fmla="*/ 1981464 h 2781114"/>
                  <a:gd name="connsiteX12" fmla="*/ 800474 w 2747078"/>
                  <a:gd name="connsiteY12" fmla="*/ 1484297 h 2781114"/>
                  <a:gd name="connsiteX13" fmla="*/ 804437 w 2747078"/>
                  <a:gd name="connsiteY13" fmla="*/ 1523608 h 2781114"/>
                  <a:gd name="connsiteX14" fmla="*/ 1250642 w 2747078"/>
                  <a:gd name="connsiteY14" fmla="*/ 1969813 h 2781114"/>
                  <a:gd name="connsiteX15" fmla="*/ 1357242 w 2747078"/>
                  <a:gd name="connsiteY15" fmla="*/ 1980560 h 2781114"/>
                  <a:gd name="connsiteX16" fmla="*/ 1357441 w 2747078"/>
                  <a:gd name="connsiteY16" fmla="*/ 1982529 h 2781114"/>
                  <a:gd name="connsiteX17" fmla="*/ 1252436 w 2747078"/>
                  <a:gd name="connsiteY17" fmla="*/ 1993114 h 2781114"/>
                  <a:gd name="connsiteX18" fmla="*/ 794581 w 2747078"/>
                  <a:gd name="connsiteY18" fmla="*/ 2554883 h 2781114"/>
                  <a:gd name="connsiteX19" fmla="*/ 806231 w 2747078"/>
                  <a:gd name="connsiteY19" fmla="*/ 2670447 h 2781114"/>
                  <a:gd name="connsiteX20" fmla="*/ 832215 w 2747078"/>
                  <a:gd name="connsiteY20" fmla="*/ 2754154 h 2781114"/>
                  <a:gd name="connsiteX21" fmla="*/ 821850 w 2747078"/>
                  <a:gd name="connsiteY21" fmla="*/ 2757372 h 2781114"/>
                  <a:gd name="connsiteX22" fmla="*/ 683999 w 2747078"/>
                  <a:gd name="connsiteY22" fmla="*/ 2771268 h 2781114"/>
                  <a:gd name="connsiteX23" fmla="*/ 0 w 2747078"/>
                  <a:gd name="connsiteY23" fmla="*/ 2771268 h 2781114"/>
                  <a:gd name="connsiteX24" fmla="*/ 0 w 2747078"/>
                  <a:gd name="connsiteY24" fmla="*/ 2087268 h 2781114"/>
                  <a:gd name="connsiteX25" fmla="*/ 13897 w 2747078"/>
                  <a:gd name="connsiteY25" fmla="*/ 1949418 h 2781114"/>
                  <a:gd name="connsiteX26" fmla="*/ 29081 w 2747078"/>
                  <a:gd name="connsiteY26" fmla="*/ 1900504 h 2781114"/>
                  <a:gd name="connsiteX27" fmla="*/ 123359 w 2747078"/>
                  <a:gd name="connsiteY27" fmla="*/ 1929769 h 2781114"/>
                  <a:gd name="connsiteX28" fmla="*/ 238923 w 2747078"/>
                  <a:gd name="connsiteY28" fmla="*/ 1941419 h 2781114"/>
                  <a:gd name="connsiteX29" fmla="*/ 772567 w 2747078"/>
                  <a:gd name="connsiteY29" fmla="*/ 1578258 h 2781114"/>
                  <a:gd name="connsiteX30" fmla="*/ 800474 w 2747078"/>
                  <a:gd name="connsiteY30" fmla="*/ 1484297 h 2781114"/>
                  <a:gd name="connsiteX31" fmla="*/ 793278 w 2747078"/>
                  <a:gd name="connsiteY31" fmla="*/ 1412909 h 2781114"/>
                  <a:gd name="connsiteX32" fmla="*/ 805080 w 2747078"/>
                  <a:gd name="connsiteY32" fmla="*/ 1413951 h 2781114"/>
                  <a:gd name="connsiteX33" fmla="*/ 807640 w 2747078"/>
                  <a:gd name="connsiteY33" fmla="*/ 1414643 h 2781114"/>
                  <a:gd name="connsiteX34" fmla="*/ 800692 w 2747078"/>
                  <a:gd name="connsiteY34" fmla="*/ 1483564 h 2781114"/>
                  <a:gd name="connsiteX35" fmla="*/ 800474 w 2747078"/>
                  <a:gd name="connsiteY35" fmla="*/ 1484297 h 2781114"/>
                  <a:gd name="connsiteX36" fmla="*/ 793278 w 2747078"/>
                  <a:gd name="connsiteY36" fmla="*/ 1412909 h 2781114"/>
                  <a:gd name="connsiteX37" fmla="*/ 1949711 w 2747078"/>
                  <a:gd name="connsiteY37" fmla="*/ 1412490 h 2781114"/>
                  <a:gd name="connsiteX38" fmla="*/ 1958654 w 2747078"/>
                  <a:gd name="connsiteY38" fmla="*/ 1501198 h 2781114"/>
                  <a:gd name="connsiteX39" fmla="*/ 2520423 w 2747078"/>
                  <a:gd name="connsiteY39" fmla="*/ 1959053 h 2781114"/>
                  <a:gd name="connsiteX40" fmla="*/ 2635987 w 2747078"/>
                  <a:gd name="connsiteY40" fmla="*/ 1947403 h 2781114"/>
                  <a:gd name="connsiteX41" fmla="*/ 2715987 w 2747078"/>
                  <a:gd name="connsiteY41" fmla="*/ 1922570 h 2781114"/>
                  <a:gd name="connsiteX42" fmla="*/ 2724322 w 2747078"/>
                  <a:gd name="connsiteY42" fmla="*/ 1949419 h 2781114"/>
                  <a:gd name="connsiteX43" fmla="*/ 2738218 w 2747078"/>
                  <a:gd name="connsiteY43" fmla="*/ 2087269 h 2781114"/>
                  <a:gd name="connsiteX44" fmla="*/ 2738218 w 2747078"/>
                  <a:gd name="connsiteY44" fmla="*/ 2771269 h 2781114"/>
                  <a:gd name="connsiteX45" fmla="*/ 2054218 w 2747078"/>
                  <a:gd name="connsiteY45" fmla="*/ 2771269 h 2781114"/>
                  <a:gd name="connsiteX46" fmla="*/ 1916368 w 2747078"/>
                  <a:gd name="connsiteY46" fmla="*/ 2757373 h 2781114"/>
                  <a:gd name="connsiteX47" fmla="*/ 1903980 w 2747078"/>
                  <a:gd name="connsiteY47" fmla="*/ 2753527 h 2781114"/>
                  <a:gd name="connsiteX48" fmla="*/ 1929769 w 2747078"/>
                  <a:gd name="connsiteY48" fmla="*/ 2670447 h 2781114"/>
                  <a:gd name="connsiteX49" fmla="*/ 1941419 w 2747078"/>
                  <a:gd name="connsiteY49" fmla="*/ 2554883 h 2781114"/>
                  <a:gd name="connsiteX50" fmla="*/ 1483564 w 2747078"/>
                  <a:gd name="connsiteY50" fmla="*/ 1993114 h 2781114"/>
                  <a:gd name="connsiteX51" fmla="*/ 1380754 w 2747078"/>
                  <a:gd name="connsiteY51" fmla="*/ 1982750 h 2781114"/>
                  <a:gd name="connsiteX52" fmla="*/ 1381034 w 2747078"/>
                  <a:gd name="connsiteY52" fmla="*/ 1979968 h 2781114"/>
                  <a:gd name="connsiteX53" fmla="*/ 1481770 w 2747078"/>
                  <a:gd name="connsiteY53" fmla="*/ 1969813 h 2781114"/>
                  <a:gd name="connsiteX54" fmla="*/ 1927975 w 2747078"/>
                  <a:gd name="connsiteY54" fmla="*/ 1523608 h 2781114"/>
                  <a:gd name="connsiteX55" fmla="*/ 1939082 w 2747078"/>
                  <a:gd name="connsiteY55" fmla="*/ 1413427 h 2781114"/>
                  <a:gd name="connsiteX56" fmla="*/ 1949711 w 2747078"/>
                  <a:gd name="connsiteY56" fmla="*/ 1412490 h 2781114"/>
                  <a:gd name="connsiteX57" fmla="*/ 804657 w 2747078"/>
                  <a:gd name="connsiteY57" fmla="*/ 1291771 h 2781114"/>
                  <a:gd name="connsiteX58" fmla="*/ 812342 w 2747078"/>
                  <a:gd name="connsiteY58" fmla="*/ 1368000 h 2781114"/>
                  <a:gd name="connsiteX59" fmla="*/ 811852 w 2747078"/>
                  <a:gd name="connsiteY59" fmla="*/ 1372858 h 2781114"/>
                  <a:gd name="connsiteX60" fmla="*/ 796175 w 2747078"/>
                  <a:gd name="connsiteY60" fmla="*/ 1374438 h 2781114"/>
                  <a:gd name="connsiteX61" fmla="*/ 804437 w 2747078"/>
                  <a:gd name="connsiteY61" fmla="*/ 1292480 h 2781114"/>
                  <a:gd name="connsiteX62" fmla="*/ 804657 w 2747078"/>
                  <a:gd name="connsiteY62" fmla="*/ 1291771 h 2781114"/>
                  <a:gd name="connsiteX63" fmla="*/ 2715988 w 2747078"/>
                  <a:gd name="connsiteY63" fmla="*/ 848698 h 2781114"/>
                  <a:gd name="connsiteX64" fmla="*/ 2743624 w 2747078"/>
                  <a:gd name="connsiteY64" fmla="*/ 857277 h 2781114"/>
                  <a:gd name="connsiteX65" fmla="*/ 2743624 w 2747078"/>
                  <a:gd name="connsiteY65" fmla="*/ 1913991 h 2781114"/>
                  <a:gd name="connsiteX66" fmla="*/ 2715987 w 2747078"/>
                  <a:gd name="connsiteY66" fmla="*/ 1922570 h 2781114"/>
                  <a:gd name="connsiteX67" fmla="*/ 2684466 w 2747078"/>
                  <a:gd name="connsiteY67" fmla="*/ 1821025 h 2781114"/>
                  <a:gd name="connsiteX68" fmla="*/ 2054218 w 2747078"/>
                  <a:gd name="connsiteY68" fmla="*/ 1403269 h 2781114"/>
                  <a:gd name="connsiteX69" fmla="*/ 1949711 w 2747078"/>
                  <a:gd name="connsiteY69" fmla="*/ 1412490 h 2781114"/>
                  <a:gd name="connsiteX70" fmla="*/ 1947004 w 2747078"/>
                  <a:gd name="connsiteY70" fmla="*/ 1385634 h 2781114"/>
                  <a:gd name="connsiteX71" fmla="*/ 1949842 w 2747078"/>
                  <a:gd name="connsiteY71" fmla="*/ 1357478 h 2781114"/>
                  <a:gd name="connsiteX72" fmla="*/ 2054218 w 2747078"/>
                  <a:gd name="connsiteY72" fmla="*/ 1368000 h 2781114"/>
                  <a:gd name="connsiteX73" fmla="*/ 2684466 w 2747078"/>
                  <a:gd name="connsiteY73" fmla="*/ 950244 h 2781114"/>
                  <a:gd name="connsiteX74" fmla="*/ 2715988 w 2747078"/>
                  <a:gd name="connsiteY74" fmla="*/ 848698 h 2781114"/>
                  <a:gd name="connsiteX75" fmla="*/ 15151 w 2747078"/>
                  <a:gd name="connsiteY75" fmla="*/ 839953 h 2781114"/>
                  <a:gd name="connsiteX76" fmla="*/ 54860 w 2747078"/>
                  <a:gd name="connsiteY76" fmla="*/ 967879 h 2781114"/>
                  <a:gd name="connsiteX77" fmla="*/ 685108 w 2747078"/>
                  <a:gd name="connsiteY77" fmla="*/ 1385635 h 2781114"/>
                  <a:gd name="connsiteX78" fmla="*/ 796175 w 2747078"/>
                  <a:gd name="connsiteY78" fmla="*/ 1374438 h 2781114"/>
                  <a:gd name="connsiteX79" fmla="*/ 792787 w 2747078"/>
                  <a:gd name="connsiteY79" fmla="*/ 1408044 h 2781114"/>
                  <a:gd name="connsiteX80" fmla="*/ 793278 w 2747078"/>
                  <a:gd name="connsiteY80" fmla="*/ 1412909 h 2781114"/>
                  <a:gd name="connsiteX81" fmla="*/ 683999 w 2747078"/>
                  <a:gd name="connsiteY81" fmla="*/ 1403268 h 2781114"/>
                  <a:gd name="connsiteX82" fmla="*/ 53752 w 2747078"/>
                  <a:gd name="connsiteY82" fmla="*/ 1821024 h 2781114"/>
                  <a:gd name="connsiteX83" fmla="*/ 29081 w 2747078"/>
                  <a:gd name="connsiteY83" fmla="*/ 1900504 h 2781114"/>
                  <a:gd name="connsiteX84" fmla="*/ 15722 w 2747078"/>
                  <a:gd name="connsiteY84" fmla="*/ 1896357 h 2781114"/>
                  <a:gd name="connsiteX85" fmla="*/ 15151 w 2747078"/>
                  <a:gd name="connsiteY85" fmla="*/ 839953 h 2781114"/>
                  <a:gd name="connsiteX86" fmla="*/ 1389517 w 2747078"/>
                  <a:gd name="connsiteY86" fmla="*/ 836975 h 2781114"/>
                  <a:gd name="connsiteX87" fmla="*/ 1391119 w 2747078"/>
                  <a:gd name="connsiteY87" fmla="*/ 837137 h 2781114"/>
                  <a:gd name="connsiteX88" fmla="*/ 1389602 w 2747078"/>
                  <a:gd name="connsiteY88" fmla="*/ 837290 h 2781114"/>
                  <a:gd name="connsiteX89" fmla="*/ 1389517 w 2747078"/>
                  <a:gd name="connsiteY89" fmla="*/ 836975 h 2781114"/>
                  <a:gd name="connsiteX90" fmla="*/ 1360053 w 2747078"/>
                  <a:gd name="connsiteY90" fmla="*/ 835245 h 2781114"/>
                  <a:gd name="connsiteX91" fmla="*/ 1384964 w 2747078"/>
                  <a:gd name="connsiteY91" fmla="*/ 837757 h 2781114"/>
                  <a:gd name="connsiteX92" fmla="*/ 1389602 w 2747078"/>
                  <a:gd name="connsiteY92" fmla="*/ 837290 h 2781114"/>
                  <a:gd name="connsiteX93" fmla="*/ 1411723 w 2747078"/>
                  <a:gd name="connsiteY93" fmla="*/ 919183 h 2781114"/>
                  <a:gd name="connsiteX94" fmla="*/ 1916368 w 2747078"/>
                  <a:gd name="connsiteY94" fmla="*/ 1354104 h 2781114"/>
                  <a:gd name="connsiteX95" fmla="*/ 1934370 w 2747078"/>
                  <a:gd name="connsiteY95" fmla="*/ 1355918 h 2781114"/>
                  <a:gd name="connsiteX96" fmla="*/ 1939625 w 2747078"/>
                  <a:gd name="connsiteY96" fmla="*/ 1408044 h 2781114"/>
                  <a:gd name="connsiteX97" fmla="*/ 1939082 w 2747078"/>
                  <a:gd name="connsiteY97" fmla="*/ 1413427 h 2781114"/>
                  <a:gd name="connsiteX98" fmla="*/ 1933138 w 2747078"/>
                  <a:gd name="connsiteY98" fmla="*/ 1413952 h 2781114"/>
                  <a:gd name="connsiteX99" fmla="*/ 1384114 w 2747078"/>
                  <a:gd name="connsiteY99" fmla="*/ 1949419 h 2781114"/>
                  <a:gd name="connsiteX100" fmla="*/ 1381034 w 2747078"/>
                  <a:gd name="connsiteY100" fmla="*/ 1979968 h 2781114"/>
                  <a:gd name="connsiteX101" fmla="*/ 1366206 w 2747078"/>
                  <a:gd name="connsiteY101" fmla="*/ 1981463 h 2781114"/>
                  <a:gd name="connsiteX102" fmla="*/ 1357242 w 2747078"/>
                  <a:gd name="connsiteY102" fmla="*/ 1980560 h 2781114"/>
                  <a:gd name="connsiteX103" fmla="*/ 1354104 w 2747078"/>
                  <a:gd name="connsiteY103" fmla="*/ 1949418 h 2781114"/>
                  <a:gd name="connsiteX104" fmla="*/ 919182 w 2747078"/>
                  <a:gd name="connsiteY104" fmla="*/ 1444773 h 2781114"/>
                  <a:gd name="connsiteX105" fmla="*/ 807640 w 2747078"/>
                  <a:gd name="connsiteY105" fmla="*/ 1414643 h 2781114"/>
                  <a:gd name="connsiteX106" fmla="*/ 811852 w 2747078"/>
                  <a:gd name="connsiteY106" fmla="*/ 1372858 h 2781114"/>
                  <a:gd name="connsiteX107" fmla="*/ 822959 w 2747078"/>
                  <a:gd name="connsiteY107" fmla="*/ 1371739 h 2781114"/>
                  <a:gd name="connsiteX108" fmla="*/ 1327604 w 2747078"/>
                  <a:gd name="connsiteY108" fmla="*/ 936817 h 2781114"/>
                  <a:gd name="connsiteX109" fmla="*/ 1354900 w 2747078"/>
                  <a:gd name="connsiteY109" fmla="*/ 835765 h 2781114"/>
                  <a:gd name="connsiteX110" fmla="*/ 1360053 w 2747078"/>
                  <a:gd name="connsiteY110" fmla="*/ 835245 h 2781114"/>
                  <a:gd name="connsiteX111" fmla="*/ 1108 w 2747078"/>
                  <a:gd name="connsiteY111" fmla="*/ 17635 h 2781114"/>
                  <a:gd name="connsiteX112" fmla="*/ 685108 w 2747078"/>
                  <a:gd name="connsiteY112" fmla="*/ 17635 h 2781114"/>
                  <a:gd name="connsiteX113" fmla="*/ 822959 w 2747078"/>
                  <a:gd name="connsiteY113" fmla="*/ 31532 h 2781114"/>
                  <a:gd name="connsiteX114" fmla="*/ 856369 w 2747078"/>
                  <a:gd name="connsiteY114" fmla="*/ 41902 h 2781114"/>
                  <a:gd name="connsiteX115" fmla="*/ 823195 w 2747078"/>
                  <a:gd name="connsiteY115" fmla="*/ 148774 h 2781114"/>
                  <a:gd name="connsiteX116" fmla="*/ 811545 w 2747078"/>
                  <a:gd name="connsiteY116" fmla="*/ 264338 h 2781114"/>
                  <a:gd name="connsiteX117" fmla="*/ 1269400 w 2747078"/>
                  <a:gd name="connsiteY117" fmla="*/ 826107 h 2781114"/>
                  <a:gd name="connsiteX118" fmla="*/ 1355174 w 2747078"/>
                  <a:gd name="connsiteY118" fmla="*/ 834754 h 2781114"/>
                  <a:gd name="connsiteX119" fmla="*/ 1354900 w 2747078"/>
                  <a:gd name="connsiteY119" fmla="*/ 835765 h 2781114"/>
                  <a:gd name="connsiteX120" fmla="*/ 1250642 w 2747078"/>
                  <a:gd name="connsiteY120" fmla="*/ 846275 h 2781114"/>
                  <a:gd name="connsiteX121" fmla="*/ 837849 w 2747078"/>
                  <a:gd name="connsiteY121" fmla="*/ 1184843 h 2781114"/>
                  <a:gd name="connsiteX122" fmla="*/ 804657 w 2747078"/>
                  <a:gd name="connsiteY122" fmla="*/ 1291771 h 2781114"/>
                  <a:gd name="connsiteX123" fmla="*/ 800692 w 2747078"/>
                  <a:gd name="connsiteY123" fmla="*/ 1252436 h 2781114"/>
                  <a:gd name="connsiteX124" fmla="*/ 238923 w 2747078"/>
                  <a:gd name="connsiteY124" fmla="*/ 794580 h 2781114"/>
                  <a:gd name="connsiteX125" fmla="*/ 15722 w 2747078"/>
                  <a:gd name="connsiteY125" fmla="*/ 839643 h 2781114"/>
                  <a:gd name="connsiteX126" fmla="*/ 15151 w 2747078"/>
                  <a:gd name="connsiteY126" fmla="*/ 839953 h 2781114"/>
                  <a:gd name="connsiteX127" fmla="*/ 15006 w 2747078"/>
                  <a:gd name="connsiteY127" fmla="*/ 839485 h 2781114"/>
                  <a:gd name="connsiteX128" fmla="*/ 1108 w 2747078"/>
                  <a:gd name="connsiteY128" fmla="*/ 701635 h 2781114"/>
                  <a:gd name="connsiteX129" fmla="*/ 1108 w 2747078"/>
                  <a:gd name="connsiteY129" fmla="*/ 17635 h 2781114"/>
                  <a:gd name="connsiteX130" fmla="*/ 2054218 w 2747078"/>
                  <a:gd name="connsiteY130" fmla="*/ 0 h 2781114"/>
                  <a:gd name="connsiteX131" fmla="*/ 2738218 w 2747078"/>
                  <a:gd name="connsiteY131" fmla="*/ 0 h 2781114"/>
                  <a:gd name="connsiteX132" fmla="*/ 2738218 w 2747078"/>
                  <a:gd name="connsiteY132" fmla="*/ 683999 h 2781114"/>
                  <a:gd name="connsiteX133" fmla="*/ 2724322 w 2747078"/>
                  <a:gd name="connsiteY133" fmla="*/ 821849 h 2781114"/>
                  <a:gd name="connsiteX134" fmla="*/ 2715988 w 2747078"/>
                  <a:gd name="connsiteY134" fmla="*/ 848698 h 2781114"/>
                  <a:gd name="connsiteX135" fmla="*/ 2635987 w 2747078"/>
                  <a:gd name="connsiteY135" fmla="*/ 823865 h 2781114"/>
                  <a:gd name="connsiteX136" fmla="*/ 2520423 w 2747078"/>
                  <a:gd name="connsiteY136" fmla="*/ 812214 h 2781114"/>
                  <a:gd name="connsiteX137" fmla="*/ 1958654 w 2747078"/>
                  <a:gd name="connsiteY137" fmla="*/ 1270070 h 2781114"/>
                  <a:gd name="connsiteX138" fmla="*/ 1949842 w 2747078"/>
                  <a:gd name="connsiteY138" fmla="*/ 1357478 h 2781114"/>
                  <a:gd name="connsiteX139" fmla="*/ 1934370 w 2747078"/>
                  <a:gd name="connsiteY139" fmla="*/ 1355918 h 2781114"/>
                  <a:gd name="connsiteX140" fmla="*/ 1927975 w 2747078"/>
                  <a:gd name="connsiteY140" fmla="*/ 1292480 h 2781114"/>
                  <a:gd name="connsiteX141" fmla="*/ 1481770 w 2747078"/>
                  <a:gd name="connsiteY141" fmla="*/ 846275 h 2781114"/>
                  <a:gd name="connsiteX142" fmla="*/ 1391119 w 2747078"/>
                  <a:gd name="connsiteY142" fmla="*/ 837137 h 2781114"/>
                  <a:gd name="connsiteX143" fmla="*/ 1500528 w 2747078"/>
                  <a:gd name="connsiteY143" fmla="*/ 826107 h 2781114"/>
                  <a:gd name="connsiteX144" fmla="*/ 1958383 w 2747078"/>
                  <a:gd name="connsiteY144" fmla="*/ 264338 h 2781114"/>
                  <a:gd name="connsiteX145" fmla="*/ 1913321 w 2747078"/>
                  <a:gd name="connsiteY145" fmla="*/ 41137 h 2781114"/>
                  <a:gd name="connsiteX146" fmla="*/ 1901107 w 2747078"/>
                  <a:gd name="connsiteY146" fmla="*/ 18634 h 2781114"/>
                  <a:gd name="connsiteX147" fmla="*/ 1916368 w 2747078"/>
                  <a:gd name="connsiteY147" fmla="*/ 13896 h 2781114"/>
                  <a:gd name="connsiteX148" fmla="*/ 2054218 w 2747078"/>
                  <a:gd name="connsiteY148" fmla="*/ 0 h 2781114"/>
                  <a:gd name="connsiteX149" fmla="*/ 856607 w 2747078"/>
                  <a:gd name="connsiteY149" fmla="*/ 41137 h 2781114"/>
                  <a:gd name="connsiteX150" fmla="*/ 1901107 w 2747078"/>
                  <a:gd name="connsiteY150" fmla="*/ 18634 h 2781114"/>
                  <a:gd name="connsiteX151" fmla="*/ 1787974 w 2747078"/>
                  <a:gd name="connsiteY151" fmla="*/ 53752 h 2781114"/>
                  <a:gd name="connsiteX152" fmla="*/ 1370218 w 2747078"/>
                  <a:gd name="connsiteY152" fmla="*/ 683999 h 2781114"/>
                  <a:gd name="connsiteX153" fmla="*/ 1380901 w 2747078"/>
                  <a:gd name="connsiteY153" fmla="*/ 805080 h 2781114"/>
                  <a:gd name="connsiteX154" fmla="*/ 1389517 w 2747078"/>
                  <a:gd name="connsiteY154" fmla="*/ 836975 h 2781114"/>
                  <a:gd name="connsiteX155" fmla="*/ 1366206 w 2747078"/>
                  <a:gd name="connsiteY155" fmla="*/ 834625 h 2781114"/>
                  <a:gd name="connsiteX156" fmla="*/ 1360053 w 2747078"/>
                  <a:gd name="connsiteY156" fmla="*/ 835245 h 2781114"/>
                  <a:gd name="connsiteX157" fmla="*/ 1355174 w 2747078"/>
                  <a:gd name="connsiteY157" fmla="*/ 834754 h 2781114"/>
                  <a:gd name="connsiteX158" fmla="*/ 1358426 w 2747078"/>
                  <a:gd name="connsiteY158" fmla="*/ 822714 h 2781114"/>
                  <a:gd name="connsiteX159" fmla="*/ 1369109 w 2747078"/>
                  <a:gd name="connsiteY159" fmla="*/ 701635 h 2781114"/>
                  <a:gd name="connsiteX160" fmla="*/ 951353 w 2747078"/>
                  <a:gd name="connsiteY160" fmla="*/ 71387 h 2781114"/>
                  <a:gd name="connsiteX161" fmla="*/ 856369 w 2747078"/>
                  <a:gd name="connsiteY161" fmla="*/ 41902 h 2781114"/>
                  <a:gd name="connsiteX162" fmla="*/ 856607 w 2747078"/>
                  <a:gd name="connsiteY162" fmla="*/ 41137 h 2781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</a:cxnLst>
                <a:rect l="l" t="t" r="r" b="b"/>
                <a:pathLst>
                  <a:path w="2747078" h="2781114">
                    <a:moveTo>
                      <a:pt x="1368000" y="1981464"/>
                    </a:moveTo>
                    <a:lnTo>
                      <a:pt x="1380754" y="1982750"/>
                    </a:lnTo>
                    <a:lnTo>
                      <a:pt x="1370218" y="2087269"/>
                    </a:lnTo>
                    <a:cubicBezTo>
                      <a:pt x="1370218" y="2370591"/>
                      <a:pt x="1542476" y="2613680"/>
                      <a:pt x="1787974" y="2717517"/>
                    </a:cubicBezTo>
                    <a:lnTo>
                      <a:pt x="1903980" y="2753527"/>
                    </a:lnTo>
                    <a:lnTo>
                      <a:pt x="1896357" y="2778084"/>
                    </a:lnTo>
                    <a:cubicBezTo>
                      <a:pt x="1718968" y="2782177"/>
                      <a:pt x="1017000" y="2782072"/>
                      <a:pt x="839643" y="2778084"/>
                    </a:cubicBezTo>
                    <a:lnTo>
                      <a:pt x="832215" y="2754154"/>
                    </a:lnTo>
                    <a:lnTo>
                      <a:pt x="950244" y="2717516"/>
                    </a:lnTo>
                    <a:cubicBezTo>
                      <a:pt x="1195742" y="2613679"/>
                      <a:pt x="1368000" y="2370590"/>
                      <a:pt x="1368000" y="2087268"/>
                    </a:cubicBezTo>
                    <a:lnTo>
                      <a:pt x="1357441" y="1982529"/>
                    </a:lnTo>
                    <a:lnTo>
                      <a:pt x="1368000" y="1981464"/>
                    </a:lnTo>
                    <a:close/>
                    <a:moveTo>
                      <a:pt x="800474" y="1484297"/>
                    </a:moveTo>
                    <a:lnTo>
                      <a:pt x="804437" y="1523608"/>
                    </a:lnTo>
                    <a:cubicBezTo>
                      <a:pt x="850268" y="1747578"/>
                      <a:pt x="1026673" y="1923983"/>
                      <a:pt x="1250642" y="1969813"/>
                    </a:cubicBezTo>
                    <a:lnTo>
                      <a:pt x="1357242" y="1980560"/>
                    </a:lnTo>
                    <a:cubicBezTo>
                      <a:pt x="1357308" y="1981216"/>
                      <a:pt x="1357375" y="1981873"/>
                      <a:pt x="1357441" y="1982529"/>
                    </a:cubicBezTo>
                    <a:lnTo>
                      <a:pt x="1252436" y="1993114"/>
                    </a:lnTo>
                    <a:cubicBezTo>
                      <a:pt x="991138" y="2046583"/>
                      <a:pt x="794581" y="2277778"/>
                      <a:pt x="794581" y="2554883"/>
                    </a:cubicBezTo>
                    <a:cubicBezTo>
                      <a:pt x="794581" y="2594470"/>
                      <a:pt x="798593" y="2633119"/>
                      <a:pt x="806231" y="2670447"/>
                    </a:cubicBezTo>
                    <a:lnTo>
                      <a:pt x="832215" y="2754154"/>
                    </a:lnTo>
                    <a:lnTo>
                      <a:pt x="821850" y="2757372"/>
                    </a:lnTo>
                    <a:cubicBezTo>
                      <a:pt x="777322" y="2766483"/>
                      <a:pt x="731220" y="2771268"/>
                      <a:pt x="683999" y="2771268"/>
                    </a:cubicBezTo>
                    <a:lnTo>
                      <a:pt x="0" y="2771268"/>
                    </a:lnTo>
                    <a:lnTo>
                      <a:pt x="0" y="2087268"/>
                    </a:lnTo>
                    <a:cubicBezTo>
                      <a:pt x="0" y="2040048"/>
                      <a:pt x="4785" y="1993945"/>
                      <a:pt x="13897" y="1949418"/>
                    </a:cubicBezTo>
                    <a:lnTo>
                      <a:pt x="29081" y="1900504"/>
                    </a:lnTo>
                    <a:lnTo>
                      <a:pt x="123359" y="1929769"/>
                    </a:lnTo>
                    <a:cubicBezTo>
                      <a:pt x="160687" y="1937408"/>
                      <a:pt x="199337" y="1941419"/>
                      <a:pt x="238923" y="1941419"/>
                    </a:cubicBezTo>
                    <a:cubicBezTo>
                      <a:pt x="481389" y="1941419"/>
                      <a:pt x="688706" y="1790930"/>
                      <a:pt x="772567" y="1578258"/>
                    </a:cubicBezTo>
                    <a:lnTo>
                      <a:pt x="800474" y="1484297"/>
                    </a:lnTo>
                    <a:close/>
                    <a:moveTo>
                      <a:pt x="793278" y="1412909"/>
                    </a:moveTo>
                    <a:lnTo>
                      <a:pt x="805080" y="1413951"/>
                    </a:lnTo>
                    <a:lnTo>
                      <a:pt x="807640" y="1414643"/>
                    </a:lnTo>
                    <a:lnTo>
                      <a:pt x="800692" y="1483564"/>
                    </a:lnTo>
                    <a:cubicBezTo>
                      <a:pt x="800619" y="1483808"/>
                      <a:pt x="800547" y="1484053"/>
                      <a:pt x="800474" y="1484297"/>
                    </a:cubicBezTo>
                    <a:lnTo>
                      <a:pt x="793278" y="1412909"/>
                    </a:lnTo>
                    <a:close/>
                    <a:moveTo>
                      <a:pt x="1949711" y="1412490"/>
                    </a:moveTo>
                    <a:lnTo>
                      <a:pt x="1958654" y="1501198"/>
                    </a:lnTo>
                    <a:cubicBezTo>
                      <a:pt x="2012123" y="1762496"/>
                      <a:pt x="2243319" y="1959053"/>
                      <a:pt x="2520423" y="1959053"/>
                    </a:cubicBezTo>
                    <a:cubicBezTo>
                      <a:pt x="2560009" y="1959053"/>
                      <a:pt x="2598659" y="1955042"/>
                      <a:pt x="2635987" y="1947403"/>
                    </a:cubicBezTo>
                    <a:lnTo>
                      <a:pt x="2715987" y="1922570"/>
                    </a:lnTo>
                    <a:lnTo>
                      <a:pt x="2724322" y="1949419"/>
                    </a:lnTo>
                    <a:cubicBezTo>
                      <a:pt x="2733433" y="1993946"/>
                      <a:pt x="2738218" y="2040049"/>
                      <a:pt x="2738218" y="2087269"/>
                    </a:cubicBezTo>
                    <a:lnTo>
                      <a:pt x="2738218" y="2771269"/>
                    </a:lnTo>
                    <a:lnTo>
                      <a:pt x="2054218" y="2771269"/>
                    </a:lnTo>
                    <a:cubicBezTo>
                      <a:pt x="2006997" y="2771269"/>
                      <a:pt x="1960895" y="2766484"/>
                      <a:pt x="1916368" y="2757373"/>
                    </a:cubicBezTo>
                    <a:lnTo>
                      <a:pt x="1903980" y="2753527"/>
                    </a:lnTo>
                    <a:lnTo>
                      <a:pt x="1929769" y="2670447"/>
                    </a:lnTo>
                    <a:cubicBezTo>
                      <a:pt x="1937408" y="2633119"/>
                      <a:pt x="1941419" y="2594469"/>
                      <a:pt x="1941419" y="2554883"/>
                    </a:cubicBezTo>
                    <a:cubicBezTo>
                      <a:pt x="1941419" y="2277778"/>
                      <a:pt x="1744862" y="2046583"/>
                      <a:pt x="1483564" y="1993114"/>
                    </a:cubicBezTo>
                    <a:lnTo>
                      <a:pt x="1380754" y="1982750"/>
                    </a:lnTo>
                    <a:cubicBezTo>
                      <a:pt x="1380847" y="1981823"/>
                      <a:pt x="1380941" y="1980895"/>
                      <a:pt x="1381034" y="1979968"/>
                    </a:cubicBezTo>
                    <a:lnTo>
                      <a:pt x="1481770" y="1969813"/>
                    </a:lnTo>
                    <a:cubicBezTo>
                      <a:pt x="1705740" y="1923983"/>
                      <a:pt x="1882145" y="1747578"/>
                      <a:pt x="1927975" y="1523608"/>
                    </a:cubicBezTo>
                    <a:lnTo>
                      <a:pt x="1939082" y="1413427"/>
                    </a:lnTo>
                    <a:lnTo>
                      <a:pt x="1949711" y="1412490"/>
                    </a:lnTo>
                    <a:close/>
                    <a:moveTo>
                      <a:pt x="804657" y="1291771"/>
                    </a:moveTo>
                    <a:lnTo>
                      <a:pt x="812342" y="1368000"/>
                    </a:lnTo>
                    <a:cubicBezTo>
                      <a:pt x="812179" y="1369619"/>
                      <a:pt x="812015" y="1371239"/>
                      <a:pt x="811852" y="1372858"/>
                    </a:cubicBezTo>
                    <a:lnTo>
                      <a:pt x="796175" y="1374438"/>
                    </a:lnTo>
                    <a:lnTo>
                      <a:pt x="804437" y="1292480"/>
                    </a:lnTo>
                    <a:cubicBezTo>
                      <a:pt x="804510" y="1292244"/>
                      <a:pt x="804584" y="1292007"/>
                      <a:pt x="804657" y="1291771"/>
                    </a:cubicBezTo>
                    <a:close/>
                    <a:moveTo>
                      <a:pt x="2715988" y="848698"/>
                    </a:moveTo>
                    <a:lnTo>
                      <a:pt x="2743624" y="857277"/>
                    </a:lnTo>
                    <a:cubicBezTo>
                      <a:pt x="2748230" y="1034826"/>
                      <a:pt x="2748230" y="1736442"/>
                      <a:pt x="2743624" y="1913991"/>
                    </a:cubicBezTo>
                    <a:lnTo>
                      <a:pt x="2715987" y="1922570"/>
                    </a:lnTo>
                    <a:lnTo>
                      <a:pt x="2684466" y="1821025"/>
                    </a:lnTo>
                    <a:cubicBezTo>
                      <a:pt x="2580629" y="1575527"/>
                      <a:pt x="2337540" y="1403269"/>
                      <a:pt x="2054218" y="1403269"/>
                    </a:cubicBezTo>
                    <a:lnTo>
                      <a:pt x="1949711" y="1412490"/>
                    </a:lnTo>
                    <a:lnTo>
                      <a:pt x="1947004" y="1385634"/>
                    </a:lnTo>
                    <a:lnTo>
                      <a:pt x="1949842" y="1357478"/>
                    </a:lnTo>
                    <a:lnTo>
                      <a:pt x="2054218" y="1368000"/>
                    </a:lnTo>
                    <a:cubicBezTo>
                      <a:pt x="2337540" y="1368000"/>
                      <a:pt x="2580629" y="1195742"/>
                      <a:pt x="2684466" y="950244"/>
                    </a:cubicBezTo>
                    <a:lnTo>
                      <a:pt x="2715988" y="848698"/>
                    </a:lnTo>
                    <a:close/>
                    <a:moveTo>
                      <a:pt x="15151" y="839953"/>
                    </a:moveTo>
                    <a:lnTo>
                      <a:pt x="54860" y="967879"/>
                    </a:lnTo>
                    <a:cubicBezTo>
                      <a:pt x="158698" y="1213377"/>
                      <a:pt x="401787" y="1385635"/>
                      <a:pt x="685108" y="1385635"/>
                    </a:cubicBezTo>
                    <a:lnTo>
                      <a:pt x="796175" y="1374438"/>
                    </a:lnTo>
                    <a:lnTo>
                      <a:pt x="792787" y="1408044"/>
                    </a:lnTo>
                    <a:cubicBezTo>
                      <a:pt x="792951" y="1409666"/>
                      <a:pt x="793114" y="1411287"/>
                      <a:pt x="793278" y="1412909"/>
                    </a:cubicBezTo>
                    <a:lnTo>
                      <a:pt x="683999" y="1403268"/>
                    </a:lnTo>
                    <a:cubicBezTo>
                      <a:pt x="400678" y="1403268"/>
                      <a:pt x="157589" y="1575526"/>
                      <a:pt x="53752" y="1821024"/>
                    </a:cubicBezTo>
                    <a:lnTo>
                      <a:pt x="29081" y="1900504"/>
                    </a:lnTo>
                    <a:lnTo>
                      <a:pt x="15722" y="1896357"/>
                    </a:lnTo>
                    <a:cubicBezTo>
                      <a:pt x="13400" y="1719599"/>
                      <a:pt x="8628" y="994699"/>
                      <a:pt x="15151" y="839953"/>
                    </a:cubicBezTo>
                    <a:close/>
                    <a:moveTo>
                      <a:pt x="1389517" y="836975"/>
                    </a:moveTo>
                    <a:lnTo>
                      <a:pt x="1391119" y="837137"/>
                    </a:lnTo>
                    <a:lnTo>
                      <a:pt x="1389602" y="837290"/>
                    </a:lnTo>
                    <a:cubicBezTo>
                      <a:pt x="1389574" y="837185"/>
                      <a:pt x="1389545" y="837080"/>
                      <a:pt x="1389517" y="836975"/>
                    </a:cubicBezTo>
                    <a:close/>
                    <a:moveTo>
                      <a:pt x="1360053" y="835245"/>
                    </a:moveTo>
                    <a:lnTo>
                      <a:pt x="1384964" y="837757"/>
                    </a:lnTo>
                    <a:lnTo>
                      <a:pt x="1389602" y="837290"/>
                    </a:lnTo>
                    <a:lnTo>
                      <a:pt x="1411723" y="919183"/>
                    </a:lnTo>
                    <a:cubicBezTo>
                      <a:pt x="1492276" y="1139183"/>
                      <a:pt x="1682602" y="1306269"/>
                      <a:pt x="1916368" y="1354104"/>
                    </a:cubicBezTo>
                    <a:lnTo>
                      <a:pt x="1934370" y="1355918"/>
                    </a:lnTo>
                    <a:lnTo>
                      <a:pt x="1939625" y="1408044"/>
                    </a:lnTo>
                    <a:lnTo>
                      <a:pt x="1939082" y="1413427"/>
                    </a:lnTo>
                    <a:lnTo>
                      <a:pt x="1933138" y="1413952"/>
                    </a:lnTo>
                    <a:cubicBezTo>
                      <a:pt x="1658043" y="1463091"/>
                      <a:pt x="1439922" y="1676693"/>
                      <a:pt x="1384114" y="1949419"/>
                    </a:cubicBezTo>
                    <a:lnTo>
                      <a:pt x="1381034" y="1979968"/>
                    </a:lnTo>
                    <a:lnTo>
                      <a:pt x="1366206" y="1981463"/>
                    </a:lnTo>
                    <a:lnTo>
                      <a:pt x="1357242" y="1980560"/>
                    </a:lnTo>
                    <a:lnTo>
                      <a:pt x="1354104" y="1949418"/>
                    </a:lnTo>
                    <a:cubicBezTo>
                      <a:pt x="1306268" y="1715653"/>
                      <a:pt x="1139183" y="1525326"/>
                      <a:pt x="919182" y="1444773"/>
                    </a:cubicBezTo>
                    <a:lnTo>
                      <a:pt x="807640" y="1414643"/>
                    </a:lnTo>
                    <a:lnTo>
                      <a:pt x="811852" y="1372858"/>
                    </a:lnTo>
                    <a:lnTo>
                      <a:pt x="822959" y="1371739"/>
                    </a:lnTo>
                    <a:cubicBezTo>
                      <a:pt x="1056725" y="1323904"/>
                      <a:pt x="1247051" y="1156818"/>
                      <a:pt x="1327604" y="936817"/>
                    </a:cubicBezTo>
                    <a:lnTo>
                      <a:pt x="1354900" y="835765"/>
                    </a:lnTo>
                    <a:lnTo>
                      <a:pt x="1360053" y="835245"/>
                    </a:lnTo>
                    <a:close/>
                    <a:moveTo>
                      <a:pt x="1108" y="17635"/>
                    </a:moveTo>
                    <a:lnTo>
                      <a:pt x="685108" y="17635"/>
                    </a:lnTo>
                    <a:cubicBezTo>
                      <a:pt x="732328" y="17635"/>
                      <a:pt x="778431" y="22420"/>
                      <a:pt x="822959" y="31532"/>
                    </a:cubicBezTo>
                    <a:lnTo>
                      <a:pt x="856369" y="41902"/>
                    </a:lnTo>
                    <a:lnTo>
                      <a:pt x="823195" y="148774"/>
                    </a:lnTo>
                    <a:cubicBezTo>
                      <a:pt x="815557" y="186102"/>
                      <a:pt x="811545" y="224752"/>
                      <a:pt x="811545" y="264338"/>
                    </a:cubicBezTo>
                    <a:cubicBezTo>
                      <a:pt x="811545" y="541442"/>
                      <a:pt x="1008103" y="772637"/>
                      <a:pt x="1269400" y="826107"/>
                    </a:cubicBezTo>
                    <a:lnTo>
                      <a:pt x="1355174" y="834754"/>
                    </a:lnTo>
                    <a:cubicBezTo>
                      <a:pt x="1355083" y="835091"/>
                      <a:pt x="1354991" y="835428"/>
                      <a:pt x="1354900" y="835765"/>
                    </a:cubicBezTo>
                    <a:lnTo>
                      <a:pt x="1250642" y="846275"/>
                    </a:lnTo>
                    <a:cubicBezTo>
                      <a:pt x="1064001" y="884467"/>
                      <a:pt x="910391" y="1013336"/>
                      <a:pt x="837849" y="1184843"/>
                    </a:cubicBezTo>
                    <a:lnTo>
                      <a:pt x="804657" y="1291771"/>
                    </a:lnTo>
                    <a:lnTo>
                      <a:pt x="800692" y="1252436"/>
                    </a:lnTo>
                    <a:cubicBezTo>
                      <a:pt x="747223" y="991138"/>
                      <a:pt x="516027" y="794580"/>
                      <a:pt x="238923" y="794580"/>
                    </a:cubicBezTo>
                    <a:cubicBezTo>
                      <a:pt x="159750" y="794580"/>
                      <a:pt x="84325" y="810626"/>
                      <a:pt x="15722" y="839643"/>
                    </a:cubicBezTo>
                    <a:lnTo>
                      <a:pt x="15151" y="839953"/>
                    </a:lnTo>
                    <a:cubicBezTo>
                      <a:pt x="15103" y="839797"/>
                      <a:pt x="15054" y="839641"/>
                      <a:pt x="15006" y="839485"/>
                    </a:cubicBezTo>
                    <a:cubicBezTo>
                      <a:pt x="5894" y="794957"/>
                      <a:pt x="1108" y="748856"/>
                      <a:pt x="1108" y="701635"/>
                    </a:cubicBezTo>
                    <a:lnTo>
                      <a:pt x="1108" y="17635"/>
                    </a:lnTo>
                    <a:close/>
                    <a:moveTo>
                      <a:pt x="2054218" y="0"/>
                    </a:moveTo>
                    <a:lnTo>
                      <a:pt x="2738218" y="0"/>
                    </a:lnTo>
                    <a:lnTo>
                      <a:pt x="2738218" y="683999"/>
                    </a:lnTo>
                    <a:cubicBezTo>
                      <a:pt x="2738218" y="731220"/>
                      <a:pt x="2733433" y="777322"/>
                      <a:pt x="2724322" y="821849"/>
                    </a:cubicBezTo>
                    <a:lnTo>
                      <a:pt x="2715988" y="848698"/>
                    </a:lnTo>
                    <a:lnTo>
                      <a:pt x="2635987" y="823865"/>
                    </a:lnTo>
                    <a:cubicBezTo>
                      <a:pt x="2598659" y="816226"/>
                      <a:pt x="2560009" y="812214"/>
                      <a:pt x="2520423" y="812214"/>
                    </a:cubicBezTo>
                    <a:cubicBezTo>
                      <a:pt x="2243319" y="812214"/>
                      <a:pt x="2012123" y="1008773"/>
                      <a:pt x="1958654" y="1270070"/>
                    </a:cubicBezTo>
                    <a:lnTo>
                      <a:pt x="1949842" y="1357478"/>
                    </a:lnTo>
                    <a:lnTo>
                      <a:pt x="1934370" y="1355918"/>
                    </a:lnTo>
                    <a:lnTo>
                      <a:pt x="1927975" y="1292480"/>
                    </a:lnTo>
                    <a:cubicBezTo>
                      <a:pt x="1882145" y="1068511"/>
                      <a:pt x="1705740" y="892106"/>
                      <a:pt x="1481770" y="846275"/>
                    </a:cubicBezTo>
                    <a:lnTo>
                      <a:pt x="1391119" y="837137"/>
                    </a:lnTo>
                    <a:lnTo>
                      <a:pt x="1500528" y="826107"/>
                    </a:lnTo>
                    <a:cubicBezTo>
                      <a:pt x="1761825" y="772637"/>
                      <a:pt x="1958383" y="541442"/>
                      <a:pt x="1958383" y="264338"/>
                    </a:cubicBezTo>
                    <a:cubicBezTo>
                      <a:pt x="1958383" y="185165"/>
                      <a:pt x="1942338" y="109740"/>
                      <a:pt x="1913321" y="41137"/>
                    </a:cubicBezTo>
                    <a:lnTo>
                      <a:pt x="1901107" y="18634"/>
                    </a:lnTo>
                    <a:lnTo>
                      <a:pt x="1916368" y="13896"/>
                    </a:lnTo>
                    <a:cubicBezTo>
                      <a:pt x="1960895" y="4785"/>
                      <a:pt x="2006998" y="0"/>
                      <a:pt x="2054218" y="0"/>
                    </a:cubicBezTo>
                    <a:close/>
                    <a:moveTo>
                      <a:pt x="856607" y="41137"/>
                    </a:moveTo>
                    <a:lnTo>
                      <a:pt x="1901107" y="18634"/>
                    </a:lnTo>
                    <a:lnTo>
                      <a:pt x="1787974" y="53752"/>
                    </a:lnTo>
                    <a:cubicBezTo>
                      <a:pt x="1542476" y="157589"/>
                      <a:pt x="1370218" y="400677"/>
                      <a:pt x="1370218" y="683999"/>
                    </a:cubicBezTo>
                    <a:cubicBezTo>
                      <a:pt x="1370218" y="725318"/>
                      <a:pt x="1373882" y="765779"/>
                      <a:pt x="1380901" y="805080"/>
                    </a:cubicBezTo>
                    <a:lnTo>
                      <a:pt x="1389517" y="836975"/>
                    </a:lnTo>
                    <a:lnTo>
                      <a:pt x="1366206" y="834625"/>
                    </a:lnTo>
                    <a:lnTo>
                      <a:pt x="1360053" y="835245"/>
                    </a:lnTo>
                    <a:lnTo>
                      <a:pt x="1355174" y="834754"/>
                    </a:lnTo>
                    <a:lnTo>
                      <a:pt x="1358426" y="822714"/>
                    </a:lnTo>
                    <a:cubicBezTo>
                      <a:pt x="1365446" y="783414"/>
                      <a:pt x="1369109" y="742952"/>
                      <a:pt x="1369109" y="701635"/>
                    </a:cubicBezTo>
                    <a:cubicBezTo>
                      <a:pt x="1369109" y="418312"/>
                      <a:pt x="1196851" y="175224"/>
                      <a:pt x="951353" y="71387"/>
                    </a:cubicBezTo>
                    <a:lnTo>
                      <a:pt x="856369" y="41902"/>
                    </a:lnTo>
                    <a:cubicBezTo>
                      <a:pt x="856448" y="41647"/>
                      <a:pt x="856528" y="41392"/>
                      <a:pt x="856607" y="41137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42" name="Szabadkézi sokszög: alakzat 41">
                <a:extLst>
                  <a:ext uri="{FF2B5EF4-FFF2-40B4-BE49-F238E27FC236}">
                    <a16:creationId xmlns:a16="http://schemas.microsoft.com/office/drawing/2014/main" id="{86655F27-9E9A-4650-B9A0-D5ECD36600F5}"/>
                  </a:ext>
                </a:extLst>
              </p:cNvPr>
              <p:cNvSpPr/>
              <p:nvPr/>
            </p:nvSpPr>
            <p:spPr>
              <a:xfrm>
                <a:off x="4175194" y="4227528"/>
                <a:ext cx="1157441" cy="1187506"/>
              </a:xfrm>
              <a:custGeom>
                <a:avLst/>
                <a:gdLst>
                  <a:gd name="connsiteX0" fmla="*/ 182 w 1143359"/>
                  <a:gd name="connsiteY0" fmla="*/ 555737 h 1187506"/>
                  <a:gd name="connsiteX1" fmla="*/ 157345 w 1143359"/>
                  <a:gd name="connsiteY1" fmla="*/ 508112 h 1187506"/>
                  <a:gd name="connsiteX2" fmla="*/ 319270 w 1143359"/>
                  <a:gd name="connsiteY2" fmla="*/ 408099 h 1187506"/>
                  <a:gd name="connsiteX3" fmla="*/ 471670 w 1143359"/>
                  <a:gd name="connsiteY3" fmla="*/ 222362 h 1187506"/>
                  <a:gd name="connsiteX4" fmla="*/ 538345 w 1143359"/>
                  <a:gd name="connsiteY4" fmla="*/ 50912 h 1187506"/>
                  <a:gd name="connsiteX5" fmla="*/ 557395 w 1143359"/>
                  <a:gd name="connsiteY5" fmla="*/ 8049 h 1187506"/>
                  <a:gd name="connsiteX6" fmla="*/ 571682 w 1143359"/>
                  <a:gd name="connsiteY6" fmla="*/ 22337 h 1187506"/>
                  <a:gd name="connsiteX7" fmla="*/ 643120 w 1143359"/>
                  <a:gd name="connsiteY7" fmla="*/ 222362 h 1187506"/>
                  <a:gd name="connsiteX8" fmla="*/ 781232 w 1143359"/>
                  <a:gd name="connsiteY8" fmla="*/ 365237 h 1187506"/>
                  <a:gd name="connsiteX9" fmla="*/ 933632 w 1143359"/>
                  <a:gd name="connsiteY9" fmla="*/ 484299 h 1187506"/>
                  <a:gd name="connsiteX10" fmla="*/ 1128895 w 1143359"/>
                  <a:gd name="connsiteY10" fmla="*/ 531924 h 1187506"/>
                  <a:gd name="connsiteX11" fmla="*/ 1128895 w 1143359"/>
                  <a:gd name="connsiteY11" fmla="*/ 536687 h 1187506"/>
                  <a:gd name="connsiteX12" fmla="*/ 1128895 w 1143359"/>
                  <a:gd name="connsiteY12" fmla="*/ 579549 h 1187506"/>
                  <a:gd name="connsiteX13" fmla="*/ 938395 w 1143359"/>
                  <a:gd name="connsiteY13" fmla="*/ 665274 h 1187506"/>
                  <a:gd name="connsiteX14" fmla="*/ 809807 w 1143359"/>
                  <a:gd name="connsiteY14" fmla="*/ 746237 h 1187506"/>
                  <a:gd name="connsiteX15" fmla="*/ 695507 w 1143359"/>
                  <a:gd name="connsiteY15" fmla="*/ 879587 h 1187506"/>
                  <a:gd name="connsiteX16" fmla="*/ 619307 w 1143359"/>
                  <a:gd name="connsiteY16" fmla="*/ 1017699 h 1187506"/>
                  <a:gd name="connsiteX17" fmla="*/ 562157 w 1143359"/>
                  <a:gd name="connsiteY17" fmla="*/ 1165337 h 1187506"/>
                  <a:gd name="connsiteX18" fmla="*/ 547870 w 1143359"/>
                  <a:gd name="connsiteY18" fmla="*/ 1165337 h 1187506"/>
                  <a:gd name="connsiteX19" fmla="*/ 490720 w 1143359"/>
                  <a:gd name="connsiteY19" fmla="*/ 960549 h 1187506"/>
                  <a:gd name="connsiteX20" fmla="*/ 385945 w 1143359"/>
                  <a:gd name="connsiteY20" fmla="*/ 822437 h 1187506"/>
                  <a:gd name="connsiteX21" fmla="*/ 266882 w 1143359"/>
                  <a:gd name="connsiteY21" fmla="*/ 712899 h 1187506"/>
                  <a:gd name="connsiteX22" fmla="*/ 128770 w 1143359"/>
                  <a:gd name="connsiteY22" fmla="*/ 631937 h 1187506"/>
                  <a:gd name="connsiteX23" fmla="*/ 182 w 1143359"/>
                  <a:gd name="connsiteY23" fmla="*/ 555737 h 1187506"/>
                  <a:gd name="connsiteX0" fmla="*/ 151 w 1167140"/>
                  <a:gd name="connsiteY0" fmla="*/ 579549 h 1187506"/>
                  <a:gd name="connsiteX1" fmla="*/ 181126 w 1167140"/>
                  <a:gd name="connsiteY1" fmla="*/ 508112 h 1187506"/>
                  <a:gd name="connsiteX2" fmla="*/ 343051 w 1167140"/>
                  <a:gd name="connsiteY2" fmla="*/ 408099 h 1187506"/>
                  <a:gd name="connsiteX3" fmla="*/ 495451 w 1167140"/>
                  <a:gd name="connsiteY3" fmla="*/ 222362 h 1187506"/>
                  <a:gd name="connsiteX4" fmla="*/ 562126 w 1167140"/>
                  <a:gd name="connsiteY4" fmla="*/ 50912 h 1187506"/>
                  <a:gd name="connsiteX5" fmla="*/ 581176 w 1167140"/>
                  <a:gd name="connsiteY5" fmla="*/ 8049 h 1187506"/>
                  <a:gd name="connsiteX6" fmla="*/ 595463 w 1167140"/>
                  <a:gd name="connsiteY6" fmla="*/ 22337 h 1187506"/>
                  <a:gd name="connsiteX7" fmla="*/ 666901 w 1167140"/>
                  <a:gd name="connsiteY7" fmla="*/ 222362 h 1187506"/>
                  <a:gd name="connsiteX8" fmla="*/ 805013 w 1167140"/>
                  <a:gd name="connsiteY8" fmla="*/ 365237 h 1187506"/>
                  <a:gd name="connsiteX9" fmla="*/ 957413 w 1167140"/>
                  <a:gd name="connsiteY9" fmla="*/ 484299 h 1187506"/>
                  <a:gd name="connsiteX10" fmla="*/ 1152676 w 1167140"/>
                  <a:gd name="connsiteY10" fmla="*/ 531924 h 1187506"/>
                  <a:gd name="connsiteX11" fmla="*/ 1152676 w 1167140"/>
                  <a:gd name="connsiteY11" fmla="*/ 536687 h 1187506"/>
                  <a:gd name="connsiteX12" fmla="*/ 1152676 w 1167140"/>
                  <a:gd name="connsiteY12" fmla="*/ 579549 h 1187506"/>
                  <a:gd name="connsiteX13" fmla="*/ 962176 w 1167140"/>
                  <a:gd name="connsiteY13" fmla="*/ 665274 h 1187506"/>
                  <a:gd name="connsiteX14" fmla="*/ 833588 w 1167140"/>
                  <a:gd name="connsiteY14" fmla="*/ 746237 h 1187506"/>
                  <a:gd name="connsiteX15" fmla="*/ 719288 w 1167140"/>
                  <a:gd name="connsiteY15" fmla="*/ 879587 h 1187506"/>
                  <a:gd name="connsiteX16" fmla="*/ 643088 w 1167140"/>
                  <a:gd name="connsiteY16" fmla="*/ 1017699 h 1187506"/>
                  <a:gd name="connsiteX17" fmla="*/ 585938 w 1167140"/>
                  <a:gd name="connsiteY17" fmla="*/ 1165337 h 1187506"/>
                  <a:gd name="connsiteX18" fmla="*/ 571651 w 1167140"/>
                  <a:gd name="connsiteY18" fmla="*/ 1165337 h 1187506"/>
                  <a:gd name="connsiteX19" fmla="*/ 514501 w 1167140"/>
                  <a:gd name="connsiteY19" fmla="*/ 960549 h 1187506"/>
                  <a:gd name="connsiteX20" fmla="*/ 409726 w 1167140"/>
                  <a:gd name="connsiteY20" fmla="*/ 822437 h 1187506"/>
                  <a:gd name="connsiteX21" fmla="*/ 290663 w 1167140"/>
                  <a:gd name="connsiteY21" fmla="*/ 712899 h 1187506"/>
                  <a:gd name="connsiteX22" fmla="*/ 152551 w 1167140"/>
                  <a:gd name="connsiteY22" fmla="*/ 631937 h 1187506"/>
                  <a:gd name="connsiteX23" fmla="*/ 151 w 1167140"/>
                  <a:gd name="connsiteY23" fmla="*/ 579549 h 1187506"/>
                  <a:gd name="connsiteX0" fmla="*/ 151 w 1176787"/>
                  <a:gd name="connsiteY0" fmla="*/ 579549 h 1187506"/>
                  <a:gd name="connsiteX1" fmla="*/ 181126 w 1176787"/>
                  <a:gd name="connsiteY1" fmla="*/ 508112 h 1187506"/>
                  <a:gd name="connsiteX2" fmla="*/ 343051 w 1176787"/>
                  <a:gd name="connsiteY2" fmla="*/ 408099 h 1187506"/>
                  <a:gd name="connsiteX3" fmla="*/ 495451 w 1176787"/>
                  <a:gd name="connsiteY3" fmla="*/ 222362 h 1187506"/>
                  <a:gd name="connsiteX4" fmla="*/ 562126 w 1176787"/>
                  <a:gd name="connsiteY4" fmla="*/ 50912 h 1187506"/>
                  <a:gd name="connsiteX5" fmla="*/ 581176 w 1176787"/>
                  <a:gd name="connsiteY5" fmla="*/ 8049 h 1187506"/>
                  <a:gd name="connsiteX6" fmla="*/ 595463 w 1176787"/>
                  <a:gd name="connsiteY6" fmla="*/ 22337 h 1187506"/>
                  <a:gd name="connsiteX7" fmla="*/ 666901 w 1176787"/>
                  <a:gd name="connsiteY7" fmla="*/ 222362 h 1187506"/>
                  <a:gd name="connsiteX8" fmla="*/ 805013 w 1176787"/>
                  <a:gd name="connsiteY8" fmla="*/ 365237 h 1187506"/>
                  <a:gd name="connsiteX9" fmla="*/ 957413 w 1176787"/>
                  <a:gd name="connsiteY9" fmla="*/ 484299 h 1187506"/>
                  <a:gd name="connsiteX10" fmla="*/ 1152676 w 1176787"/>
                  <a:gd name="connsiteY10" fmla="*/ 531924 h 1187506"/>
                  <a:gd name="connsiteX11" fmla="*/ 1152676 w 1176787"/>
                  <a:gd name="connsiteY11" fmla="*/ 579549 h 1187506"/>
                  <a:gd name="connsiteX12" fmla="*/ 962176 w 1176787"/>
                  <a:gd name="connsiteY12" fmla="*/ 665274 h 1187506"/>
                  <a:gd name="connsiteX13" fmla="*/ 833588 w 1176787"/>
                  <a:gd name="connsiteY13" fmla="*/ 746237 h 1187506"/>
                  <a:gd name="connsiteX14" fmla="*/ 719288 w 1176787"/>
                  <a:gd name="connsiteY14" fmla="*/ 879587 h 1187506"/>
                  <a:gd name="connsiteX15" fmla="*/ 643088 w 1176787"/>
                  <a:gd name="connsiteY15" fmla="*/ 1017699 h 1187506"/>
                  <a:gd name="connsiteX16" fmla="*/ 585938 w 1176787"/>
                  <a:gd name="connsiteY16" fmla="*/ 1165337 h 1187506"/>
                  <a:gd name="connsiteX17" fmla="*/ 571651 w 1176787"/>
                  <a:gd name="connsiteY17" fmla="*/ 1165337 h 1187506"/>
                  <a:gd name="connsiteX18" fmla="*/ 514501 w 1176787"/>
                  <a:gd name="connsiteY18" fmla="*/ 960549 h 1187506"/>
                  <a:gd name="connsiteX19" fmla="*/ 409726 w 1176787"/>
                  <a:gd name="connsiteY19" fmla="*/ 822437 h 1187506"/>
                  <a:gd name="connsiteX20" fmla="*/ 290663 w 1176787"/>
                  <a:gd name="connsiteY20" fmla="*/ 712899 h 1187506"/>
                  <a:gd name="connsiteX21" fmla="*/ 152551 w 1176787"/>
                  <a:gd name="connsiteY21" fmla="*/ 631937 h 1187506"/>
                  <a:gd name="connsiteX22" fmla="*/ 151 w 1176787"/>
                  <a:gd name="connsiteY22" fmla="*/ 579549 h 1187506"/>
                  <a:gd name="connsiteX0" fmla="*/ 151 w 1152679"/>
                  <a:gd name="connsiteY0" fmla="*/ 579549 h 1187506"/>
                  <a:gd name="connsiteX1" fmla="*/ 181126 w 1152679"/>
                  <a:gd name="connsiteY1" fmla="*/ 508112 h 1187506"/>
                  <a:gd name="connsiteX2" fmla="*/ 343051 w 1152679"/>
                  <a:gd name="connsiteY2" fmla="*/ 408099 h 1187506"/>
                  <a:gd name="connsiteX3" fmla="*/ 495451 w 1152679"/>
                  <a:gd name="connsiteY3" fmla="*/ 222362 h 1187506"/>
                  <a:gd name="connsiteX4" fmla="*/ 562126 w 1152679"/>
                  <a:gd name="connsiteY4" fmla="*/ 50912 h 1187506"/>
                  <a:gd name="connsiteX5" fmla="*/ 581176 w 1152679"/>
                  <a:gd name="connsiteY5" fmla="*/ 8049 h 1187506"/>
                  <a:gd name="connsiteX6" fmla="*/ 595463 w 1152679"/>
                  <a:gd name="connsiteY6" fmla="*/ 22337 h 1187506"/>
                  <a:gd name="connsiteX7" fmla="*/ 666901 w 1152679"/>
                  <a:gd name="connsiteY7" fmla="*/ 222362 h 1187506"/>
                  <a:gd name="connsiteX8" fmla="*/ 805013 w 1152679"/>
                  <a:gd name="connsiteY8" fmla="*/ 365237 h 1187506"/>
                  <a:gd name="connsiteX9" fmla="*/ 957413 w 1152679"/>
                  <a:gd name="connsiteY9" fmla="*/ 484299 h 1187506"/>
                  <a:gd name="connsiteX10" fmla="*/ 1152676 w 1152679"/>
                  <a:gd name="connsiteY10" fmla="*/ 579549 h 1187506"/>
                  <a:gd name="connsiteX11" fmla="*/ 962176 w 1152679"/>
                  <a:gd name="connsiteY11" fmla="*/ 665274 h 1187506"/>
                  <a:gd name="connsiteX12" fmla="*/ 833588 w 1152679"/>
                  <a:gd name="connsiteY12" fmla="*/ 746237 h 1187506"/>
                  <a:gd name="connsiteX13" fmla="*/ 719288 w 1152679"/>
                  <a:gd name="connsiteY13" fmla="*/ 879587 h 1187506"/>
                  <a:gd name="connsiteX14" fmla="*/ 643088 w 1152679"/>
                  <a:gd name="connsiteY14" fmla="*/ 1017699 h 1187506"/>
                  <a:gd name="connsiteX15" fmla="*/ 585938 w 1152679"/>
                  <a:gd name="connsiteY15" fmla="*/ 1165337 h 1187506"/>
                  <a:gd name="connsiteX16" fmla="*/ 571651 w 1152679"/>
                  <a:gd name="connsiteY16" fmla="*/ 1165337 h 1187506"/>
                  <a:gd name="connsiteX17" fmla="*/ 514501 w 1152679"/>
                  <a:gd name="connsiteY17" fmla="*/ 960549 h 1187506"/>
                  <a:gd name="connsiteX18" fmla="*/ 409726 w 1152679"/>
                  <a:gd name="connsiteY18" fmla="*/ 822437 h 1187506"/>
                  <a:gd name="connsiteX19" fmla="*/ 290663 w 1152679"/>
                  <a:gd name="connsiteY19" fmla="*/ 712899 h 1187506"/>
                  <a:gd name="connsiteX20" fmla="*/ 152551 w 1152679"/>
                  <a:gd name="connsiteY20" fmla="*/ 631937 h 1187506"/>
                  <a:gd name="connsiteX21" fmla="*/ 151 w 1152679"/>
                  <a:gd name="connsiteY21" fmla="*/ 579549 h 1187506"/>
                  <a:gd name="connsiteX0" fmla="*/ 151 w 1157441"/>
                  <a:gd name="connsiteY0" fmla="*/ 579549 h 1187506"/>
                  <a:gd name="connsiteX1" fmla="*/ 181126 w 1157441"/>
                  <a:gd name="connsiteY1" fmla="*/ 508112 h 1187506"/>
                  <a:gd name="connsiteX2" fmla="*/ 343051 w 1157441"/>
                  <a:gd name="connsiteY2" fmla="*/ 408099 h 1187506"/>
                  <a:gd name="connsiteX3" fmla="*/ 495451 w 1157441"/>
                  <a:gd name="connsiteY3" fmla="*/ 222362 h 1187506"/>
                  <a:gd name="connsiteX4" fmla="*/ 562126 w 1157441"/>
                  <a:gd name="connsiteY4" fmla="*/ 50912 h 1187506"/>
                  <a:gd name="connsiteX5" fmla="*/ 581176 w 1157441"/>
                  <a:gd name="connsiteY5" fmla="*/ 8049 h 1187506"/>
                  <a:gd name="connsiteX6" fmla="*/ 595463 w 1157441"/>
                  <a:gd name="connsiteY6" fmla="*/ 22337 h 1187506"/>
                  <a:gd name="connsiteX7" fmla="*/ 666901 w 1157441"/>
                  <a:gd name="connsiteY7" fmla="*/ 222362 h 1187506"/>
                  <a:gd name="connsiteX8" fmla="*/ 805013 w 1157441"/>
                  <a:gd name="connsiteY8" fmla="*/ 365237 h 1187506"/>
                  <a:gd name="connsiteX9" fmla="*/ 957413 w 1157441"/>
                  <a:gd name="connsiteY9" fmla="*/ 484299 h 1187506"/>
                  <a:gd name="connsiteX10" fmla="*/ 1157438 w 1157441"/>
                  <a:gd name="connsiteY10" fmla="*/ 584312 h 1187506"/>
                  <a:gd name="connsiteX11" fmla="*/ 962176 w 1157441"/>
                  <a:gd name="connsiteY11" fmla="*/ 665274 h 1187506"/>
                  <a:gd name="connsiteX12" fmla="*/ 833588 w 1157441"/>
                  <a:gd name="connsiteY12" fmla="*/ 746237 h 1187506"/>
                  <a:gd name="connsiteX13" fmla="*/ 719288 w 1157441"/>
                  <a:gd name="connsiteY13" fmla="*/ 879587 h 1187506"/>
                  <a:gd name="connsiteX14" fmla="*/ 643088 w 1157441"/>
                  <a:gd name="connsiteY14" fmla="*/ 1017699 h 1187506"/>
                  <a:gd name="connsiteX15" fmla="*/ 585938 w 1157441"/>
                  <a:gd name="connsiteY15" fmla="*/ 1165337 h 1187506"/>
                  <a:gd name="connsiteX16" fmla="*/ 571651 w 1157441"/>
                  <a:gd name="connsiteY16" fmla="*/ 1165337 h 1187506"/>
                  <a:gd name="connsiteX17" fmla="*/ 514501 w 1157441"/>
                  <a:gd name="connsiteY17" fmla="*/ 960549 h 1187506"/>
                  <a:gd name="connsiteX18" fmla="*/ 409726 w 1157441"/>
                  <a:gd name="connsiteY18" fmla="*/ 822437 h 1187506"/>
                  <a:gd name="connsiteX19" fmla="*/ 290663 w 1157441"/>
                  <a:gd name="connsiteY19" fmla="*/ 712899 h 1187506"/>
                  <a:gd name="connsiteX20" fmla="*/ 152551 w 1157441"/>
                  <a:gd name="connsiteY20" fmla="*/ 631937 h 1187506"/>
                  <a:gd name="connsiteX21" fmla="*/ 151 w 1157441"/>
                  <a:gd name="connsiteY21" fmla="*/ 579549 h 1187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157441" h="1187506">
                    <a:moveTo>
                      <a:pt x="151" y="579549"/>
                    </a:moveTo>
                    <a:cubicBezTo>
                      <a:pt x="4913" y="558912"/>
                      <a:pt x="123976" y="536687"/>
                      <a:pt x="181126" y="508112"/>
                    </a:cubicBezTo>
                    <a:cubicBezTo>
                      <a:pt x="238276" y="479537"/>
                      <a:pt x="290664" y="455724"/>
                      <a:pt x="343051" y="408099"/>
                    </a:cubicBezTo>
                    <a:cubicBezTo>
                      <a:pt x="395439" y="360474"/>
                      <a:pt x="458939" y="281893"/>
                      <a:pt x="495451" y="222362"/>
                    </a:cubicBezTo>
                    <a:cubicBezTo>
                      <a:pt x="531963" y="162831"/>
                      <a:pt x="547839" y="86631"/>
                      <a:pt x="562126" y="50912"/>
                    </a:cubicBezTo>
                    <a:cubicBezTo>
                      <a:pt x="576413" y="15193"/>
                      <a:pt x="575620" y="12811"/>
                      <a:pt x="581176" y="8049"/>
                    </a:cubicBezTo>
                    <a:cubicBezTo>
                      <a:pt x="586732" y="3287"/>
                      <a:pt x="581176" y="-13382"/>
                      <a:pt x="595463" y="22337"/>
                    </a:cubicBezTo>
                    <a:cubicBezTo>
                      <a:pt x="609750" y="58056"/>
                      <a:pt x="631976" y="165212"/>
                      <a:pt x="666901" y="222362"/>
                    </a:cubicBezTo>
                    <a:cubicBezTo>
                      <a:pt x="701826" y="279512"/>
                      <a:pt x="756594" y="321581"/>
                      <a:pt x="805013" y="365237"/>
                    </a:cubicBezTo>
                    <a:cubicBezTo>
                      <a:pt x="853432" y="408893"/>
                      <a:pt x="898676" y="447787"/>
                      <a:pt x="957413" y="484299"/>
                    </a:cubicBezTo>
                    <a:cubicBezTo>
                      <a:pt x="1016150" y="520811"/>
                      <a:pt x="1156644" y="554150"/>
                      <a:pt x="1157438" y="584312"/>
                    </a:cubicBezTo>
                    <a:cubicBezTo>
                      <a:pt x="1158232" y="614474"/>
                      <a:pt x="1016151" y="638287"/>
                      <a:pt x="962176" y="665274"/>
                    </a:cubicBezTo>
                    <a:cubicBezTo>
                      <a:pt x="908201" y="692261"/>
                      <a:pt x="874069" y="710518"/>
                      <a:pt x="833588" y="746237"/>
                    </a:cubicBezTo>
                    <a:cubicBezTo>
                      <a:pt x="793107" y="781956"/>
                      <a:pt x="751038" y="834343"/>
                      <a:pt x="719288" y="879587"/>
                    </a:cubicBezTo>
                    <a:cubicBezTo>
                      <a:pt x="687538" y="924831"/>
                      <a:pt x="665313" y="970074"/>
                      <a:pt x="643088" y="1017699"/>
                    </a:cubicBezTo>
                    <a:cubicBezTo>
                      <a:pt x="620863" y="1065324"/>
                      <a:pt x="585938" y="1165337"/>
                      <a:pt x="585938" y="1165337"/>
                    </a:cubicBezTo>
                    <a:cubicBezTo>
                      <a:pt x="574032" y="1189943"/>
                      <a:pt x="583557" y="1199468"/>
                      <a:pt x="571651" y="1165337"/>
                    </a:cubicBezTo>
                    <a:cubicBezTo>
                      <a:pt x="559745" y="1131206"/>
                      <a:pt x="541488" y="1017699"/>
                      <a:pt x="514501" y="960549"/>
                    </a:cubicBezTo>
                    <a:cubicBezTo>
                      <a:pt x="487514" y="903399"/>
                      <a:pt x="447032" y="863712"/>
                      <a:pt x="409726" y="822437"/>
                    </a:cubicBezTo>
                    <a:cubicBezTo>
                      <a:pt x="372420" y="781162"/>
                      <a:pt x="333525" y="744649"/>
                      <a:pt x="290663" y="712899"/>
                    </a:cubicBezTo>
                    <a:cubicBezTo>
                      <a:pt x="247801" y="681149"/>
                      <a:pt x="200970" y="654162"/>
                      <a:pt x="152551" y="631937"/>
                    </a:cubicBezTo>
                    <a:cubicBezTo>
                      <a:pt x="104132" y="609712"/>
                      <a:pt x="-4611" y="600186"/>
                      <a:pt x="151" y="579549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29" name="Szabadkézi sokszög: alakzat 28">
              <a:extLst>
                <a:ext uri="{FF2B5EF4-FFF2-40B4-BE49-F238E27FC236}">
                  <a16:creationId xmlns:a16="http://schemas.microsoft.com/office/drawing/2014/main" id="{553A985C-AA6D-4BCA-8A7C-CE42F743DDC9}"/>
                </a:ext>
              </a:extLst>
            </p:cNvPr>
            <p:cNvSpPr/>
            <p:nvPr/>
          </p:nvSpPr>
          <p:spPr>
            <a:xfrm rot="10800000">
              <a:off x="4549599" y="5703893"/>
              <a:ext cx="440147" cy="508732"/>
            </a:xfrm>
            <a:custGeom>
              <a:avLst/>
              <a:gdLst>
                <a:gd name="connsiteX0" fmla="*/ 341595 w 683190"/>
                <a:gd name="connsiteY0" fmla="*/ 0 h 395884"/>
                <a:gd name="connsiteX1" fmla="*/ 678556 w 683190"/>
                <a:gd name="connsiteY1" fmla="*/ 274631 h 395884"/>
                <a:gd name="connsiteX2" fmla="*/ 683190 w 683190"/>
                <a:gd name="connsiteY2" fmla="*/ 320596 h 395884"/>
                <a:gd name="connsiteX3" fmla="*/ 645807 w 683190"/>
                <a:gd name="connsiteY3" fmla="*/ 308992 h 395884"/>
                <a:gd name="connsiteX4" fmla="*/ 576489 w 683190"/>
                <a:gd name="connsiteY4" fmla="*/ 302004 h 395884"/>
                <a:gd name="connsiteX5" fmla="*/ 384184 w 683190"/>
                <a:gd name="connsiteY5" fmla="*/ 360745 h 395884"/>
                <a:gd name="connsiteX6" fmla="*/ 341595 w 683190"/>
                <a:gd name="connsiteY6" fmla="*/ 395884 h 395884"/>
                <a:gd name="connsiteX7" fmla="*/ 299006 w 683190"/>
                <a:gd name="connsiteY7" fmla="*/ 360745 h 395884"/>
                <a:gd name="connsiteX8" fmla="*/ 106701 w 683190"/>
                <a:gd name="connsiteY8" fmla="*/ 302004 h 395884"/>
                <a:gd name="connsiteX9" fmla="*/ 37383 w 683190"/>
                <a:gd name="connsiteY9" fmla="*/ 308992 h 395884"/>
                <a:gd name="connsiteX10" fmla="*/ 0 w 683190"/>
                <a:gd name="connsiteY10" fmla="*/ 320596 h 395884"/>
                <a:gd name="connsiteX11" fmla="*/ 4634 w 683190"/>
                <a:gd name="connsiteY11" fmla="*/ 274631 h 395884"/>
                <a:gd name="connsiteX12" fmla="*/ 341595 w 683190"/>
                <a:gd name="connsiteY12" fmla="*/ 0 h 395884"/>
                <a:gd name="connsiteX0" fmla="*/ 341595 w 683190"/>
                <a:gd name="connsiteY0" fmla="*/ 0 h 395884"/>
                <a:gd name="connsiteX1" fmla="*/ 678556 w 683190"/>
                <a:gd name="connsiteY1" fmla="*/ 274631 h 395884"/>
                <a:gd name="connsiteX2" fmla="*/ 683190 w 683190"/>
                <a:gd name="connsiteY2" fmla="*/ 320596 h 395884"/>
                <a:gd name="connsiteX3" fmla="*/ 645807 w 683190"/>
                <a:gd name="connsiteY3" fmla="*/ 308992 h 395884"/>
                <a:gd name="connsiteX4" fmla="*/ 384184 w 683190"/>
                <a:gd name="connsiteY4" fmla="*/ 360745 h 395884"/>
                <a:gd name="connsiteX5" fmla="*/ 341595 w 683190"/>
                <a:gd name="connsiteY5" fmla="*/ 395884 h 395884"/>
                <a:gd name="connsiteX6" fmla="*/ 299006 w 683190"/>
                <a:gd name="connsiteY6" fmla="*/ 360745 h 395884"/>
                <a:gd name="connsiteX7" fmla="*/ 106701 w 683190"/>
                <a:gd name="connsiteY7" fmla="*/ 302004 h 395884"/>
                <a:gd name="connsiteX8" fmla="*/ 37383 w 683190"/>
                <a:gd name="connsiteY8" fmla="*/ 308992 h 395884"/>
                <a:gd name="connsiteX9" fmla="*/ 0 w 683190"/>
                <a:gd name="connsiteY9" fmla="*/ 320596 h 395884"/>
                <a:gd name="connsiteX10" fmla="*/ 4634 w 683190"/>
                <a:gd name="connsiteY10" fmla="*/ 274631 h 395884"/>
                <a:gd name="connsiteX11" fmla="*/ 341595 w 683190"/>
                <a:gd name="connsiteY11" fmla="*/ 0 h 395884"/>
                <a:gd name="connsiteX0" fmla="*/ 341595 w 683190"/>
                <a:gd name="connsiteY0" fmla="*/ 0 h 395884"/>
                <a:gd name="connsiteX1" fmla="*/ 678556 w 683190"/>
                <a:gd name="connsiteY1" fmla="*/ 274631 h 395884"/>
                <a:gd name="connsiteX2" fmla="*/ 683190 w 683190"/>
                <a:gd name="connsiteY2" fmla="*/ 320596 h 395884"/>
                <a:gd name="connsiteX3" fmla="*/ 384184 w 683190"/>
                <a:gd name="connsiteY3" fmla="*/ 360745 h 395884"/>
                <a:gd name="connsiteX4" fmla="*/ 341595 w 683190"/>
                <a:gd name="connsiteY4" fmla="*/ 395884 h 395884"/>
                <a:gd name="connsiteX5" fmla="*/ 299006 w 683190"/>
                <a:gd name="connsiteY5" fmla="*/ 360745 h 395884"/>
                <a:gd name="connsiteX6" fmla="*/ 106701 w 683190"/>
                <a:gd name="connsiteY6" fmla="*/ 302004 h 395884"/>
                <a:gd name="connsiteX7" fmla="*/ 37383 w 683190"/>
                <a:gd name="connsiteY7" fmla="*/ 308992 h 395884"/>
                <a:gd name="connsiteX8" fmla="*/ 0 w 683190"/>
                <a:gd name="connsiteY8" fmla="*/ 320596 h 395884"/>
                <a:gd name="connsiteX9" fmla="*/ 4634 w 683190"/>
                <a:gd name="connsiteY9" fmla="*/ 274631 h 395884"/>
                <a:gd name="connsiteX10" fmla="*/ 341595 w 683190"/>
                <a:gd name="connsiteY10" fmla="*/ 0 h 395884"/>
                <a:gd name="connsiteX0" fmla="*/ 341595 w 678556"/>
                <a:gd name="connsiteY0" fmla="*/ 0 h 395884"/>
                <a:gd name="connsiteX1" fmla="*/ 678556 w 678556"/>
                <a:gd name="connsiteY1" fmla="*/ 274631 h 395884"/>
                <a:gd name="connsiteX2" fmla="*/ 557355 w 678556"/>
                <a:gd name="connsiteY2" fmla="*/ 219928 h 395884"/>
                <a:gd name="connsiteX3" fmla="*/ 384184 w 678556"/>
                <a:gd name="connsiteY3" fmla="*/ 360745 h 395884"/>
                <a:gd name="connsiteX4" fmla="*/ 341595 w 678556"/>
                <a:gd name="connsiteY4" fmla="*/ 395884 h 395884"/>
                <a:gd name="connsiteX5" fmla="*/ 299006 w 678556"/>
                <a:gd name="connsiteY5" fmla="*/ 360745 h 395884"/>
                <a:gd name="connsiteX6" fmla="*/ 106701 w 678556"/>
                <a:gd name="connsiteY6" fmla="*/ 302004 h 395884"/>
                <a:gd name="connsiteX7" fmla="*/ 37383 w 678556"/>
                <a:gd name="connsiteY7" fmla="*/ 308992 h 395884"/>
                <a:gd name="connsiteX8" fmla="*/ 0 w 678556"/>
                <a:gd name="connsiteY8" fmla="*/ 320596 h 395884"/>
                <a:gd name="connsiteX9" fmla="*/ 4634 w 678556"/>
                <a:gd name="connsiteY9" fmla="*/ 274631 h 395884"/>
                <a:gd name="connsiteX10" fmla="*/ 341595 w 678556"/>
                <a:gd name="connsiteY10" fmla="*/ 0 h 395884"/>
                <a:gd name="connsiteX0" fmla="*/ 341595 w 569499"/>
                <a:gd name="connsiteY0" fmla="*/ 19813 h 415697"/>
                <a:gd name="connsiteX1" fmla="*/ 569499 w 569499"/>
                <a:gd name="connsiteY1" fmla="*/ 126664 h 415697"/>
                <a:gd name="connsiteX2" fmla="*/ 557355 w 569499"/>
                <a:gd name="connsiteY2" fmla="*/ 239741 h 415697"/>
                <a:gd name="connsiteX3" fmla="*/ 384184 w 569499"/>
                <a:gd name="connsiteY3" fmla="*/ 380558 h 415697"/>
                <a:gd name="connsiteX4" fmla="*/ 341595 w 569499"/>
                <a:gd name="connsiteY4" fmla="*/ 415697 h 415697"/>
                <a:gd name="connsiteX5" fmla="*/ 299006 w 569499"/>
                <a:gd name="connsiteY5" fmla="*/ 380558 h 415697"/>
                <a:gd name="connsiteX6" fmla="*/ 106701 w 569499"/>
                <a:gd name="connsiteY6" fmla="*/ 321817 h 415697"/>
                <a:gd name="connsiteX7" fmla="*/ 37383 w 569499"/>
                <a:gd name="connsiteY7" fmla="*/ 328805 h 415697"/>
                <a:gd name="connsiteX8" fmla="*/ 0 w 569499"/>
                <a:gd name="connsiteY8" fmla="*/ 340409 h 415697"/>
                <a:gd name="connsiteX9" fmla="*/ 4634 w 569499"/>
                <a:gd name="connsiteY9" fmla="*/ 294444 h 415697"/>
                <a:gd name="connsiteX10" fmla="*/ 341595 w 569499"/>
                <a:gd name="connsiteY10" fmla="*/ 19813 h 415697"/>
                <a:gd name="connsiteX0" fmla="*/ 341595 w 577888"/>
                <a:gd name="connsiteY0" fmla="*/ 16772 h 412656"/>
                <a:gd name="connsiteX1" fmla="*/ 577888 w 577888"/>
                <a:gd name="connsiteY1" fmla="*/ 132012 h 412656"/>
                <a:gd name="connsiteX2" fmla="*/ 557355 w 577888"/>
                <a:gd name="connsiteY2" fmla="*/ 236700 h 412656"/>
                <a:gd name="connsiteX3" fmla="*/ 384184 w 577888"/>
                <a:gd name="connsiteY3" fmla="*/ 377517 h 412656"/>
                <a:gd name="connsiteX4" fmla="*/ 341595 w 577888"/>
                <a:gd name="connsiteY4" fmla="*/ 412656 h 412656"/>
                <a:gd name="connsiteX5" fmla="*/ 299006 w 577888"/>
                <a:gd name="connsiteY5" fmla="*/ 377517 h 412656"/>
                <a:gd name="connsiteX6" fmla="*/ 106701 w 577888"/>
                <a:gd name="connsiteY6" fmla="*/ 318776 h 412656"/>
                <a:gd name="connsiteX7" fmla="*/ 37383 w 577888"/>
                <a:gd name="connsiteY7" fmla="*/ 325764 h 412656"/>
                <a:gd name="connsiteX8" fmla="*/ 0 w 577888"/>
                <a:gd name="connsiteY8" fmla="*/ 337368 h 412656"/>
                <a:gd name="connsiteX9" fmla="*/ 4634 w 577888"/>
                <a:gd name="connsiteY9" fmla="*/ 291403 h 412656"/>
                <a:gd name="connsiteX10" fmla="*/ 341595 w 577888"/>
                <a:gd name="connsiteY10" fmla="*/ 16772 h 412656"/>
                <a:gd name="connsiteX0" fmla="*/ 341595 w 577888"/>
                <a:gd name="connsiteY0" fmla="*/ 16772 h 412656"/>
                <a:gd name="connsiteX1" fmla="*/ 577888 w 577888"/>
                <a:gd name="connsiteY1" fmla="*/ 132012 h 412656"/>
                <a:gd name="connsiteX2" fmla="*/ 557355 w 577888"/>
                <a:gd name="connsiteY2" fmla="*/ 236700 h 412656"/>
                <a:gd name="connsiteX3" fmla="*/ 384184 w 577888"/>
                <a:gd name="connsiteY3" fmla="*/ 377517 h 412656"/>
                <a:gd name="connsiteX4" fmla="*/ 341595 w 577888"/>
                <a:gd name="connsiteY4" fmla="*/ 412656 h 412656"/>
                <a:gd name="connsiteX5" fmla="*/ 299006 w 577888"/>
                <a:gd name="connsiteY5" fmla="*/ 377517 h 412656"/>
                <a:gd name="connsiteX6" fmla="*/ 106701 w 577888"/>
                <a:gd name="connsiteY6" fmla="*/ 318776 h 412656"/>
                <a:gd name="connsiteX7" fmla="*/ 37383 w 577888"/>
                <a:gd name="connsiteY7" fmla="*/ 325764 h 412656"/>
                <a:gd name="connsiteX8" fmla="*/ 0 w 577888"/>
                <a:gd name="connsiteY8" fmla="*/ 337368 h 412656"/>
                <a:gd name="connsiteX9" fmla="*/ 341595 w 577888"/>
                <a:gd name="connsiteY9" fmla="*/ 16772 h 412656"/>
                <a:gd name="connsiteX0" fmla="*/ 304212 w 540505"/>
                <a:gd name="connsiteY0" fmla="*/ 16772 h 412656"/>
                <a:gd name="connsiteX1" fmla="*/ 540505 w 540505"/>
                <a:gd name="connsiteY1" fmla="*/ 132012 h 412656"/>
                <a:gd name="connsiteX2" fmla="*/ 519972 w 540505"/>
                <a:gd name="connsiteY2" fmla="*/ 236700 h 412656"/>
                <a:gd name="connsiteX3" fmla="*/ 346801 w 540505"/>
                <a:gd name="connsiteY3" fmla="*/ 377517 h 412656"/>
                <a:gd name="connsiteX4" fmla="*/ 304212 w 540505"/>
                <a:gd name="connsiteY4" fmla="*/ 412656 h 412656"/>
                <a:gd name="connsiteX5" fmla="*/ 261623 w 540505"/>
                <a:gd name="connsiteY5" fmla="*/ 377517 h 412656"/>
                <a:gd name="connsiteX6" fmla="*/ 69318 w 540505"/>
                <a:gd name="connsiteY6" fmla="*/ 318776 h 412656"/>
                <a:gd name="connsiteX7" fmla="*/ 0 w 540505"/>
                <a:gd name="connsiteY7" fmla="*/ 325764 h 412656"/>
                <a:gd name="connsiteX8" fmla="*/ 304212 w 540505"/>
                <a:gd name="connsiteY8" fmla="*/ 16772 h 412656"/>
                <a:gd name="connsiteX0" fmla="*/ 304381 w 540674"/>
                <a:gd name="connsiteY0" fmla="*/ 16772 h 412656"/>
                <a:gd name="connsiteX1" fmla="*/ 540674 w 540674"/>
                <a:gd name="connsiteY1" fmla="*/ 132012 h 412656"/>
                <a:gd name="connsiteX2" fmla="*/ 520141 w 540674"/>
                <a:gd name="connsiteY2" fmla="*/ 236700 h 412656"/>
                <a:gd name="connsiteX3" fmla="*/ 346970 w 540674"/>
                <a:gd name="connsiteY3" fmla="*/ 377517 h 412656"/>
                <a:gd name="connsiteX4" fmla="*/ 304381 w 540674"/>
                <a:gd name="connsiteY4" fmla="*/ 412656 h 412656"/>
                <a:gd name="connsiteX5" fmla="*/ 261792 w 540674"/>
                <a:gd name="connsiteY5" fmla="*/ 377517 h 412656"/>
                <a:gd name="connsiteX6" fmla="*/ 169 w 540674"/>
                <a:gd name="connsiteY6" fmla="*/ 325764 h 412656"/>
                <a:gd name="connsiteX7" fmla="*/ 304381 w 540674"/>
                <a:gd name="connsiteY7" fmla="*/ 16772 h 412656"/>
                <a:gd name="connsiteX0" fmla="*/ 195487 w 431780"/>
                <a:gd name="connsiteY0" fmla="*/ 9999 h 405883"/>
                <a:gd name="connsiteX1" fmla="*/ 431780 w 431780"/>
                <a:gd name="connsiteY1" fmla="*/ 125239 h 405883"/>
                <a:gd name="connsiteX2" fmla="*/ 411247 w 431780"/>
                <a:gd name="connsiteY2" fmla="*/ 229927 h 405883"/>
                <a:gd name="connsiteX3" fmla="*/ 238076 w 431780"/>
                <a:gd name="connsiteY3" fmla="*/ 370744 h 405883"/>
                <a:gd name="connsiteX4" fmla="*/ 195487 w 431780"/>
                <a:gd name="connsiteY4" fmla="*/ 405883 h 405883"/>
                <a:gd name="connsiteX5" fmla="*/ 152898 w 431780"/>
                <a:gd name="connsiteY5" fmla="*/ 370744 h 405883"/>
                <a:gd name="connsiteX6" fmla="*/ 331 w 431780"/>
                <a:gd name="connsiteY6" fmla="*/ 193156 h 405883"/>
                <a:gd name="connsiteX7" fmla="*/ 195487 w 431780"/>
                <a:gd name="connsiteY7" fmla="*/ 9999 h 405883"/>
                <a:gd name="connsiteX0" fmla="*/ 203854 w 440147"/>
                <a:gd name="connsiteY0" fmla="*/ 3791 h 399675"/>
                <a:gd name="connsiteX1" fmla="*/ 440147 w 440147"/>
                <a:gd name="connsiteY1" fmla="*/ 119031 h 399675"/>
                <a:gd name="connsiteX2" fmla="*/ 419614 w 440147"/>
                <a:gd name="connsiteY2" fmla="*/ 223719 h 399675"/>
                <a:gd name="connsiteX3" fmla="*/ 246443 w 440147"/>
                <a:gd name="connsiteY3" fmla="*/ 364536 h 399675"/>
                <a:gd name="connsiteX4" fmla="*/ 203854 w 440147"/>
                <a:gd name="connsiteY4" fmla="*/ 399675 h 399675"/>
                <a:gd name="connsiteX5" fmla="*/ 161265 w 440147"/>
                <a:gd name="connsiteY5" fmla="*/ 364536 h 399675"/>
                <a:gd name="connsiteX6" fmla="*/ 308 w 440147"/>
                <a:gd name="connsiteY6" fmla="*/ 103061 h 399675"/>
                <a:gd name="connsiteX7" fmla="*/ 203854 w 440147"/>
                <a:gd name="connsiteY7" fmla="*/ 3791 h 399675"/>
                <a:gd name="connsiteX0" fmla="*/ 203854 w 440147"/>
                <a:gd name="connsiteY0" fmla="*/ 3791 h 508732"/>
                <a:gd name="connsiteX1" fmla="*/ 440147 w 440147"/>
                <a:gd name="connsiteY1" fmla="*/ 119031 h 508732"/>
                <a:gd name="connsiteX2" fmla="*/ 419614 w 440147"/>
                <a:gd name="connsiteY2" fmla="*/ 223719 h 508732"/>
                <a:gd name="connsiteX3" fmla="*/ 246443 w 440147"/>
                <a:gd name="connsiteY3" fmla="*/ 364536 h 508732"/>
                <a:gd name="connsiteX4" fmla="*/ 237410 w 440147"/>
                <a:gd name="connsiteY4" fmla="*/ 508732 h 508732"/>
                <a:gd name="connsiteX5" fmla="*/ 161265 w 440147"/>
                <a:gd name="connsiteY5" fmla="*/ 364536 h 508732"/>
                <a:gd name="connsiteX6" fmla="*/ 308 w 440147"/>
                <a:gd name="connsiteY6" fmla="*/ 103061 h 508732"/>
                <a:gd name="connsiteX7" fmla="*/ 203854 w 440147"/>
                <a:gd name="connsiteY7" fmla="*/ 3791 h 508732"/>
                <a:gd name="connsiteX0" fmla="*/ 203854 w 440147"/>
                <a:gd name="connsiteY0" fmla="*/ 3791 h 508732"/>
                <a:gd name="connsiteX1" fmla="*/ 440147 w 440147"/>
                <a:gd name="connsiteY1" fmla="*/ 119031 h 508732"/>
                <a:gd name="connsiteX2" fmla="*/ 419614 w 440147"/>
                <a:gd name="connsiteY2" fmla="*/ 223719 h 508732"/>
                <a:gd name="connsiteX3" fmla="*/ 296774 w 440147"/>
                <a:gd name="connsiteY3" fmla="*/ 372928 h 508732"/>
                <a:gd name="connsiteX4" fmla="*/ 237410 w 440147"/>
                <a:gd name="connsiteY4" fmla="*/ 508732 h 508732"/>
                <a:gd name="connsiteX5" fmla="*/ 161265 w 440147"/>
                <a:gd name="connsiteY5" fmla="*/ 364536 h 508732"/>
                <a:gd name="connsiteX6" fmla="*/ 308 w 440147"/>
                <a:gd name="connsiteY6" fmla="*/ 103061 h 508732"/>
                <a:gd name="connsiteX7" fmla="*/ 203854 w 440147"/>
                <a:gd name="connsiteY7" fmla="*/ 3791 h 508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0147" h="508732">
                  <a:moveTo>
                    <a:pt x="203854" y="3791"/>
                  </a:moveTo>
                  <a:cubicBezTo>
                    <a:pt x="277160" y="6453"/>
                    <a:pt x="408075" y="-37701"/>
                    <a:pt x="440147" y="119031"/>
                  </a:cubicBezTo>
                  <a:lnTo>
                    <a:pt x="419614" y="223719"/>
                  </a:lnTo>
                  <a:lnTo>
                    <a:pt x="296774" y="372928"/>
                  </a:lnTo>
                  <a:lnTo>
                    <a:pt x="237410" y="508732"/>
                  </a:lnTo>
                  <a:lnTo>
                    <a:pt x="161265" y="364536"/>
                  </a:lnTo>
                  <a:cubicBezTo>
                    <a:pt x="110563" y="350054"/>
                    <a:pt x="-6790" y="163185"/>
                    <a:pt x="308" y="103061"/>
                  </a:cubicBezTo>
                  <a:cubicBezTo>
                    <a:pt x="65360" y="42009"/>
                    <a:pt x="130548" y="1129"/>
                    <a:pt x="203854" y="3791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0" name="Szabadkézi sokszög: alakzat 29">
              <a:extLst>
                <a:ext uri="{FF2B5EF4-FFF2-40B4-BE49-F238E27FC236}">
                  <a16:creationId xmlns:a16="http://schemas.microsoft.com/office/drawing/2014/main" id="{384EB958-DFAD-4F42-B3E4-14147A2A93EA}"/>
                </a:ext>
              </a:extLst>
            </p:cNvPr>
            <p:cNvSpPr/>
            <p:nvPr/>
          </p:nvSpPr>
          <p:spPr>
            <a:xfrm rot="5400000">
              <a:off x="5682538" y="4534713"/>
              <a:ext cx="440147" cy="508732"/>
            </a:xfrm>
            <a:custGeom>
              <a:avLst/>
              <a:gdLst>
                <a:gd name="connsiteX0" fmla="*/ 341595 w 683190"/>
                <a:gd name="connsiteY0" fmla="*/ 0 h 395884"/>
                <a:gd name="connsiteX1" fmla="*/ 678556 w 683190"/>
                <a:gd name="connsiteY1" fmla="*/ 274631 h 395884"/>
                <a:gd name="connsiteX2" fmla="*/ 683190 w 683190"/>
                <a:gd name="connsiteY2" fmla="*/ 320596 h 395884"/>
                <a:gd name="connsiteX3" fmla="*/ 645807 w 683190"/>
                <a:gd name="connsiteY3" fmla="*/ 308992 h 395884"/>
                <a:gd name="connsiteX4" fmla="*/ 576489 w 683190"/>
                <a:gd name="connsiteY4" fmla="*/ 302004 h 395884"/>
                <a:gd name="connsiteX5" fmla="*/ 384184 w 683190"/>
                <a:gd name="connsiteY5" fmla="*/ 360745 h 395884"/>
                <a:gd name="connsiteX6" fmla="*/ 341595 w 683190"/>
                <a:gd name="connsiteY6" fmla="*/ 395884 h 395884"/>
                <a:gd name="connsiteX7" fmla="*/ 299006 w 683190"/>
                <a:gd name="connsiteY7" fmla="*/ 360745 h 395884"/>
                <a:gd name="connsiteX8" fmla="*/ 106701 w 683190"/>
                <a:gd name="connsiteY8" fmla="*/ 302004 h 395884"/>
                <a:gd name="connsiteX9" fmla="*/ 37383 w 683190"/>
                <a:gd name="connsiteY9" fmla="*/ 308992 h 395884"/>
                <a:gd name="connsiteX10" fmla="*/ 0 w 683190"/>
                <a:gd name="connsiteY10" fmla="*/ 320596 h 395884"/>
                <a:gd name="connsiteX11" fmla="*/ 4634 w 683190"/>
                <a:gd name="connsiteY11" fmla="*/ 274631 h 395884"/>
                <a:gd name="connsiteX12" fmla="*/ 341595 w 683190"/>
                <a:gd name="connsiteY12" fmla="*/ 0 h 395884"/>
                <a:gd name="connsiteX0" fmla="*/ 341595 w 683190"/>
                <a:gd name="connsiteY0" fmla="*/ 0 h 395884"/>
                <a:gd name="connsiteX1" fmla="*/ 678556 w 683190"/>
                <a:gd name="connsiteY1" fmla="*/ 274631 h 395884"/>
                <a:gd name="connsiteX2" fmla="*/ 683190 w 683190"/>
                <a:gd name="connsiteY2" fmla="*/ 320596 h 395884"/>
                <a:gd name="connsiteX3" fmla="*/ 645807 w 683190"/>
                <a:gd name="connsiteY3" fmla="*/ 308992 h 395884"/>
                <a:gd name="connsiteX4" fmla="*/ 384184 w 683190"/>
                <a:gd name="connsiteY4" fmla="*/ 360745 h 395884"/>
                <a:gd name="connsiteX5" fmla="*/ 341595 w 683190"/>
                <a:gd name="connsiteY5" fmla="*/ 395884 h 395884"/>
                <a:gd name="connsiteX6" fmla="*/ 299006 w 683190"/>
                <a:gd name="connsiteY6" fmla="*/ 360745 h 395884"/>
                <a:gd name="connsiteX7" fmla="*/ 106701 w 683190"/>
                <a:gd name="connsiteY7" fmla="*/ 302004 h 395884"/>
                <a:gd name="connsiteX8" fmla="*/ 37383 w 683190"/>
                <a:gd name="connsiteY8" fmla="*/ 308992 h 395884"/>
                <a:gd name="connsiteX9" fmla="*/ 0 w 683190"/>
                <a:gd name="connsiteY9" fmla="*/ 320596 h 395884"/>
                <a:gd name="connsiteX10" fmla="*/ 4634 w 683190"/>
                <a:gd name="connsiteY10" fmla="*/ 274631 h 395884"/>
                <a:gd name="connsiteX11" fmla="*/ 341595 w 683190"/>
                <a:gd name="connsiteY11" fmla="*/ 0 h 395884"/>
                <a:gd name="connsiteX0" fmla="*/ 341595 w 683190"/>
                <a:gd name="connsiteY0" fmla="*/ 0 h 395884"/>
                <a:gd name="connsiteX1" fmla="*/ 678556 w 683190"/>
                <a:gd name="connsiteY1" fmla="*/ 274631 h 395884"/>
                <a:gd name="connsiteX2" fmla="*/ 683190 w 683190"/>
                <a:gd name="connsiteY2" fmla="*/ 320596 h 395884"/>
                <a:gd name="connsiteX3" fmla="*/ 384184 w 683190"/>
                <a:gd name="connsiteY3" fmla="*/ 360745 h 395884"/>
                <a:gd name="connsiteX4" fmla="*/ 341595 w 683190"/>
                <a:gd name="connsiteY4" fmla="*/ 395884 h 395884"/>
                <a:gd name="connsiteX5" fmla="*/ 299006 w 683190"/>
                <a:gd name="connsiteY5" fmla="*/ 360745 h 395884"/>
                <a:gd name="connsiteX6" fmla="*/ 106701 w 683190"/>
                <a:gd name="connsiteY6" fmla="*/ 302004 h 395884"/>
                <a:gd name="connsiteX7" fmla="*/ 37383 w 683190"/>
                <a:gd name="connsiteY7" fmla="*/ 308992 h 395884"/>
                <a:gd name="connsiteX8" fmla="*/ 0 w 683190"/>
                <a:gd name="connsiteY8" fmla="*/ 320596 h 395884"/>
                <a:gd name="connsiteX9" fmla="*/ 4634 w 683190"/>
                <a:gd name="connsiteY9" fmla="*/ 274631 h 395884"/>
                <a:gd name="connsiteX10" fmla="*/ 341595 w 683190"/>
                <a:gd name="connsiteY10" fmla="*/ 0 h 395884"/>
                <a:gd name="connsiteX0" fmla="*/ 341595 w 678556"/>
                <a:gd name="connsiteY0" fmla="*/ 0 h 395884"/>
                <a:gd name="connsiteX1" fmla="*/ 678556 w 678556"/>
                <a:gd name="connsiteY1" fmla="*/ 274631 h 395884"/>
                <a:gd name="connsiteX2" fmla="*/ 557355 w 678556"/>
                <a:gd name="connsiteY2" fmla="*/ 219928 h 395884"/>
                <a:gd name="connsiteX3" fmla="*/ 384184 w 678556"/>
                <a:gd name="connsiteY3" fmla="*/ 360745 h 395884"/>
                <a:gd name="connsiteX4" fmla="*/ 341595 w 678556"/>
                <a:gd name="connsiteY4" fmla="*/ 395884 h 395884"/>
                <a:gd name="connsiteX5" fmla="*/ 299006 w 678556"/>
                <a:gd name="connsiteY5" fmla="*/ 360745 h 395884"/>
                <a:gd name="connsiteX6" fmla="*/ 106701 w 678556"/>
                <a:gd name="connsiteY6" fmla="*/ 302004 h 395884"/>
                <a:gd name="connsiteX7" fmla="*/ 37383 w 678556"/>
                <a:gd name="connsiteY7" fmla="*/ 308992 h 395884"/>
                <a:gd name="connsiteX8" fmla="*/ 0 w 678556"/>
                <a:gd name="connsiteY8" fmla="*/ 320596 h 395884"/>
                <a:gd name="connsiteX9" fmla="*/ 4634 w 678556"/>
                <a:gd name="connsiteY9" fmla="*/ 274631 h 395884"/>
                <a:gd name="connsiteX10" fmla="*/ 341595 w 678556"/>
                <a:gd name="connsiteY10" fmla="*/ 0 h 395884"/>
                <a:gd name="connsiteX0" fmla="*/ 341595 w 569499"/>
                <a:gd name="connsiteY0" fmla="*/ 19813 h 415697"/>
                <a:gd name="connsiteX1" fmla="*/ 569499 w 569499"/>
                <a:gd name="connsiteY1" fmla="*/ 126664 h 415697"/>
                <a:gd name="connsiteX2" fmla="*/ 557355 w 569499"/>
                <a:gd name="connsiteY2" fmla="*/ 239741 h 415697"/>
                <a:gd name="connsiteX3" fmla="*/ 384184 w 569499"/>
                <a:gd name="connsiteY3" fmla="*/ 380558 h 415697"/>
                <a:gd name="connsiteX4" fmla="*/ 341595 w 569499"/>
                <a:gd name="connsiteY4" fmla="*/ 415697 h 415697"/>
                <a:gd name="connsiteX5" fmla="*/ 299006 w 569499"/>
                <a:gd name="connsiteY5" fmla="*/ 380558 h 415697"/>
                <a:gd name="connsiteX6" fmla="*/ 106701 w 569499"/>
                <a:gd name="connsiteY6" fmla="*/ 321817 h 415697"/>
                <a:gd name="connsiteX7" fmla="*/ 37383 w 569499"/>
                <a:gd name="connsiteY7" fmla="*/ 328805 h 415697"/>
                <a:gd name="connsiteX8" fmla="*/ 0 w 569499"/>
                <a:gd name="connsiteY8" fmla="*/ 340409 h 415697"/>
                <a:gd name="connsiteX9" fmla="*/ 4634 w 569499"/>
                <a:gd name="connsiteY9" fmla="*/ 294444 h 415697"/>
                <a:gd name="connsiteX10" fmla="*/ 341595 w 569499"/>
                <a:gd name="connsiteY10" fmla="*/ 19813 h 415697"/>
                <a:gd name="connsiteX0" fmla="*/ 341595 w 577888"/>
                <a:gd name="connsiteY0" fmla="*/ 16772 h 412656"/>
                <a:gd name="connsiteX1" fmla="*/ 577888 w 577888"/>
                <a:gd name="connsiteY1" fmla="*/ 132012 h 412656"/>
                <a:gd name="connsiteX2" fmla="*/ 557355 w 577888"/>
                <a:gd name="connsiteY2" fmla="*/ 236700 h 412656"/>
                <a:gd name="connsiteX3" fmla="*/ 384184 w 577888"/>
                <a:gd name="connsiteY3" fmla="*/ 377517 h 412656"/>
                <a:gd name="connsiteX4" fmla="*/ 341595 w 577888"/>
                <a:gd name="connsiteY4" fmla="*/ 412656 h 412656"/>
                <a:gd name="connsiteX5" fmla="*/ 299006 w 577888"/>
                <a:gd name="connsiteY5" fmla="*/ 377517 h 412656"/>
                <a:gd name="connsiteX6" fmla="*/ 106701 w 577888"/>
                <a:gd name="connsiteY6" fmla="*/ 318776 h 412656"/>
                <a:gd name="connsiteX7" fmla="*/ 37383 w 577888"/>
                <a:gd name="connsiteY7" fmla="*/ 325764 h 412656"/>
                <a:gd name="connsiteX8" fmla="*/ 0 w 577888"/>
                <a:gd name="connsiteY8" fmla="*/ 337368 h 412656"/>
                <a:gd name="connsiteX9" fmla="*/ 4634 w 577888"/>
                <a:gd name="connsiteY9" fmla="*/ 291403 h 412656"/>
                <a:gd name="connsiteX10" fmla="*/ 341595 w 577888"/>
                <a:gd name="connsiteY10" fmla="*/ 16772 h 412656"/>
                <a:gd name="connsiteX0" fmla="*/ 341595 w 577888"/>
                <a:gd name="connsiteY0" fmla="*/ 16772 h 412656"/>
                <a:gd name="connsiteX1" fmla="*/ 577888 w 577888"/>
                <a:gd name="connsiteY1" fmla="*/ 132012 h 412656"/>
                <a:gd name="connsiteX2" fmla="*/ 557355 w 577888"/>
                <a:gd name="connsiteY2" fmla="*/ 236700 h 412656"/>
                <a:gd name="connsiteX3" fmla="*/ 384184 w 577888"/>
                <a:gd name="connsiteY3" fmla="*/ 377517 h 412656"/>
                <a:gd name="connsiteX4" fmla="*/ 341595 w 577888"/>
                <a:gd name="connsiteY4" fmla="*/ 412656 h 412656"/>
                <a:gd name="connsiteX5" fmla="*/ 299006 w 577888"/>
                <a:gd name="connsiteY5" fmla="*/ 377517 h 412656"/>
                <a:gd name="connsiteX6" fmla="*/ 106701 w 577888"/>
                <a:gd name="connsiteY6" fmla="*/ 318776 h 412656"/>
                <a:gd name="connsiteX7" fmla="*/ 37383 w 577888"/>
                <a:gd name="connsiteY7" fmla="*/ 325764 h 412656"/>
                <a:gd name="connsiteX8" fmla="*/ 0 w 577888"/>
                <a:gd name="connsiteY8" fmla="*/ 337368 h 412656"/>
                <a:gd name="connsiteX9" fmla="*/ 341595 w 577888"/>
                <a:gd name="connsiteY9" fmla="*/ 16772 h 412656"/>
                <a:gd name="connsiteX0" fmla="*/ 304212 w 540505"/>
                <a:gd name="connsiteY0" fmla="*/ 16772 h 412656"/>
                <a:gd name="connsiteX1" fmla="*/ 540505 w 540505"/>
                <a:gd name="connsiteY1" fmla="*/ 132012 h 412656"/>
                <a:gd name="connsiteX2" fmla="*/ 519972 w 540505"/>
                <a:gd name="connsiteY2" fmla="*/ 236700 h 412656"/>
                <a:gd name="connsiteX3" fmla="*/ 346801 w 540505"/>
                <a:gd name="connsiteY3" fmla="*/ 377517 h 412656"/>
                <a:gd name="connsiteX4" fmla="*/ 304212 w 540505"/>
                <a:gd name="connsiteY4" fmla="*/ 412656 h 412656"/>
                <a:gd name="connsiteX5" fmla="*/ 261623 w 540505"/>
                <a:gd name="connsiteY5" fmla="*/ 377517 h 412656"/>
                <a:gd name="connsiteX6" fmla="*/ 69318 w 540505"/>
                <a:gd name="connsiteY6" fmla="*/ 318776 h 412656"/>
                <a:gd name="connsiteX7" fmla="*/ 0 w 540505"/>
                <a:gd name="connsiteY7" fmla="*/ 325764 h 412656"/>
                <a:gd name="connsiteX8" fmla="*/ 304212 w 540505"/>
                <a:gd name="connsiteY8" fmla="*/ 16772 h 412656"/>
                <a:gd name="connsiteX0" fmla="*/ 304381 w 540674"/>
                <a:gd name="connsiteY0" fmla="*/ 16772 h 412656"/>
                <a:gd name="connsiteX1" fmla="*/ 540674 w 540674"/>
                <a:gd name="connsiteY1" fmla="*/ 132012 h 412656"/>
                <a:gd name="connsiteX2" fmla="*/ 520141 w 540674"/>
                <a:gd name="connsiteY2" fmla="*/ 236700 h 412656"/>
                <a:gd name="connsiteX3" fmla="*/ 346970 w 540674"/>
                <a:gd name="connsiteY3" fmla="*/ 377517 h 412656"/>
                <a:gd name="connsiteX4" fmla="*/ 304381 w 540674"/>
                <a:gd name="connsiteY4" fmla="*/ 412656 h 412656"/>
                <a:gd name="connsiteX5" fmla="*/ 261792 w 540674"/>
                <a:gd name="connsiteY5" fmla="*/ 377517 h 412656"/>
                <a:gd name="connsiteX6" fmla="*/ 169 w 540674"/>
                <a:gd name="connsiteY6" fmla="*/ 325764 h 412656"/>
                <a:gd name="connsiteX7" fmla="*/ 304381 w 540674"/>
                <a:gd name="connsiteY7" fmla="*/ 16772 h 412656"/>
                <a:gd name="connsiteX0" fmla="*/ 195487 w 431780"/>
                <a:gd name="connsiteY0" fmla="*/ 9999 h 405883"/>
                <a:gd name="connsiteX1" fmla="*/ 431780 w 431780"/>
                <a:gd name="connsiteY1" fmla="*/ 125239 h 405883"/>
                <a:gd name="connsiteX2" fmla="*/ 411247 w 431780"/>
                <a:gd name="connsiteY2" fmla="*/ 229927 h 405883"/>
                <a:gd name="connsiteX3" fmla="*/ 238076 w 431780"/>
                <a:gd name="connsiteY3" fmla="*/ 370744 h 405883"/>
                <a:gd name="connsiteX4" fmla="*/ 195487 w 431780"/>
                <a:gd name="connsiteY4" fmla="*/ 405883 h 405883"/>
                <a:gd name="connsiteX5" fmla="*/ 152898 w 431780"/>
                <a:gd name="connsiteY5" fmla="*/ 370744 h 405883"/>
                <a:gd name="connsiteX6" fmla="*/ 331 w 431780"/>
                <a:gd name="connsiteY6" fmla="*/ 193156 h 405883"/>
                <a:gd name="connsiteX7" fmla="*/ 195487 w 431780"/>
                <a:gd name="connsiteY7" fmla="*/ 9999 h 405883"/>
                <a:gd name="connsiteX0" fmla="*/ 203854 w 440147"/>
                <a:gd name="connsiteY0" fmla="*/ 3791 h 399675"/>
                <a:gd name="connsiteX1" fmla="*/ 440147 w 440147"/>
                <a:gd name="connsiteY1" fmla="*/ 119031 h 399675"/>
                <a:gd name="connsiteX2" fmla="*/ 419614 w 440147"/>
                <a:gd name="connsiteY2" fmla="*/ 223719 h 399675"/>
                <a:gd name="connsiteX3" fmla="*/ 246443 w 440147"/>
                <a:gd name="connsiteY3" fmla="*/ 364536 h 399675"/>
                <a:gd name="connsiteX4" fmla="*/ 203854 w 440147"/>
                <a:gd name="connsiteY4" fmla="*/ 399675 h 399675"/>
                <a:gd name="connsiteX5" fmla="*/ 161265 w 440147"/>
                <a:gd name="connsiteY5" fmla="*/ 364536 h 399675"/>
                <a:gd name="connsiteX6" fmla="*/ 308 w 440147"/>
                <a:gd name="connsiteY6" fmla="*/ 103061 h 399675"/>
                <a:gd name="connsiteX7" fmla="*/ 203854 w 440147"/>
                <a:gd name="connsiteY7" fmla="*/ 3791 h 399675"/>
                <a:gd name="connsiteX0" fmla="*/ 203854 w 440147"/>
                <a:gd name="connsiteY0" fmla="*/ 3791 h 508732"/>
                <a:gd name="connsiteX1" fmla="*/ 440147 w 440147"/>
                <a:gd name="connsiteY1" fmla="*/ 119031 h 508732"/>
                <a:gd name="connsiteX2" fmla="*/ 419614 w 440147"/>
                <a:gd name="connsiteY2" fmla="*/ 223719 h 508732"/>
                <a:gd name="connsiteX3" fmla="*/ 246443 w 440147"/>
                <a:gd name="connsiteY3" fmla="*/ 364536 h 508732"/>
                <a:gd name="connsiteX4" fmla="*/ 237410 w 440147"/>
                <a:gd name="connsiteY4" fmla="*/ 508732 h 508732"/>
                <a:gd name="connsiteX5" fmla="*/ 161265 w 440147"/>
                <a:gd name="connsiteY5" fmla="*/ 364536 h 508732"/>
                <a:gd name="connsiteX6" fmla="*/ 308 w 440147"/>
                <a:gd name="connsiteY6" fmla="*/ 103061 h 508732"/>
                <a:gd name="connsiteX7" fmla="*/ 203854 w 440147"/>
                <a:gd name="connsiteY7" fmla="*/ 3791 h 508732"/>
                <a:gd name="connsiteX0" fmla="*/ 203854 w 440147"/>
                <a:gd name="connsiteY0" fmla="*/ 3791 h 508732"/>
                <a:gd name="connsiteX1" fmla="*/ 440147 w 440147"/>
                <a:gd name="connsiteY1" fmla="*/ 119031 h 508732"/>
                <a:gd name="connsiteX2" fmla="*/ 419614 w 440147"/>
                <a:gd name="connsiteY2" fmla="*/ 223719 h 508732"/>
                <a:gd name="connsiteX3" fmla="*/ 296774 w 440147"/>
                <a:gd name="connsiteY3" fmla="*/ 372928 h 508732"/>
                <a:gd name="connsiteX4" fmla="*/ 237410 w 440147"/>
                <a:gd name="connsiteY4" fmla="*/ 508732 h 508732"/>
                <a:gd name="connsiteX5" fmla="*/ 161265 w 440147"/>
                <a:gd name="connsiteY5" fmla="*/ 364536 h 508732"/>
                <a:gd name="connsiteX6" fmla="*/ 308 w 440147"/>
                <a:gd name="connsiteY6" fmla="*/ 103061 h 508732"/>
                <a:gd name="connsiteX7" fmla="*/ 203854 w 440147"/>
                <a:gd name="connsiteY7" fmla="*/ 3791 h 508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0147" h="508732">
                  <a:moveTo>
                    <a:pt x="203854" y="3791"/>
                  </a:moveTo>
                  <a:cubicBezTo>
                    <a:pt x="277160" y="6453"/>
                    <a:pt x="408075" y="-37701"/>
                    <a:pt x="440147" y="119031"/>
                  </a:cubicBezTo>
                  <a:lnTo>
                    <a:pt x="419614" y="223719"/>
                  </a:lnTo>
                  <a:lnTo>
                    <a:pt x="296774" y="372928"/>
                  </a:lnTo>
                  <a:lnTo>
                    <a:pt x="237410" y="508732"/>
                  </a:lnTo>
                  <a:lnTo>
                    <a:pt x="161265" y="364536"/>
                  </a:lnTo>
                  <a:cubicBezTo>
                    <a:pt x="110563" y="350054"/>
                    <a:pt x="-6790" y="163185"/>
                    <a:pt x="308" y="103061"/>
                  </a:cubicBezTo>
                  <a:cubicBezTo>
                    <a:pt x="65360" y="42009"/>
                    <a:pt x="130548" y="1129"/>
                    <a:pt x="203854" y="3791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3" name="Szabadkézi sokszög: alakzat 32">
              <a:extLst>
                <a:ext uri="{FF2B5EF4-FFF2-40B4-BE49-F238E27FC236}">
                  <a16:creationId xmlns:a16="http://schemas.microsoft.com/office/drawing/2014/main" id="{10E77383-50B1-451A-B75C-5513241C61C5}"/>
                </a:ext>
              </a:extLst>
            </p:cNvPr>
            <p:cNvSpPr/>
            <p:nvPr/>
          </p:nvSpPr>
          <p:spPr>
            <a:xfrm rot="277434">
              <a:off x="4544077" y="3432455"/>
              <a:ext cx="440147" cy="508732"/>
            </a:xfrm>
            <a:custGeom>
              <a:avLst/>
              <a:gdLst>
                <a:gd name="connsiteX0" fmla="*/ 341595 w 683190"/>
                <a:gd name="connsiteY0" fmla="*/ 0 h 395884"/>
                <a:gd name="connsiteX1" fmla="*/ 678556 w 683190"/>
                <a:gd name="connsiteY1" fmla="*/ 274631 h 395884"/>
                <a:gd name="connsiteX2" fmla="*/ 683190 w 683190"/>
                <a:gd name="connsiteY2" fmla="*/ 320596 h 395884"/>
                <a:gd name="connsiteX3" fmla="*/ 645807 w 683190"/>
                <a:gd name="connsiteY3" fmla="*/ 308992 h 395884"/>
                <a:gd name="connsiteX4" fmla="*/ 576489 w 683190"/>
                <a:gd name="connsiteY4" fmla="*/ 302004 h 395884"/>
                <a:gd name="connsiteX5" fmla="*/ 384184 w 683190"/>
                <a:gd name="connsiteY5" fmla="*/ 360745 h 395884"/>
                <a:gd name="connsiteX6" fmla="*/ 341595 w 683190"/>
                <a:gd name="connsiteY6" fmla="*/ 395884 h 395884"/>
                <a:gd name="connsiteX7" fmla="*/ 299006 w 683190"/>
                <a:gd name="connsiteY7" fmla="*/ 360745 h 395884"/>
                <a:gd name="connsiteX8" fmla="*/ 106701 w 683190"/>
                <a:gd name="connsiteY8" fmla="*/ 302004 h 395884"/>
                <a:gd name="connsiteX9" fmla="*/ 37383 w 683190"/>
                <a:gd name="connsiteY9" fmla="*/ 308992 h 395884"/>
                <a:gd name="connsiteX10" fmla="*/ 0 w 683190"/>
                <a:gd name="connsiteY10" fmla="*/ 320596 h 395884"/>
                <a:gd name="connsiteX11" fmla="*/ 4634 w 683190"/>
                <a:gd name="connsiteY11" fmla="*/ 274631 h 395884"/>
                <a:gd name="connsiteX12" fmla="*/ 341595 w 683190"/>
                <a:gd name="connsiteY12" fmla="*/ 0 h 395884"/>
                <a:gd name="connsiteX0" fmla="*/ 341595 w 683190"/>
                <a:gd name="connsiteY0" fmla="*/ 0 h 395884"/>
                <a:gd name="connsiteX1" fmla="*/ 678556 w 683190"/>
                <a:gd name="connsiteY1" fmla="*/ 274631 h 395884"/>
                <a:gd name="connsiteX2" fmla="*/ 683190 w 683190"/>
                <a:gd name="connsiteY2" fmla="*/ 320596 h 395884"/>
                <a:gd name="connsiteX3" fmla="*/ 645807 w 683190"/>
                <a:gd name="connsiteY3" fmla="*/ 308992 h 395884"/>
                <a:gd name="connsiteX4" fmla="*/ 384184 w 683190"/>
                <a:gd name="connsiteY4" fmla="*/ 360745 h 395884"/>
                <a:gd name="connsiteX5" fmla="*/ 341595 w 683190"/>
                <a:gd name="connsiteY5" fmla="*/ 395884 h 395884"/>
                <a:gd name="connsiteX6" fmla="*/ 299006 w 683190"/>
                <a:gd name="connsiteY6" fmla="*/ 360745 h 395884"/>
                <a:gd name="connsiteX7" fmla="*/ 106701 w 683190"/>
                <a:gd name="connsiteY7" fmla="*/ 302004 h 395884"/>
                <a:gd name="connsiteX8" fmla="*/ 37383 w 683190"/>
                <a:gd name="connsiteY8" fmla="*/ 308992 h 395884"/>
                <a:gd name="connsiteX9" fmla="*/ 0 w 683190"/>
                <a:gd name="connsiteY9" fmla="*/ 320596 h 395884"/>
                <a:gd name="connsiteX10" fmla="*/ 4634 w 683190"/>
                <a:gd name="connsiteY10" fmla="*/ 274631 h 395884"/>
                <a:gd name="connsiteX11" fmla="*/ 341595 w 683190"/>
                <a:gd name="connsiteY11" fmla="*/ 0 h 395884"/>
                <a:gd name="connsiteX0" fmla="*/ 341595 w 683190"/>
                <a:gd name="connsiteY0" fmla="*/ 0 h 395884"/>
                <a:gd name="connsiteX1" fmla="*/ 678556 w 683190"/>
                <a:gd name="connsiteY1" fmla="*/ 274631 h 395884"/>
                <a:gd name="connsiteX2" fmla="*/ 683190 w 683190"/>
                <a:gd name="connsiteY2" fmla="*/ 320596 h 395884"/>
                <a:gd name="connsiteX3" fmla="*/ 384184 w 683190"/>
                <a:gd name="connsiteY3" fmla="*/ 360745 h 395884"/>
                <a:gd name="connsiteX4" fmla="*/ 341595 w 683190"/>
                <a:gd name="connsiteY4" fmla="*/ 395884 h 395884"/>
                <a:gd name="connsiteX5" fmla="*/ 299006 w 683190"/>
                <a:gd name="connsiteY5" fmla="*/ 360745 h 395884"/>
                <a:gd name="connsiteX6" fmla="*/ 106701 w 683190"/>
                <a:gd name="connsiteY6" fmla="*/ 302004 h 395884"/>
                <a:gd name="connsiteX7" fmla="*/ 37383 w 683190"/>
                <a:gd name="connsiteY7" fmla="*/ 308992 h 395884"/>
                <a:gd name="connsiteX8" fmla="*/ 0 w 683190"/>
                <a:gd name="connsiteY8" fmla="*/ 320596 h 395884"/>
                <a:gd name="connsiteX9" fmla="*/ 4634 w 683190"/>
                <a:gd name="connsiteY9" fmla="*/ 274631 h 395884"/>
                <a:gd name="connsiteX10" fmla="*/ 341595 w 683190"/>
                <a:gd name="connsiteY10" fmla="*/ 0 h 395884"/>
                <a:gd name="connsiteX0" fmla="*/ 341595 w 678556"/>
                <a:gd name="connsiteY0" fmla="*/ 0 h 395884"/>
                <a:gd name="connsiteX1" fmla="*/ 678556 w 678556"/>
                <a:gd name="connsiteY1" fmla="*/ 274631 h 395884"/>
                <a:gd name="connsiteX2" fmla="*/ 557355 w 678556"/>
                <a:gd name="connsiteY2" fmla="*/ 219928 h 395884"/>
                <a:gd name="connsiteX3" fmla="*/ 384184 w 678556"/>
                <a:gd name="connsiteY3" fmla="*/ 360745 h 395884"/>
                <a:gd name="connsiteX4" fmla="*/ 341595 w 678556"/>
                <a:gd name="connsiteY4" fmla="*/ 395884 h 395884"/>
                <a:gd name="connsiteX5" fmla="*/ 299006 w 678556"/>
                <a:gd name="connsiteY5" fmla="*/ 360745 h 395884"/>
                <a:gd name="connsiteX6" fmla="*/ 106701 w 678556"/>
                <a:gd name="connsiteY6" fmla="*/ 302004 h 395884"/>
                <a:gd name="connsiteX7" fmla="*/ 37383 w 678556"/>
                <a:gd name="connsiteY7" fmla="*/ 308992 h 395884"/>
                <a:gd name="connsiteX8" fmla="*/ 0 w 678556"/>
                <a:gd name="connsiteY8" fmla="*/ 320596 h 395884"/>
                <a:gd name="connsiteX9" fmla="*/ 4634 w 678556"/>
                <a:gd name="connsiteY9" fmla="*/ 274631 h 395884"/>
                <a:gd name="connsiteX10" fmla="*/ 341595 w 678556"/>
                <a:gd name="connsiteY10" fmla="*/ 0 h 395884"/>
                <a:gd name="connsiteX0" fmla="*/ 341595 w 569499"/>
                <a:gd name="connsiteY0" fmla="*/ 19813 h 415697"/>
                <a:gd name="connsiteX1" fmla="*/ 569499 w 569499"/>
                <a:gd name="connsiteY1" fmla="*/ 126664 h 415697"/>
                <a:gd name="connsiteX2" fmla="*/ 557355 w 569499"/>
                <a:gd name="connsiteY2" fmla="*/ 239741 h 415697"/>
                <a:gd name="connsiteX3" fmla="*/ 384184 w 569499"/>
                <a:gd name="connsiteY3" fmla="*/ 380558 h 415697"/>
                <a:gd name="connsiteX4" fmla="*/ 341595 w 569499"/>
                <a:gd name="connsiteY4" fmla="*/ 415697 h 415697"/>
                <a:gd name="connsiteX5" fmla="*/ 299006 w 569499"/>
                <a:gd name="connsiteY5" fmla="*/ 380558 h 415697"/>
                <a:gd name="connsiteX6" fmla="*/ 106701 w 569499"/>
                <a:gd name="connsiteY6" fmla="*/ 321817 h 415697"/>
                <a:gd name="connsiteX7" fmla="*/ 37383 w 569499"/>
                <a:gd name="connsiteY7" fmla="*/ 328805 h 415697"/>
                <a:gd name="connsiteX8" fmla="*/ 0 w 569499"/>
                <a:gd name="connsiteY8" fmla="*/ 340409 h 415697"/>
                <a:gd name="connsiteX9" fmla="*/ 4634 w 569499"/>
                <a:gd name="connsiteY9" fmla="*/ 294444 h 415697"/>
                <a:gd name="connsiteX10" fmla="*/ 341595 w 569499"/>
                <a:gd name="connsiteY10" fmla="*/ 19813 h 415697"/>
                <a:gd name="connsiteX0" fmla="*/ 341595 w 577888"/>
                <a:gd name="connsiteY0" fmla="*/ 16772 h 412656"/>
                <a:gd name="connsiteX1" fmla="*/ 577888 w 577888"/>
                <a:gd name="connsiteY1" fmla="*/ 132012 h 412656"/>
                <a:gd name="connsiteX2" fmla="*/ 557355 w 577888"/>
                <a:gd name="connsiteY2" fmla="*/ 236700 h 412656"/>
                <a:gd name="connsiteX3" fmla="*/ 384184 w 577888"/>
                <a:gd name="connsiteY3" fmla="*/ 377517 h 412656"/>
                <a:gd name="connsiteX4" fmla="*/ 341595 w 577888"/>
                <a:gd name="connsiteY4" fmla="*/ 412656 h 412656"/>
                <a:gd name="connsiteX5" fmla="*/ 299006 w 577888"/>
                <a:gd name="connsiteY5" fmla="*/ 377517 h 412656"/>
                <a:gd name="connsiteX6" fmla="*/ 106701 w 577888"/>
                <a:gd name="connsiteY6" fmla="*/ 318776 h 412656"/>
                <a:gd name="connsiteX7" fmla="*/ 37383 w 577888"/>
                <a:gd name="connsiteY7" fmla="*/ 325764 h 412656"/>
                <a:gd name="connsiteX8" fmla="*/ 0 w 577888"/>
                <a:gd name="connsiteY8" fmla="*/ 337368 h 412656"/>
                <a:gd name="connsiteX9" fmla="*/ 4634 w 577888"/>
                <a:gd name="connsiteY9" fmla="*/ 291403 h 412656"/>
                <a:gd name="connsiteX10" fmla="*/ 341595 w 577888"/>
                <a:gd name="connsiteY10" fmla="*/ 16772 h 412656"/>
                <a:gd name="connsiteX0" fmla="*/ 341595 w 577888"/>
                <a:gd name="connsiteY0" fmla="*/ 16772 h 412656"/>
                <a:gd name="connsiteX1" fmla="*/ 577888 w 577888"/>
                <a:gd name="connsiteY1" fmla="*/ 132012 h 412656"/>
                <a:gd name="connsiteX2" fmla="*/ 557355 w 577888"/>
                <a:gd name="connsiteY2" fmla="*/ 236700 h 412656"/>
                <a:gd name="connsiteX3" fmla="*/ 384184 w 577888"/>
                <a:gd name="connsiteY3" fmla="*/ 377517 h 412656"/>
                <a:gd name="connsiteX4" fmla="*/ 341595 w 577888"/>
                <a:gd name="connsiteY4" fmla="*/ 412656 h 412656"/>
                <a:gd name="connsiteX5" fmla="*/ 299006 w 577888"/>
                <a:gd name="connsiteY5" fmla="*/ 377517 h 412656"/>
                <a:gd name="connsiteX6" fmla="*/ 106701 w 577888"/>
                <a:gd name="connsiteY6" fmla="*/ 318776 h 412656"/>
                <a:gd name="connsiteX7" fmla="*/ 37383 w 577888"/>
                <a:gd name="connsiteY7" fmla="*/ 325764 h 412656"/>
                <a:gd name="connsiteX8" fmla="*/ 0 w 577888"/>
                <a:gd name="connsiteY8" fmla="*/ 337368 h 412656"/>
                <a:gd name="connsiteX9" fmla="*/ 341595 w 577888"/>
                <a:gd name="connsiteY9" fmla="*/ 16772 h 412656"/>
                <a:gd name="connsiteX0" fmla="*/ 304212 w 540505"/>
                <a:gd name="connsiteY0" fmla="*/ 16772 h 412656"/>
                <a:gd name="connsiteX1" fmla="*/ 540505 w 540505"/>
                <a:gd name="connsiteY1" fmla="*/ 132012 h 412656"/>
                <a:gd name="connsiteX2" fmla="*/ 519972 w 540505"/>
                <a:gd name="connsiteY2" fmla="*/ 236700 h 412656"/>
                <a:gd name="connsiteX3" fmla="*/ 346801 w 540505"/>
                <a:gd name="connsiteY3" fmla="*/ 377517 h 412656"/>
                <a:gd name="connsiteX4" fmla="*/ 304212 w 540505"/>
                <a:gd name="connsiteY4" fmla="*/ 412656 h 412656"/>
                <a:gd name="connsiteX5" fmla="*/ 261623 w 540505"/>
                <a:gd name="connsiteY5" fmla="*/ 377517 h 412656"/>
                <a:gd name="connsiteX6" fmla="*/ 69318 w 540505"/>
                <a:gd name="connsiteY6" fmla="*/ 318776 h 412656"/>
                <a:gd name="connsiteX7" fmla="*/ 0 w 540505"/>
                <a:gd name="connsiteY7" fmla="*/ 325764 h 412656"/>
                <a:gd name="connsiteX8" fmla="*/ 304212 w 540505"/>
                <a:gd name="connsiteY8" fmla="*/ 16772 h 412656"/>
                <a:gd name="connsiteX0" fmla="*/ 304381 w 540674"/>
                <a:gd name="connsiteY0" fmla="*/ 16772 h 412656"/>
                <a:gd name="connsiteX1" fmla="*/ 540674 w 540674"/>
                <a:gd name="connsiteY1" fmla="*/ 132012 h 412656"/>
                <a:gd name="connsiteX2" fmla="*/ 520141 w 540674"/>
                <a:gd name="connsiteY2" fmla="*/ 236700 h 412656"/>
                <a:gd name="connsiteX3" fmla="*/ 346970 w 540674"/>
                <a:gd name="connsiteY3" fmla="*/ 377517 h 412656"/>
                <a:gd name="connsiteX4" fmla="*/ 304381 w 540674"/>
                <a:gd name="connsiteY4" fmla="*/ 412656 h 412656"/>
                <a:gd name="connsiteX5" fmla="*/ 261792 w 540674"/>
                <a:gd name="connsiteY5" fmla="*/ 377517 h 412656"/>
                <a:gd name="connsiteX6" fmla="*/ 169 w 540674"/>
                <a:gd name="connsiteY6" fmla="*/ 325764 h 412656"/>
                <a:gd name="connsiteX7" fmla="*/ 304381 w 540674"/>
                <a:gd name="connsiteY7" fmla="*/ 16772 h 412656"/>
                <a:gd name="connsiteX0" fmla="*/ 195487 w 431780"/>
                <a:gd name="connsiteY0" fmla="*/ 9999 h 405883"/>
                <a:gd name="connsiteX1" fmla="*/ 431780 w 431780"/>
                <a:gd name="connsiteY1" fmla="*/ 125239 h 405883"/>
                <a:gd name="connsiteX2" fmla="*/ 411247 w 431780"/>
                <a:gd name="connsiteY2" fmla="*/ 229927 h 405883"/>
                <a:gd name="connsiteX3" fmla="*/ 238076 w 431780"/>
                <a:gd name="connsiteY3" fmla="*/ 370744 h 405883"/>
                <a:gd name="connsiteX4" fmla="*/ 195487 w 431780"/>
                <a:gd name="connsiteY4" fmla="*/ 405883 h 405883"/>
                <a:gd name="connsiteX5" fmla="*/ 152898 w 431780"/>
                <a:gd name="connsiteY5" fmla="*/ 370744 h 405883"/>
                <a:gd name="connsiteX6" fmla="*/ 331 w 431780"/>
                <a:gd name="connsiteY6" fmla="*/ 193156 h 405883"/>
                <a:gd name="connsiteX7" fmla="*/ 195487 w 431780"/>
                <a:gd name="connsiteY7" fmla="*/ 9999 h 405883"/>
                <a:gd name="connsiteX0" fmla="*/ 203854 w 440147"/>
                <a:gd name="connsiteY0" fmla="*/ 3791 h 399675"/>
                <a:gd name="connsiteX1" fmla="*/ 440147 w 440147"/>
                <a:gd name="connsiteY1" fmla="*/ 119031 h 399675"/>
                <a:gd name="connsiteX2" fmla="*/ 419614 w 440147"/>
                <a:gd name="connsiteY2" fmla="*/ 223719 h 399675"/>
                <a:gd name="connsiteX3" fmla="*/ 246443 w 440147"/>
                <a:gd name="connsiteY3" fmla="*/ 364536 h 399675"/>
                <a:gd name="connsiteX4" fmla="*/ 203854 w 440147"/>
                <a:gd name="connsiteY4" fmla="*/ 399675 h 399675"/>
                <a:gd name="connsiteX5" fmla="*/ 161265 w 440147"/>
                <a:gd name="connsiteY5" fmla="*/ 364536 h 399675"/>
                <a:gd name="connsiteX6" fmla="*/ 308 w 440147"/>
                <a:gd name="connsiteY6" fmla="*/ 103061 h 399675"/>
                <a:gd name="connsiteX7" fmla="*/ 203854 w 440147"/>
                <a:gd name="connsiteY7" fmla="*/ 3791 h 399675"/>
                <a:gd name="connsiteX0" fmla="*/ 203854 w 440147"/>
                <a:gd name="connsiteY0" fmla="*/ 3791 h 508732"/>
                <a:gd name="connsiteX1" fmla="*/ 440147 w 440147"/>
                <a:gd name="connsiteY1" fmla="*/ 119031 h 508732"/>
                <a:gd name="connsiteX2" fmla="*/ 419614 w 440147"/>
                <a:gd name="connsiteY2" fmla="*/ 223719 h 508732"/>
                <a:gd name="connsiteX3" fmla="*/ 246443 w 440147"/>
                <a:gd name="connsiteY3" fmla="*/ 364536 h 508732"/>
                <a:gd name="connsiteX4" fmla="*/ 237410 w 440147"/>
                <a:gd name="connsiteY4" fmla="*/ 508732 h 508732"/>
                <a:gd name="connsiteX5" fmla="*/ 161265 w 440147"/>
                <a:gd name="connsiteY5" fmla="*/ 364536 h 508732"/>
                <a:gd name="connsiteX6" fmla="*/ 308 w 440147"/>
                <a:gd name="connsiteY6" fmla="*/ 103061 h 508732"/>
                <a:gd name="connsiteX7" fmla="*/ 203854 w 440147"/>
                <a:gd name="connsiteY7" fmla="*/ 3791 h 508732"/>
                <a:gd name="connsiteX0" fmla="*/ 203854 w 440147"/>
                <a:gd name="connsiteY0" fmla="*/ 3791 h 508732"/>
                <a:gd name="connsiteX1" fmla="*/ 440147 w 440147"/>
                <a:gd name="connsiteY1" fmla="*/ 119031 h 508732"/>
                <a:gd name="connsiteX2" fmla="*/ 419614 w 440147"/>
                <a:gd name="connsiteY2" fmla="*/ 223719 h 508732"/>
                <a:gd name="connsiteX3" fmla="*/ 296774 w 440147"/>
                <a:gd name="connsiteY3" fmla="*/ 372928 h 508732"/>
                <a:gd name="connsiteX4" fmla="*/ 237410 w 440147"/>
                <a:gd name="connsiteY4" fmla="*/ 508732 h 508732"/>
                <a:gd name="connsiteX5" fmla="*/ 161265 w 440147"/>
                <a:gd name="connsiteY5" fmla="*/ 364536 h 508732"/>
                <a:gd name="connsiteX6" fmla="*/ 308 w 440147"/>
                <a:gd name="connsiteY6" fmla="*/ 103061 h 508732"/>
                <a:gd name="connsiteX7" fmla="*/ 203854 w 440147"/>
                <a:gd name="connsiteY7" fmla="*/ 3791 h 508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0147" h="508732">
                  <a:moveTo>
                    <a:pt x="203854" y="3791"/>
                  </a:moveTo>
                  <a:cubicBezTo>
                    <a:pt x="277160" y="6453"/>
                    <a:pt x="408075" y="-37701"/>
                    <a:pt x="440147" y="119031"/>
                  </a:cubicBezTo>
                  <a:lnTo>
                    <a:pt x="419614" y="223719"/>
                  </a:lnTo>
                  <a:lnTo>
                    <a:pt x="296774" y="372928"/>
                  </a:lnTo>
                  <a:lnTo>
                    <a:pt x="237410" y="508732"/>
                  </a:lnTo>
                  <a:lnTo>
                    <a:pt x="161265" y="364536"/>
                  </a:lnTo>
                  <a:cubicBezTo>
                    <a:pt x="110563" y="350054"/>
                    <a:pt x="-6790" y="163185"/>
                    <a:pt x="308" y="103061"/>
                  </a:cubicBezTo>
                  <a:cubicBezTo>
                    <a:pt x="65360" y="42009"/>
                    <a:pt x="130548" y="1129"/>
                    <a:pt x="203854" y="3791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5" name="Szabadkézi sokszög: alakzat 44">
              <a:extLst>
                <a:ext uri="{FF2B5EF4-FFF2-40B4-BE49-F238E27FC236}">
                  <a16:creationId xmlns:a16="http://schemas.microsoft.com/office/drawing/2014/main" id="{0A15F507-5BBE-4AB3-9F50-B1209A55BD7E}"/>
                </a:ext>
              </a:extLst>
            </p:cNvPr>
            <p:cNvSpPr/>
            <p:nvPr/>
          </p:nvSpPr>
          <p:spPr>
            <a:xfrm rot="16368217">
              <a:off x="3420799" y="4566382"/>
              <a:ext cx="440147" cy="508732"/>
            </a:xfrm>
            <a:custGeom>
              <a:avLst/>
              <a:gdLst>
                <a:gd name="connsiteX0" fmla="*/ 341595 w 683190"/>
                <a:gd name="connsiteY0" fmla="*/ 0 h 395884"/>
                <a:gd name="connsiteX1" fmla="*/ 678556 w 683190"/>
                <a:gd name="connsiteY1" fmla="*/ 274631 h 395884"/>
                <a:gd name="connsiteX2" fmla="*/ 683190 w 683190"/>
                <a:gd name="connsiteY2" fmla="*/ 320596 h 395884"/>
                <a:gd name="connsiteX3" fmla="*/ 645807 w 683190"/>
                <a:gd name="connsiteY3" fmla="*/ 308992 h 395884"/>
                <a:gd name="connsiteX4" fmla="*/ 576489 w 683190"/>
                <a:gd name="connsiteY4" fmla="*/ 302004 h 395884"/>
                <a:gd name="connsiteX5" fmla="*/ 384184 w 683190"/>
                <a:gd name="connsiteY5" fmla="*/ 360745 h 395884"/>
                <a:gd name="connsiteX6" fmla="*/ 341595 w 683190"/>
                <a:gd name="connsiteY6" fmla="*/ 395884 h 395884"/>
                <a:gd name="connsiteX7" fmla="*/ 299006 w 683190"/>
                <a:gd name="connsiteY7" fmla="*/ 360745 h 395884"/>
                <a:gd name="connsiteX8" fmla="*/ 106701 w 683190"/>
                <a:gd name="connsiteY8" fmla="*/ 302004 h 395884"/>
                <a:gd name="connsiteX9" fmla="*/ 37383 w 683190"/>
                <a:gd name="connsiteY9" fmla="*/ 308992 h 395884"/>
                <a:gd name="connsiteX10" fmla="*/ 0 w 683190"/>
                <a:gd name="connsiteY10" fmla="*/ 320596 h 395884"/>
                <a:gd name="connsiteX11" fmla="*/ 4634 w 683190"/>
                <a:gd name="connsiteY11" fmla="*/ 274631 h 395884"/>
                <a:gd name="connsiteX12" fmla="*/ 341595 w 683190"/>
                <a:gd name="connsiteY12" fmla="*/ 0 h 395884"/>
                <a:gd name="connsiteX0" fmla="*/ 341595 w 683190"/>
                <a:gd name="connsiteY0" fmla="*/ 0 h 395884"/>
                <a:gd name="connsiteX1" fmla="*/ 678556 w 683190"/>
                <a:gd name="connsiteY1" fmla="*/ 274631 h 395884"/>
                <a:gd name="connsiteX2" fmla="*/ 683190 w 683190"/>
                <a:gd name="connsiteY2" fmla="*/ 320596 h 395884"/>
                <a:gd name="connsiteX3" fmla="*/ 645807 w 683190"/>
                <a:gd name="connsiteY3" fmla="*/ 308992 h 395884"/>
                <a:gd name="connsiteX4" fmla="*/ 384184 w 683190"/>
                <a:gd name="connsiteY4" fmla="*/ 360745 h 395884"/>
                <a:gd name="connsiteX5" fmla="*/ 341595 w 683190"/>
                <a:gd name="connsiteY5" fmla="*/ 395884 h 395884"/>
                <a:gd name="connsiteX6" fmla="*/ 299006 w 683190"/>
                <a:gd name="connsiteY6" fmla="*/ 360745 h 395884"/>
                <a:gd name="connsiteX7" fmla="*/ 106701 w 683190"/>
                <a:gd name="connsiteY7" fmla="*/ 302004 h 395884"/>
                <a:gd name="connsiteX8" fmla="*/ 37383 w 683190"/>
                <a:gd name="connsiteY8" fmla="*/ 308992 h 395884"/>
                <a:gd name="connsiteX9" fmla="*/ 0 w 683190"/>
                <a:gd name="connsiteY9" fmla="*/ 320596 h 395884"/>
                <a:gd name="connsiteX10" fmla="*/ 4634 w 683190"/>
                <a:gd name="connsiteY10" fmla="*/ 274631 h 395884"/>
                <a:gd name="connsiteX11" fmla="*/ 341595 w 683190"/>
                <a:gd name="connsiteY11" fmla="*/ 0 h 395884"/>
                <a:gd name="connsiteX0" fmla="*/ 341595 w 683190"/>
                <a:gd name="connsiteY0" fmla="*/ 0 h 395884"/>
                <a:gd name="connsiteX1" fmla="*/ 678556 w 683190"/>
                <a:gd name="connsiteY1" fmla="*/ 274631 h 395884"/>
                <a:gd name="connsiteX2" fmla="*/ 683190 w 683190"/>
                <a:gd name="connsiteY2" fmla="*/ 320596 h 395884"/>
                <a:gd name="connsiteX3" fmla="*/ 384184 w 683190"/>
                <a:gd name="connsiteY3" fmla="*/ 360745 h 395884"/>
                <a:gd name="connsiteX4" fmla="*/ 341595 w 683190"/>
                <a:gd name="connsiteY4" fmla="*/ 395884 h 395884"/>
                <a:gd name="connsiteX5" fmla="*/ 299006 w 683190"/>
                <a:gd name="connsiteY5" fmla="*/ 360745 h 395884"/>
                <a:gd name="connsiteX6" fmla="*/ 106701 w 683190"/>
                <a:gd name="connsiteY6" fmla="*/ 302004 h 395884"/>
                <a:gd name="connsiteX7" fmla="*/ 37383 w 683190"/>
                <a:gd name="connsiteY7" fmla="*/ 308992 h 395884"/>
                <a:gd name="connsiteX8" fmla="*/ 0 w 683190"/>
                <a:gd name="connsiteY8" fmla="*/ 320596 h 395884"/>
                <a:gd name="connsiteX9" fmla="*/ 4634 w 683190"/>
                <a:gd name="connsiteY9" fmla="*/ 274631 h 395884"/>
                <a:gd name="connsiteX10" fmla="*/ 341595 w 683190"/>
                <a:gd name="connsiteY10" fmla="*/ 0 h 395884"/>
                <a:gd name="connsiteX0" fmla="*/ 341595 w 678556"/>
                <a:gd name="connsiteY0" fmla="*/ 0 h 395884"/>
                <a:gd name="connsiteX1" fmla="*/ 678556 w 678556"/>
                <a:gd name="connsiteY1" fmla="*/ 274631 h 395884"/>
                <a:gd name="connsiteX2" fmla="*/ 557355 w 678556"/>
                <a:gd name="connsiteY2" fmla="*/ 219928 h 395884"/>
                <a:gd name="connsiteX3" fmla="*/ 384184 w 678556"/>
                <a:gd name="connsiteY3" fmla="*/ 360745 h 395884"/>
                <a:gd name="connsiteX4" fmla="*/ 341595 w 678556"/>
                <a:gd name="connsiteY4" fmla="*/ 395884 h 395884"/>
                <a:gd name="connsiteX5" fmla="*/ 299006 w 678556"/>
                <a:gd name="connsiteY5" fmla="*/ 360745 h 395884"/>
                <a:gd name="connsiteX6" fmla="*/ 106701 w 678556"/>
                <a:gd name="connsiteY6" fmla="*/ 302004 h 395884"/>
                <a:gd name="connsiteX7" fmla="*/ 37383 w 678556"/>
                <a:gd name="connsiteY7" fmla="*/ 308992 h 395884"/>
                <a:gd name="connsiteX8" fmla="*/ 0 w 678556"/>
                <a:gd name="connsiteY8" fmla="*/ 320596 h 395884"/>
                <a:gd name="connsiteX9" fmla="*/ 4634 w 678556"/>
                <a:gd name="connsiteY9" fmla="*/ 274631 h 395884"/>
                <a:gd name="connsiteX10" fmla="*/ 341595 w 678556"/>
                <a:gd name="connsiteY10" fmla="*/ 0 h 395884"/>
                <a:gd name="connsiteX0" fmla="*/ 341595 w 569499"/>
                <a:gd name="connsiteY0" fmla="*/ 19813 h 415697"/>
                <a:gd name="connsiteX1" fmla="*/ 569499 w 569499"/>
                <a:gd name="connsiteY1" fmla="*/ 126664 h 415697"/>
                <a:gd name="connsiteX2" fmla="*/ 557355 w 569499"/>
                <a:gd name="connsiteY2" fmla="*/ 239741 h 415697"/>
                <a:gd name="connsiteX3" fmla="*/ 384184 w 569499"/>
                <a:gd name="connsiteY3" fmla="*/ 380558 h 415697"/>
                <a:gd name="connsiteX4" fmla="*/ 341595 w 569499"/>
                <a:gd name="connsiteY4" fmla="*/ 415697 h 415697"/>
                <a:gd name="connsiteX5" fmla="*/ 299006 w 569499"/>
                <a:gd name="connsiteY5" fmla="*/ 380558 h 415697"/>
                <a:gd name="connsiteX6" fmla="*/ 106701 w 569499"/>
                <a:gd name="connsiteY6" fmla="*/ 321817 h 415697"/>
                <a:gd name="connsiteX7" fmla="*/ 37383 w 569499"/>
                <a:gd name="connsiteY7" fmla="*/ 328805 h 415697"/>
                <a:gd name="connsiteX8" fmla="*/ 0 w 569499"/>
                <a:gd name="connsiteY8" fmla="*/ 340409 h 415697"/>
                <a:gd name="connsiteX9" fmla="*/ 4634 w 569499"/>
                <a:gd name="connsiteY9" fmla="*/ 294444 h 415697"/>
                <a:gd name="connsiteX10" fmla="*/ 341595 w 569499"/>
                <a:gd name="connsiteY10" fmla="*/ 19813 h 415697"/>
                <a:gd name="connsiteX0" fmla="*/ 341595 w 577888"/>
                <a:gd name="connsiteY0" fmla="*/ 16772 h 412656"/>
                <a:gd name="connsiteX1" fmla="*/ 577888 w 577888"/>
                <a:gd name="connsiteY1" fmla="*/ 132012 h 412656"/>
                <a:gd name="connsiteX2" fmla="*/ 557355 w 577888"/>
                <a:gd name="connsiteY2" fmla="*/ 236700 h 412656"/>
                <a:gd name="connsiteX3" fmla="*/ 384184 w 577888"/>
                <a:gd name="connsiteY3" fmla="*/ 377517 h 412656"/>
                <a:gd name="connsiteX4" fmla="*/ 341595 w 577888"/>
                <a:gd name="connsiteY4" fmla="*/ 412656 h 412656"/>
                <a:gd name="connsiteX5" fmla="*/ 299006 w 577888"/>
                <a:gd name="connsiteY5" fmla="*/ 377517 h 412656"/>
                <a:gd name="connsiteX6" fmla="*/ 106701 w 577888"/>
                <a:gd name="connsiteY6" fmla="*/ 318776 h 412656"/>
                <a:gd name="connsiteX7" fmla="*/ 37383 w 577888"/>
                <a:gd name="connsiteY7" fmla="*/ 325764 h 412656"/>
                <a:gd name="connsiteX8" fmla="*/ 0 w 577888"/>
                <a:gd name="connsiteY8" fmla="*/ 337368 h 412656"/>
                <a:gd name="connsiteX9" fmla="*/ 4634 w 577888"/>
                <a:gd name="connsiteY9" fmla="*/ 291403 h 412656"/>
                <a:gd name="connsiteX10" fmla="*/ 341595 w 577888"/>
                <a:gd name="connsiteY10" fmla="*/ 16772 h 412656"/>
                <a:gd name="connsiteX0" fmla="*/ 341595 w 577888"/>
                <a:gd name="connsiteY0" fmla="*/ 16772 h 412656"/>
                <a:gd name="connsiteX1" fmla="*/ 577888 w 577888"/>
                <a:gd name="connsiteY1" fmla="*/ 132012 h 412656"/>
                <a:gd name="connsiteX2" fmla="*/ 557355 w 577888"/>
                <a:gd name="connsiteY2" fmla="*/ 236700 h 412656"/>
                <a:gd name="connsiteX3" fmla="*/ 384184 w 577888"/>
                <a:gd name="connsiteY3" fmla="*/ 377517 h 412656"/>
                <a:gd name="connsiteX4" fmla="*/ 341595 w 577888"/>
                <a:gd name="connsiteY4" fmla="*/ 412656 h 412656"/>
                <a:gd name="connsiteX5" fmla="*/ 299006 w 577888"/>
                <a:gd name="connsiteY5" fmla="*/ 377517 h 412656"/>
                <a:gd name="connsiteX6" fmla="*/ 106701 w 577888"/>
                <a:gd name="connsiteY6" fmla="*/ 318776 h 412656"/>
                <a:gd name="connsiteX7" fmla="*/ 37383 w 577888"/>
                <a:gd name="connsiteY7" fmla="*/ 325764 h 412656"/>
                <a:gd name="connsiteX8" fmla="*/ 0 w 577888"/>
                <a:gd name="connsiteY8" fmla="*/ 337368 h 412656"/>
                <a:gd name="connsiteX9" fmla="*/ 341595 w 577888"/>
                <a:gd name="connsiteY9" fmla="*/ 16772 h 412656"/>
                <a:gd name="connsiteX0" fmla="*/ 304212 w 540505"/>
                <a:gd name="connsiteY0" fmla="*/ 16772 h 412656"/>
                <a:gd name="connsiteX1" fmla="*/ 540505 w 540505"/>
                <a:gd name="connsiteY1" fmla="*/ 132012 h 412656"/>
                <a:gd name="connsiteX2" fmla="*/ 519972 w 540505"/>
                <a:gd name="connsiteY2" fmla="*/ 236700 h 412656"/>
                <a:gd name="connsiteX3" fmla="*/ 346801 w 540505"/>
                <a:gd name="connsiteY3" fmla="*/ 377517 h 412656"/>
                <a:gd name="connsiteX4" fmla="*/ 304212 w 540505"/>
                <a:gd name="connsiteY4" fmla="*/ 412656 h 412656"/>
                <a:gd name="connsiteX5" fmla="*/ 261623 w 540505"/>
                <a:gd name="connsiteY5" fmla="*/ 377517 h 412656"/>
                <a:gd name="connsiteX6" fmla="*/ 69318 w 540505"/>
                <a:gd name="connsiteY6" fmla="*/ 318776 h 412656"/>
                <a:gd name="connsiteX7" fmla="*/ 0 w 540505"/>
                <a:gd name="connsiteY7" fmla="*/ 325764 h 412656"/>
                <a:gd name="connsiteX8" fmla="*/ 304212 w 540505"/>
                <a:gd name="connsiteY8" fmla="*/ 16772 h 412656"/>
                <a:gd name="connsiteX0" fmla="*/ 304381 w 540674"/>
                <a:gd name="connsiteY0" fmla="*/ 16772 h 412656"/>
                <a:gd name="connsiteX1" fmla="*/ 540674 w 540674"/>
                <a:gd name="connsiteY1" fmla="*/ 132012 h 412656"/>
                <a:gd name="connsiteX2" fmla="*/ 520141 w 540674"/>
                <a:gd name="connsiteY2" fmla="*/ 236700 h 412656"/>
                <a:gd name="connsiteX3" fmla="*/ 346970 w 540674"/>
                <a:gd name="connsiteY3" fmla="*/ 377517 h 412656"/>
                <a:gd name="connsiteX4" fmla="*/ 304381 w 540674"/>
                <a:gd name="connsiteY4" fmla="*/ 412656 h 412656"/>
                <a:gd name="connsiteX5" fmla="*/ 261792 w 540674"/>
                <a:gd name="connsiteY5" fmla="*/ 377517 h 412656"/>
                <a:gd name="connsiteX6" fmla="*/ 169 w 540674"/>
                <a:gd name="connsiteY6" fmla="*/ 325764 h 412656"/>
                <a:gd name="connsiteX7" fmla="*/ 304381 w 540674"/>
                <a:gd name="connsiteY7" fmla="*/ 16772 h 412656"/>
                <a:gd name="connsiteX0" fmla="*/ 195487 w 431780"/>
                <a:gd name="connsiteY0" fmla="*/ 9999 h 405883"/>
                <a:gd name="connsiteX1" fmla="*/ 431780 w 431780"/>
                <a:gd name="connsiteY1" fmla="*/ 125239 h 405883"/>
                <a:gd name="connsiteX2" fmla="*/ 411247 w 431780"/>
                <a:gd name="connsiteY2" fmla="*/ 229927 h 405883"/>
                <a:gd name="connsiteX3" fmla="*/ 238076 w 431780"/>
                <a:gd name="connsiteY3" fmla="*/ 370744 h 405883"/>
                <a:gd name="connsiteX4" fmla="*/ 195487 w 431780"/>
                <a:gd name="connsiteY4" fmla="*/ 405883 h 405883"/>
                <a:gd name="connsiteX5" fmla="*/ 152898 w 431780"/>
                <a:gd name="connsiteY5" fmla="*/ 370744 h 405883"/>
                <a:gd name="connsiteX6" fmla="*/ 331 w 431780"/>
                <a:gd name="connsiteY6" fmla="*/ 193156 h 405883"/>
                <a:gd name="connsiteX7" fmla="*/ 195487 w 431780"/>
                <a:gd name="connsiteY7" fmla="*/ 9999 h 405883"/>
                <a:gd name="connsiteX0" fmla="*/ 203854 w 440147"/>
                <a:gd name="connsiteY0" fmla="*/ 3791 h 399675"/>
                <a:gd name="connsiteX1" fmla="*/ 440147 w 440147"/>
                <a:gd name="connsiteY1" fmla="*/ 119031 h 399675"/>
                <a:gd name="connsiteX2" fmla="*/ 419614 w 440147"/>
                <a:gd name="connsiteY2" fmla="*/ 223719 h 399675"/>
                <a:gd name="connsiteX3" fmla="*/ 246443 w 440147"/>
                <a:gd name="connsiteY3" fmla="*/ 364536 h 399675"/>
                <a:gd name="connsiteX4" fmla="*/ 203854 w 440147"/>
                <a:gd name="connsiteY4" fmla="*/ 399675 h 399675"/>
                <a:gd name="connsiteX5" fmla="*/ 161265 w 440147"/>
                <a:gd name="connsiteY5" fmla="*/ 364536 h 399675"/>
                <a:gd name="connsiteX6" fmla="*/ 308 w 440147"/>
                <a:gd name="connsiteY6" fmla="*/ 103061 h 399675"/>
                <a:gd name="connsiteX7" fmla="*/ 203854 w 440147"/>
                <a:gd name="connsiteY7" fmla="*/ 3791 h 399675"/>
                <a:gd name="connsiteX0" fmla="*/ 203854 w 440147"/>
                <a:gd name="connsiteY0" fmla="*/ 3791 h 508732"/>
                <a:gd name="connsiteX1" fmla="*/ 440147 w 440147"/>
                <a:gd name="connsiteY1" fmla="*/ 119031 h 508732"/>
                <a:gd name="connsiteX2" fmla="*/ 419614 w 440147"/>
                <a:gd name="connsiteY2" fmla="*/ 223719 h 508732"/>
                <a:gd name="connsiteX3" fmla="*/ 246443 w 440147"/>
                <a:gd name="connsiteY3" fmla="*/ 364536 h 508732"/>
                <a:gd name="connsiteX4" fmla="*/ 237410 w 440147"/>
                <a:gd name="connsiteY4" fmla="*/ 508732 h 508732"/>
                <a:gd name="connsiteX5" fmla="*/ 161265 w 440147"/>
                <a:gd name="connsiteY5" fmla="*/ 364536 h 508732"/>
                <a:gd name="connsiteX6" fmla="*/ 308 w 440147"/>
                <a:gd name="connsiteY6" fmla="*/ 103061 h 508732"/>
                <a:gd name="connsiteX7" fmla="*/ 203854 w 440147"/>
                <a:gd name="connsiteY7" fmla="*/ 3791 h 508732"/>
                <a:gd name="connsiteX0" fmla="*/ 203854 w 440147"/>
                <a:gd name="connsiteY0" fmla="*/ 3791 h 508732"/>
                <a:gd name="connsiteX1" fmla="*/ 440147 w 440147"/>
                <a:gd name="connsiteY1" fmla="*/ 119031 h 508732"/>
                <a:gd name="connsiteX2" fmla="*/ 419614 w 440147"/>
                <a:gd name="connsiteY2" fmla="*/ 223719 h 508732"/>
                <a:gd name="connsiteX3" fmla="*/ 296774 w 440147"/>
                <a:gd name="connsiteY3" fmla="*/ 372928 h 508732"/>
                <a:gd name="connsiteX4" fmla="*/ 237410 w 440147"/>
                <a:gd name="connsiteY4" fmla="*/ 508732 h 508732"/>
                <a:gd name="connsiteX5" fmla="*/ 161265 w 440147"/>
                <a:gd name="connsiteY5" fmla="*/ 364536 h 508732"/>
                <a:gd name="connsiteX6" fmla="*/ 308 w 440147"/>
                <a:gd name="connsiteY6" fmla="*/ 103061 h 508732"/>
                <a:gd name="connsiteX7" fmla="*/ 203854 w 440147"/>
                <a:gd name="connsiteY7" fmla="*/ 3791 h 508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0147" h="508732">
                  <a:moveTo>
                    <a:pt x="203854" y="3791"/>
                  </a:moveTo>
                  <a:cubicBezTo>
                    <a:pt x="277160" y="6453"/>
                    <a:pt x="408075" y="-37701"/>
                    <a:pt x="440147" y="119031"/>
                  </a:cubicBezTo>
                  <a:lnTo>
                    <a:pt x="419614" y="223719"/>
                  </a:lnTo>
                  <a:lnTo>
                    <a:pt x="296774" y="372928"/>
                  </a:lnTo>
                  <a:lnTo>
                    <a:pt x="237410" y="508732"/>
                  </a:lnTo>
                  <a:lnTo>
                    <a:pt x="161265" y="364536"/>
                  </a:lnTo>
                  <a:cubicBezTo>
                    <a:pt x="110563" y="350054"/>
                    <a:pt x="-6790" y="163185"/>
                    <a:pt x="308" y="103061"/>
                  </a:cubicBezTo>
                  <a:cubicBezTo>
                    <a:pt x="65360" y="42009"/>
                    <a:pt x="130548" y="1129"/>
                    <a:pt x="203854" y="3791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6" name="Csoportba foglalás 45">
            <a:extLst>
              <a:ext uri="{FF2B5EF4-FFF2-40B4-BE49-F238E27FC236}">
                <a16:creationId xmlns:a16="http://schemas.microsoft.com/office/drawing/2014/main" id="{C97FA76D-B3AE-4DED-AACE-5A5D04E87DC1}"/>
              </a:ext>
            </a:extLst>
          </p:cNvPr>
          <p:cNvGrpSpPr/>
          <p:nvPr/>
        </p:nvGrpSpPr>
        <p:grpSpPr>
          <a:xfrm>
            <a:off x="4030698" y="606251"/>
            <a:ext cx="2779269" cy="2806126"/>
            <a:chOff x="3378545" y="3406499"/>
            <a:chExt cx="2779269" cy="2806126"/>
          </a:xfrm>
        </p:grpSpPr>
        <p:grpSp>
          <p:nvGrpSpPr>
            <p:cNvPr id="47" name="Csoportba foglalás 46">
              <a:extLst>
                <a:ext uri="{FF2B5EF4-FFF2-40B4-BE49-F238E27FC236}">
                  <a16:creationId xmlns:a16="http://schemas.microsoft.com/office/drawing/2014/main" id="{B5775153-2FFE-4F43-9F01-5CBE54CE2E5A}"/>
                </a:ext>
              </a:extLst>
            </p:cNvPr>
            <p:cNvGrpSpPr/>
            <p:nvPr/>
          </p:nvGrpSpPr>
          <p:grpSpPr>
            <a:xfrm>
              <a:off x="3378545" y="3406499"/>
              <a:ext cx="2779269" cy="2787550"/>
              <a:chOff x="3371232" y="3406010"/>
              <a:chExt cx="2779269" cy="2787550"/>
            </a:xfrm>
          </p:grpSpPr>
          <p:sp>
            <p:nvSpPr>
              <p:cNvPr id="52" name="Téglalap 51">
                <a:extLst>
                  <a:ext uri="{FF2B5EF4-FFF2-40B4-BE49-F238E27FC236}">
                    <a16:creationId xmlns:a16="http://schemas.microsoft.com/office/drawing/2014/main" id="{5B521DC3-5AE7-4AE9-A6C4-097A09DBA94D}"/>
                  </a:ext>
                </a:extLst>
              </p:cNvPr>
              <p:cNvSpPr/>
              <p:nvPr/>
            </p:nvSpPr>
            <p:spPr>
              <a:xfrm>
                <a:off x="3376408" y="3419467"/>
                <a:ext cx="2774093" cy="277409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3" name="Szabadkézi sokszög: alakzat 52">
                <a:extLst>
                  <a:ext uri="{FF2B5EF4-FFF2-40B4-BE49-F238E27FC236}">
                    <a16:creationId xmlns:a16="http://schemas.microsoft.com/office/drawing/2014/main" id="{0505FC8F-D1DE-4F48-BD3C-9BB39D4B4486}"/>
                  </a:ext>
                </a:extLst>
              </p:cNvPr>
              <p:cNvSpPr/>
              <p:nvPr/>
            </p:nvSpPr>
            <p:spPr>
              <a:xfrm>
                <a:off x="3371232" y="3406010"/>
                <a:ext cx="2779267" cy="2781114"/>
              </a:xfrm>
              <a:custGeom>
                <a:avLst/>
                <a:gdLst>
                  <a:gd name="connsiteX0" fmla="*/ 1702496 w 3428338"/>
                  <a:gd name="connsiteY0" fmla="*/ 2290545 h 3437383"/>
                  <a:gd name="connsiteX1" fmla="*/ 1715250 w 3428338"/>
                  <a:gd name="connsiteY1" fmla="*/ 2291831 h 3437383"/>
                  <a:gd name="connsiteX2" fmla="*/ 1704714 w 3428338"/>
                  <a:gd name="connsiteY2" fmla="*/ 2396350 h 3437383"/>
                  <a:gd name="connsiteX3" fmla="*/ 2122470 w 3428338"/>
                  <a:gd name="connsiteY3" fmla="*/ 3026598 h 3437383"/>
                  <a:gd name="connsiteX4" fmla="*/ 2238476 w 3428338"/>
                  <a:gd name="connsiteY4" fmla="*/ 3062608 h 3437383"/>
                  <a:gd name="connsiteX5" fmla="*/ 2230853 w 3428338"/>
                  <a:gd name="connsiteY5" fmla="*/ 3087165 h 3437383"/>
                  <a:gd name="connsiteX6" fmla="*/ 1702496 w 3428338"/>
                  <a:gd name="connsiteY6" fmla="*/ 3437383 h 3437383"/>
                  <a:gd name="connsiteX7" fmla="*/ 1174139 w 3428338"/>
                  <a:gd name="connsiteY7" fmla="*/ 3087165 h 3437383"/>
                  <a:gd name="connsiteX8" fmla="*/ 1166711 w 3428338"/>
                  <a:gd name="connsiteY8" fmla="*/ 3063235 h 3437383"/>
                  <a:gd name="connsiteX9" fmla="*/ 1284740 w 3428338"/>
                  <a:gd name="connsiteY9" fmla="*/ 3026597 h 3437383"/>
                  <a:gd name="connsiteX10" fmla="*/ 1702496 w 3428338"/>
                  <a:gd name="connsiteY10" fmla="*/ 2396349 h 3437383"/>
                  <a:gd name="connsiteX11" fmla="*/ 1691937 w 3428338"/>
                  <a:gd name="connsiteY11" fmla="*/ 2291610 h 3437383"/>
                  <a:gd name="connsiteX12" fmla="*/ 1134970 w 3428338"/>
                  <a:gd name="connsiteY12" fmla="*/ 1793378 h 3437383"/>
                  <a:gd name="connsiteX13" fmla="*/ 1138933 w 3428338"/>
                  <a:gd name="connsiteY13" fmla="*/ 1832689 h 3437383"/>
                  <a:gd name="connsiteX14" fmla="*/ 1585138 w 3428338"/>
                  <a:gd name="connsiteY14" fmla="*/ 2278894 h 3437383"/>
                  <a:gd name="connsiteX15" fmla="*/ 1691738 w 3428338"/>
                  <a:gd name="connsiteY15" fmla="*/ 2289641 h 3437383"/>
                  <a:gd name="connsiteX16" fmla="*/ 1691937 w 3428338"/>
                  <a:gd name="connsiteY16" fmla="*/ 2291610 h 3437383"/>
                  <a:gd name="connsiteX17" fmla="*/ 1586932 w 3428338"/>
                  <a:gd name="connsiteY17" fmla="*/ 2302195 h 3437383"/>
                  <a:gd name="connsiteX18" fmla="*/ 1129077 w 3428338"/>
                  <a:gd name="connsiteY18" fmla="*/ 2863964 h 3437383"/>
                  <a:gd name="connsiteX19" fmla="*/ 1140727 w 3428338"/>
                  <a:gd name="connsiteY19" fmla="*/ 2979528 h 3437383"/>
                  <a:gd name="connsiteX20" fmla="*/ 1166711 w 3428338"/>
                  <a:gd name="connsiteY20" fmla="*/ 3063235 h 3437383"/>
                  <a:gd name="connsiteX21" fmla="*/ 1156346 w 3428338"/>
                  <a:gd name="connsiteY21" fmla="*/ 3066453 h 3437383"/>
                  <a:gd name="connsiteX22" fmla="*/ 1018495 w 3428338"/>
                  <a:gd name="connsiteY22" fmla="*/ 3080349 h 3437383"/>
                  <a:gd name="connsiteX23" fmla="*/ 334496 w 3428338"/>
                  <a:gd name="connsiteY23" fmla="*/ 3080349 h 3437383"/>
                  <a:gd name="connsiteX24" fmla="*/ 334496 w 3428338"/>
                  <a:gd name="connsiteY24" fmla="*/ 2396349 h 3437383"/>
                  <a:gd name="connsiteX25" fmla="*/ 348393 w 3428338"/>
                  <a:gd name="connsiteY25" fmla="*/ 2258499 h 3437383"/>
                  <a:gd name="connsiteX26" fmla="*/ 363577 w 3428338"/>
                  <a:gd name="connsiteY26" fmla="*/ 2209585 h 3437383"/>
                  <a:gd name="connsiteX27" fmla="*/ 457855 w 3428338"/>
                  <a:gd name="connsiteY27" fmla="*/ 2238850 h 3437383"/>
                  <a:gd name="connsiteX28" fmla="*/ 573419 w 3428338"/>
                  <a:gd name="connsiteY28" fmla="*/ 2250500 h 3437383"/>
                  <a:gd name="connsiteX29" fmla="*/ 1107063 w 3428338"/>
                  <a:gd name="connsiteY29" fmla="*/ 1887339 h 3437383"/>
                  <a:gd name="connsiteX30" fmla="*/ 1127774 w 3428338"/>
                  <a:gd name="connsiteY30" fmla="*/ 1721990 h 3437383"/>
                  <a:gd name="connsiteX31" fmla="*/ 1139576 w 3428338"/>
                  <a:gd name="connsiteY31" fmla="*/ 1723032 h 3437383"/>
                  <a:gd name="connsiteX32" fmla="*/ 1142136 w 3428338"/>
                  <a:gd name="connsiteY32" fmla="*/ 1723724 h 3437383"/>
                  <a:gd name="connsiteX33" fmla="*/ 1135188 w 3428338"/>
                  <a:gd name="connsiteY33" fmla="*/ 1792645 h 3437383"/>
                  <a:gd name="connsiteX34" fmla="*/ 1134970 w 3428338"/>
                  <a:gd name="connsiteY34" fmla="*/ 1793378 h 3437383"/>
                  <a:gd name="connsiteX35" fmla="*/ 2284207 w 3428338"/>
                  <a:gd name="connsiteY35" fmla="*/ 1721571 h 3437383"/>
                  <a:gd name="connsiteX36" fmla="*/ 2293150 w 3428338"/>
                  <a:gd name="connsiteY36" fmla="*/ 1810279 h 3437383"/>
                  <a:gd name="connsiteX37" fmla="*/ 2854919 w 3428338"/>
                  <a:gd name="connsiteY37" fmla="*/ 2268134 h 3437383"/>
                  <a:gd name="connsiteX38" fmla="*/ 2970483 w 3428338"/>
                  <a:gd name="connsiteY38" fmla="*/ 2256484 h 3437383"/>
                  <a:gd name="connsiteX39" fmla="*/ 3050483 w 3428338"/>
                  <a:gd name="connsiteY39" fmla="*/ 2231651 h 3437383"/>
                  <a:gd name="connsiteX40" fmla="*/ 3058818 w 3428338"/>
                  <a:gd name="connsiteY40" fmla="*/ 2258500 h 3437383"/>
                  <a:gd name="connsiteX41" fmla="*/ 3072714 w 3428338"/>
                  <a:gd name="connsiteY41" fmla="*/ 2396350 h 3437383"/>
                  <a:gd name="connsiteX42" fmla="*/ 3072714 w 3428338"/>
                  <a:gd name="connsiteY42" fmla="*/ 3080350 h 3437383"/>
                  <a:gd name="connsiteX43" fmla="*/ 2388714 w 3428338"/>
                  <a:gd name="connsiteY43" fmla="*/ 3080350 h 3437383"/>
                  <a:gd name="connsiteX44" fmla="*/ 2250864 w 3428338"/>
                  <a:gd name="connsiteY44" fmla="*/ 3066454 h 3437383"/>
                  <a:gd name="connsiteX45" fmla="*/ 2238476 w 3428338"/>
                  <a:gd name="connsiteY45" fmla="*/ 3062608 h 3437383"/>
                  <a:gd name="connsiteX46" fmla="*/ 2264265 w 3428338"/>
                  <a:gd name="connsiteY46" fmla="*/ 2979528 h 3437383"/>
                  <a:gd name="connsiteX47" fmla="*/ 2275915 w 3428338"/>
                  <a:gd name="connsiteY47" fmla="*/ 2863964 h 3437383"/>
                  <a:gd name="connsiteX48" fmla="*/ 1818060 w 3428338"/>
                  <a:gd name="connsiteY48" fmla="*/ 2302195 h 3437383"/>
                  <a:gd name="connsiteX49" fmla="*/ 1715250 w 3428338"/>
                  <a:gd name="connsiteY49" fmla="*/ 2291831 h 3437383"/>
                  <a:gd name="connsiteX50" fmla="*/ 1715530 w 3428338"/>
                  <a:gd name="connsiteY50" fmla="*/ 2289049 h 3437383"/>
                  <a:gd name="connsiteX51" fmla="*/ 1816266 w 3428338"/>
                  <a:gd name="connsiteY51" fmla="*/ 2278894 h 3437383"/>
                  <a:gd name="connsiteX52" fmla="*/ 2262471 w 3428338"/>
                  <a:gd name="connsiteY52" fmla="*/ 1832689 h 3437383"/>
                  <a:gd name="connsiteX53" fmla="*/ 2273578 w 3428338"/>
                  <a:gd name="connsiteY53" fmla="*/ 1722508 h 3437383"/>
                  <a:gd name="connsiteX54" fmla="*/ 1139153 w 3428338"/>
                  <a:gd name="connsiteY54" fmla="*/ 1600852 h 3437383"/>
                  <a:gd name="connsiteX55" fmla="*/ 1146838 w 3428338"/>
                  <a:gd name="connsiteY55" fmla="*/ 1677081 h 3437383"/>
                  <a:gd name="connsiteX56" fmla="*/ 1146348 w 3428338"/>
                  <a:gd name="connsiteY56" fmla="*/ 1681939 h 3437383"/>
                  <a:gd name="connsiteX57" fmla="*/ 1130671 w 3428338"/>
                  <a:gd name="connsiteY57" fmla="*/ 1683519 h 3437383"/>
                  <a:gd name="connsiteX58" fmla="*/ 1138933 w 3428338"/>
                  <a:gd name="connsiteY58" fmla="*/ 1601561 h 3437383"/>
                  <a:gd name="connsiteX59" fmla="*/ 3050484 w 3428338"/>
                  <a:gd name="connsiteY59" fmla="*/ 1157779 h 3437383"/>
                  <a:gd name="connsiteX60" fmla="*/ 3078120 w 3428338"/>
                  <a:gd name="connsiteY60" fmla="*/ 1166358 h 3437383"/>
                  <a:gd name="connsiteX61" fmla="*/ 3428338 w 3428338"/>
                  <a:gd name="connsiteY61" fmla="*/ 1694715 h 3437383"/>
                  <a:gd name="connsiteX62" fmla="*/ 3078120 w 3428338"/>
                  <a:gd name="connsiteY62" fmla="*/ 2223072 h 3437383"/>
                  <a:gd name="connsiteX63" fmla="*/ 3050483 w 3428338"/>
                  <a:gd name="connsiteY63" fmla="*/ 2231651 h 3437383"/>
                  <a:gd name="connsiteX64" fmla="*/ 3018962 w 3428338"/>
                  <a:gd name="connsiteY64" fmla="*/ 2130106 h 3437383"/>
                  <a:gd name="connsiteX65" fmla="*/ 2388714 w 3428338"/>
                  <a:gd name="connsiteY65" fmla="*/ 1712350 h 3437383"/>
                  <a:gd name="connsiteX66" fmla="*/ 2284207 w 3428338"/>
                  <a:gd name="connsiteY66" fmla="*/ 1721571 h 3437383"/>
                  <a:gd name="connsiteX67" fmla="*/ 2281500 w 3428338"/>
                  <a:gd name="connsiteY67" fmla="*/ 1694715 h 3437383"/>
                  <a:gd name="connsiteX68" fmla="*/ 2284338 w 3428338"/>
                  <a:gd name="connsiteY68" fmla="*/ 1666559 h 3437383"/>
                  <a:gd name="connsiteX69" fmla="*/ 2388714 w 3428338"/>
                  <a:gd name="connsiteY69" fmla="*/ 1677081 h 3437383"/>
                  <a:gd name="connsiteX70" fmla="*/ 3018962 w 3428338"/>
                  <a:gd name="connsiteY70" fmla="*/ 1259325 h 3437383"/>
                  <a:gd name="connsiteX71" fmla="*/ 349647 w 3428338"/>
                  <a:gd name="connsiteY71" fmla="*/ 1149034 h 3437383"/>
                  <a:gd name="connsiteX72" fmla="*/ 389356 w 3428338"/>
                  <a:gd name="connsiteY72" fmla="*/ 1276960 h 3437383"/>
                  <a:gd name="connsiteX73" fmla="*/ 1019604 w 3428338"/>
                  <a:gd name="connsiteY73" fmla="*/ 1694716 h 3437383"/>
                  <a:gd name="connsiteX74" fmla="*/ 1130671 w 3428338"/>
                  <a:gd name="connsiteY74" fmla="*/ 1683519 h 3437383"/>
                  <a:gd name="connsiteX75" fmla="*/ 1127283 w 3428338"/>
                  <a:gd name="connsiteY75" fmla="*/ 1717125 h 3437383"/>
                  <a:gd name="connsiteX76" fmla="*/ 1127774 w 3428338"/>
                  <a:gd name="connsiteY76" fmla="*/ 1721990 h 3437383"/>
                  <a:gd name="connsiteX77" fmla="*/ 1018495 w 3428338"/>
                  <a:gd name="connsiteY77" fmla="*/ 1712349 h 3437383"/>
                  <a:gd name="connsiteX78" fmla="*/ 388248 w 3428338"/>
                  <a:gd name="connsiteY78" fmla="*/ 2130105 h 3437383"/>
                  <a:gd name="connsiteX79" fmla="*/ 363577 w 3428338"/>
                  <a:gd name="connsiteY79" fmla="*/ 2209585 h 3437383"/>
                  <a:gd name="connsiteX80" fmla="*/ 350218 w 3428338"/>
                  <a:gd name="connsiteY80" fmla="*/ 2205438 h 3437383"/>
                  <a:gd name="connsiteX81" fmla="*/ 0 w 3428338"/>
                  <a:gd name="connsiteY81" fmla="*/ 1677081 h 3437383"/>
                  <a:gd name="connsiteX82" fmla="*/ 252815 w 3428338"/>
                  <a:gd name="connsiteY82" fmla="*/ 1201593 h 3437383"/>
                  <a:gd name="connsiteX83" fmla="*/ 1724013 w 3428338"/>
                  <a:gd name="connsiteY83" fmla="*/ 1146056 h 3437383"/>
                  <a:gd name="connsiteX84" fmla="*/ 1725615 w 3428338"/>
                  <a:gd name="connsiteY84" fmla="*/ 1146218 h 3437383"/>
                  <a:gd name="connsiteX85" fmla="*/ 1724098 w 3428338"/>
                  <a:gd name="connsiteY85" fmla="*/ 1146371 h 3437383"/>
                  <a:gd name="connsiteX86" fmla="*/ 1694549 w 3428338"/>
                  <a:gd name="connsiteY86" fmla="*/ 1144326 h 3437383"/>
                  <a:gd name="connsiteX87" fmla="*/ 1719460 w 3428338"/>
                  <a:gd name="connsiteY87" fmla="*/ 1146838 h 3437383"/>
                  <a:gd name="connsiteX88" fmla="*/ 1724098 w 3428338"/>
                  <a:gd name="connsiteY88" fmla="*/ 1146371 h 3437383"/>
                  <a:gd name="connsiteX89" fmla="*/ 1746219 w 3428338"/>
                  <a:gd name="connsiteY89" fmla="*/ 1228264 h 3437383"/>
                  <a:gd name="connsiteX90" fmla="*/ 2250864 w 3428338"/>
                  <a:gd name="connsiteY90" fmla="*/ 1663185 h 3437383"/>
                  <a:gd name="connsiteX91" fmla="*/ 2268866 w 3428338"/>
                  <a:gd name="connsiteY91" fmla="*/ 1664999 h 3437383"/>
                  <a:gd name="connsiteX92" fmla="*/ 2274121 w 3428338"/>
                  <a:gd name="connsiteY92" fmla="*/ 1717125 h 3437383"/>
                  <a:gd name="connsiteX93" fmla="*/ 2273578 w 3428338"/>
                  <a:gd name="connsiteY93" fmla="*/ 1722508 h 3437383"/>
                  <a:gd name="connsiteX94" fmla="*/ 2267634 w 3428338"/>
                  <a:gd name="connsiteY94" fmla="*/ 1723033 h 3437383"/>
                  <a:gd name="connsiteX95" fmla="*/ 1718610 w 3428338"/>
                  <a:gd name="connsiteY95" fmla="*/ 2258500 h 3437383"/>
                  <a:gd name="connsiteX96" fmla="*/ 1715530 w 3428338"/>
                  <a:gd name="connsiteY96" fmla="*/ 2289049 h 3437383"/>
                  <a:gd name="connsiteX97" fmla="*/ 1700702 w 3428338"/>
                  <a:gd name="connsiteY97" fmla="*/ 2290544 h 3437383"/>
                  <a:gd name="connsiteX98" fmla="*/ 1691738 w 3428338"/>
                  <a:gd name="connsiteY98" fmla="*/ 2289641 h 3437383"/>
                  <a:gd name="connsiteX99" fmla="*/ 1688600 w 3428338"/>
                  <a:gd name="connsiteY99" fmla="*/ 2258499 h 3437383"/>
                  <a:gd name="connsiteX100" fmla="*/ 1253678 w 3428338"/>
                  <a:gd name="connsiteY100" fmla="*/ 1753854 h 3437383"/>
                  <a:gd name="connsiteX101" fmla="*/ 1142136 w 3428338"/>
                  <a:gd name="connsiteY101" fmla="*/ 1723724 h 3437383"/>
                  <a:gd name="connsiteX102" fmla="*/ 1146348 w 3428338"/>
                  <a:gd name="connsiteY102" fmla="*/ 1681939 h 3437383"/>
                  <a:gd name="connsiteX103" fmla="*/ 1157455 w 3428338"/>
                  <a:gd name="connsiteY103" fmla="*/ 1680820 h 3437383"/>
                  <a:gd name="connsiteX104" fmla="*/ 1662100 w 3428338"/>
                  <a:gd name="connsiteY104" fmla="*/ 1245898 h 3437383"/>
                  <a:gd name="connsiteX105" fmla="*/ 1689396 w 3428338"/>
                  <a:gd name="connsiteY105" fmla="*/ 1144846 h 3437383"/>
                  <a:gd name="connsiteX106" fmla="*/ 335604 w 3428338"/>
                  <a:gd name="connsiteY106" fmla="*/ 326716 h 3437383"/>
                  <a:gd name="connsiteX107" fmla="*/ 1019604 w 3428338"/>
                  <a:gd name="connsiteY107" fmla="*/ 326716 h 3437383"/>
                  <a:gd name="connsiteX108" fmla="*/ 1157455 w 3428338"/>
                  <a:gd name="connsiteY108" fmla="*/ 340613 h 3437383"/>
                  <a:gd name="connsiteX109" fmla="*/ 1190865 w 3428338"/>
                  <a:gd name="connsiteY109" fmla="*/ 350983 h 3437383"/>
                  <a:gd name="connsiteX110" fmla="*/ 1157691 w 3428338"/>
                  <a:gd name="connsiteY110" fmla="*/ 457855 h 3437383"/>
                  <a:gd name="connsiteX111" fmla="*/ 1146041 w 3428338"/>
                  <a:gd name="connsiteY111" fmla="*/ 573419 h 3437383"/>
                  <a:gd name="connsiteX112" fmla="*/ 1603896 w 3428338"/>
                  <a:gd name="connsiteY112" fmla="*/ 1135188 h 3437383"/>
                  <a:gd name="connsiteX113" fmla="*/ 1689670 w 3428338"/>
                  <a:gd name="connsiteY113" fmla="*/ 1143835 h 3437383"/>
                  <a:gd name="connsiteX114" fmla="*/ 1689396 w 3428338"/>
                  <a:gd name="connsiteY114" fmla="*/ 1144846 h 3437383"/>
                  <a:gd name="connsiteX115" fmla="*/ 1585138 w 3428338"/>
                  <a:gd name="connsiteY115" fmla="*/ 1155356 h 3437383"/>
                  <a:gd name="connsiteX116" fmla="*/ 1172345 w 3428338"/>
                  <a:gd name="connsiteY116" fmla="*/ 1493924 h 3437383"/>
                  <a:gd name="connsiteX117" fmla="*/ 1139153 w 3428338"/>
                  <a:gd name="connsiteY117" fmla="*/ 1600852 h 3437383"/>
                  <a:gd name="connsiteX118" fmla="*/ 1135188 w 3428338"/>
                  <a:gd name="connsiteY118" fmla="*/ 1561517 h 3437383"/>
                  <a:gd name="connsiteX119" fmla="*/ 573419 w 3428338"/>
                  <a:gd name="connsiteY119" fmla="*/ 1103661 h 3437383"/>
                  <a:gd name="connsiteX120" fmla="*/ 350218 w 3428338"/>
                  <a:gd name="connsiteY120" fmla="*/ 1148724 h 3437383"/>
                  <a:gd name="connsiteX121" fmla="*/ 349647 w 3428338"/>
                  <a:gd name="connsiteY121" fmla="*/ 1149034 h 3437383"/>
                  <a:gd name="connsiteX122" fmla="*/ 349502 w 3428338"/>
                  <a:gd name="connsiteY122" fmla="*/ 1148566 h 3437383"/>
                  <a:gd name="connsiteX123" fmla="*/ 335604 w 3428338"/>
                  <a:gd name="connsiteY123" fmla="*/ 1010716 h 3437383"/>
                  <a:gd name="connsiteX124" fmla="*/ 2388714 w 3428338"/>
                  <a:gd name="connsiteY124" fmla="*/ 309081 h 3437383"/>
                  <a:gd name="connsiteX125" fmla="*/ 3072714 w 3428338"/>
                  <a:gd name="connsiteY125" fmla="*/ 309081 h 3437383"/>
                  <a:gd name="connsiteX126" fmla="*/ 3072714 w 3428338"/>
                  <a:gd name="connsiteY126" fmla="*/ 993080 h 3437383"/>
                  <a:gd name="connsiteX127" fmla="*/ 3058818 w 3428338"/>
                  <a:gd name="connsiteY127" fmla="*/ 1130930 h 3437383"/>
                  <a:gd name="connsiteX128" fmla="*/ 3050484 w 3428338"/>
                  <a:gd name="connsiteY128" fmla="*/ 1157779 h 3437383"/>
                  <a:gd name="connsiteX129" fmla="*/ 2970483 w 3428338"/>
                  <a:gd name="connsiteY129" fmla="*/ 1132946 h 3437383"/>
                  <a:gd name="connsiteX130" fmla="*/ 2854919 w 3428338"/>
                  <a:gd name="connsiteY130" fmla="*/ 1121295 h 3437383"/>
                  <a:gd name="connsiteX131" fmla="*/ 2293150 w 3428338"/>
                  <a:gd name="connsiteY131" fmla="*/ 1579151 h 3437383"/>
                  <a:gd name="connsiteX132" fmla="*/ 2284338 w 3428338"/>
                  <a:gd name="connsiteY132" fmla="*/ 1666559 h 3437383"/>
                  <a:gd name="connsiteX133" fmla="*/ 2268866 w 3428338"/>
                  <a:gd name="connsiteY133" fmla="*/ 1664999 h 3437383"/>
                  <a:gd name="connsiteX134" fmla="*/ 2262471 w 3428338"/>
                  <a:gd name="connsiteY134" fmla="*/ 1601561 h 3437383"/>
                  <a:gd name="connsiteX135" fmla="*/ 1816266 w 3428338"/>
                  <a:gd name="connsiteY135" fmla="*/ 1155356 h 3437383"/>
                  <a:gd name="connsiteX136" fmla="*/ 1725615 w 3428338"/>
                  <a:gd name="connsiteY136" fmla="*/ 1146218 h 3437383"/>
                  <a:gd name="connsiteX137" fmla="*/ 1835024 w 3428338"/>
                  <a:gd name="connsiteY137" fmla="*/ 1135188 h 3437383"/>
                  <a:gd name="connsiteX138" fmla="*/ 2292879 w 3428338"/>
                  <a:gd name="connsiteY138" fmla="*/ 573419 h 3437383"/>
                  <a:gd name="connsiteX139" fmla="*/ 2247817 w 3428338"/>
                  <a:gd name="connsiteY139" fmla="*/ 350218 h 3437383"/>
                  <a:gd name="connsiteX140" fmla="*/ 2235603 w 3428338"/>
                  <a:gd name="connsiteY140" fmla="*/ 327715 h 3437383"/>
                  <a:gd name="connsiteX141" fmla="*/ 2250864 w 3428338"/>
                  <a:gd name="connsiteY141" fmla="*/ 322977 h 3437383"/>
                  <a:gd name="connsiteX142" fmla="*/ 2388714 w 3428338"/>
                  <a:gd name="connsiteY142" fmla="*/ 309081 h 3437383"/>
                  <a:gd name="connsiteX143" fmla="*/ 1719460 w 3428338"/>
                  <a:gd name="connsiteY143" fmla="*/ 0 h 3437383"/>
                  <a:gd name="connsiteX144" fmla="*/ 2194948 w 3428338"/>
                  <a:gd name="connsiteY144" fmla="*/ 252815 h 3437383"/>
                  <a:gd name="connsiteX145" fmla="*/ 2235603 w 3428338"/>
                  <a:gd name="connsiteY145" fmla="*/ 327715 h 3437383"/>
                  <a:gd name="connsiteX146" fmla="*/ 2122470 w 3428338"/>
                  <a:gd name="connsiteY146" fmla="*/ 362833 h 3437383"/>
                  <a:gd name="connsiteX147" fmla="*/ 1704714 w 3428338"/>
                  <a:gd name="connsiteY147" fmla="*/ 993080 h 3437383"/>
                  <a:gd name="connsiteX148" fmla="*/ 1715397 w 3428338"/>
                  <a:gd name="connsiteY148" fmla="*/ 1114161 h 3437383"/>
                  <a:gd name="connsiteX149" fmla="*/ 1724013 w 3428338"/>
                  <a:gd name="connsiteY149" fmla="*/ 1146056 h 3437383"/>
                  <a:gd name="connsiteX150" fmla="*/ 1700702 w 3428338"/>
                  <a:gd name="connsiteY150" fmla="*/ 1143706 h 3437383"/>
                  <a:gd name="connsiteX151" fmla="*/ 1694549 w 3428338"/>
                  <a:gd name="connsiteY151" fmla="*/ 1144326 h 3437383"/>
                  <a:gd name="connsiteX152" fmla="*/ 1689670 w 3428338"/>
                  <a:gd name="connsiteY152" fmla="*/ 1143835 h 3437383"/>
                  <a:gd name="connsiteX153" fmla="*/ 1692922 w 3428338"/>
                  <a:gd name="connsiteY153" fmla="*/ 1131795 h 3437383"/>
                  <a:gd name="connsiteX154" fmla="*/ 1703605 w 3428338"/>
                  <a:gd name="connsiteY154" fmla="*/ 1010716 h 3437383"/>
                  <a:gd name="connsiteX155" fmla="*/ 1285849 w 3428338"/>
                  <a:gd name="connsiteY155" fmla="*/ 380468 h 3437383"/>
                  <a:gd name="connsiteX156" fmla="*/ 1190865 w 3428338"/>
                  <a:gd name="connsiteY156" fmla="*/ 350983 h 3437383"/>
                  <a:gd name="connsiteX157" fmla="*/ 1191103 w 3428338"/>
                  <a:gd name="connsiteY157" fmla="*/ 350218 h 3437383"/>
                  <a:gd name="connsiteX158" fmla="*/ 1719460 w 3428338"/>
                  <a:gd name="connsiteY158" fmla="*/ 0 h 3437383"/>
                  <a:gd name="connsiteX0" fmla="*/ 1449681 w 3175523"/>
                  <a:gd name="connsiteY0" fmla="*/ 2290545 h 3437383"/>
                  <a:gd name="connsiteX1" fmla="*/ 1462435 w 3175523"/>
                  <a:gd name="connsiteY1" fmla="*/ 2291831 h 3437383"/>
                  <a:gd name="connsiteX2" fmla="*/ 1451899 w 3175523"/>
                  <a:gd name="connsiteY2" fmla="*/ 2396350 h 3437383"/>
                  <a:gd name="connsiteX3" fmla="*/ 1869655 w 3175523"/>
                  <a:gd name="connsiteY3" fmla="*/ 3026598 h 3437383"/>
                  <a:gd name="connsiteX4" fmla="*/ 1985661 w 3175523"/>
                  <a:gd name="connsiteY4" fmla="*/ 3062608 h 3437383"/>
                  <a:gd name="connsiteX5" fmla="*/ 1978038 w 3175523"/>
                  <a:gd name="connsiteY5" fmla="*/ 3087165 h 3437383"/>
                  <a:gd name="connsiteX6" fmla="*/ 1449681 w 3175523"/>
                  <a:gd name="connsiteY6" fmla="*/ 3437383 h 3437383"/>
                  <a:gd name="connsiteX7" fmla="*/ 921324 w 3175523"/>
                  <a:gd name="connsiteY7" fmla="*/ 3087165 h 3437383"/>
                  <a:gd name="connsiteX8" fmla="*/ 913896 w 3175523"/>
                  <a:gd name="connsiteY8" fmla="*/ 3063235 h 3437383"/>
                  <a:gd name="connsiteX9" fmla="*/ 1031925 w 3175523"/>
                  <a:gd name="connsiteY9" fmla="*/ 3026597 h 3437383"/>
                  <a:gd name="connsiteX10" fmla="*/ 1449681 w 3175523"/>
                  <a:gd name="connsiteY10" fmla="*/ 2396349 h 3437383"/>
                  <a:gd name="connsiteX11" fmla="*/ 1439122 w 3175523"/>
                  <a:gd name="connsiteY11" fmla="*/ 2291610 h 3437383"/>
                  <a:gd name="connsiteX12" fmla="*/ 1449681 w 3175523"/>
                  <a:gd name="connsiteY12" fmla="*/ 2290545 h 3437383"/>
                  <a:gd name="connsiteX13" fmla="*/ 882155 w 3175523"/>
                  <a:gd name="connsiteY13" fmla="*/ 1793378 h 3437383"/>
                  <a:gd name="connsiteX14" fmla="*/ 886118 w 3175523"/>
                  <a:gd name="connsiteY14" fmla="*/ 1832689 h 3437383"/>
                  <a:gd name="connsiteX15" fmla="*/ 1332323 w 3175523"/>
                  <a:gd name="connsiteY15" fmla="*/ 2278894 h 3437383"/>
                  <a:gd name="connsiteX16" fmla="*/ 1438923 w 3175523"/>
                  <a:gd name="connsiteY16" fmla="*/ 2289641 h 3437383"/>
                  <a:gd name="connsiteX17" fmla="*/ 1439122 w 3175523"/>
                  <a:gd name="connsiteY17" fmla="*/ 2291610 h 3437383"/>
                  <a:gd name="connsiteX18" fmla="*/ 1334117 w 3175523"/>
                  <a:gd name="connsiteY18" fmla="*/ 2302195 h 3437383"/>
                  <a:gd name="connsiteX19" fmla="*/ 876262 w 3175523"/>
                  <a:gd name="connsiteY19" fmla="*/ 2863964 h 3437383"/>
                  <a:gd name="connsiteX20" fmla="*/ 887912 w 3175523"/>
                  <a:gd name="connsiteY20" fmla="*/ 2979528 h 3437383"/>
                  <a:gd name="connsiteX21" fmla="*/ 913896 w 3175523"/>
                  <a:gd name="connsiteY21" fmla="*/ 3063235 h 3437383"/>
                  <a:gd name="connsiteX22" fmla="*/ 903531 w 3175523"/>
                  <a:gd name="connsiteY22" fmla="*/ 3066453 h 3437383"/>
                  <a:gd name="connsiteX23" fmla="*/ 765680 w 3175523"/>
                  <a:gd name="connsiteY23" fmla="*/ 3080349 h 3437383"/>
                  <a:gd name="connsiteX24" fmla="*/ 81681 w 3175523"/>
                  <a:gd name="connsiteY24" fmla="*/ 3080349 h 3437383"/>
                  <a:gd name="connsiteX25" fmla="*/ 81681 w 3175523"/>
                  <a:gd name="connsiteY25" fmla="*/ 2396349 h 3437383"/>
                  <a:gd name="connsiteX26" fmla="*/ 95578 w 3175523"/>
                  <a:gd name="connsiteY26" fmla="*/ 2258499 h 3437383"/>
                  <a:gd name="connsiteX27" fmla="*/ 110762 w 3175523"/>
                  <a:gd name="connsiteY27" fmla="*/ 2209585 h 3437383"/>
                  <a:gd name="connsiteX28" fmla="*/ 205040 w 3175523"/>
                  <a:gd name="connsiteY28" fmla="*/ 2238850 h 3437383"/>
                  <a:gd name="connsiteX29" fmla="*/ 320604 w 3175523"/>
                  <a:gd name="connsiteY29" fmla="*/ 2250500 h 3437383"/>
                  <a:gd name="connsiteX30" fmla="*/ 854248 w 3175523"/>
                  <a:gd name="connsiteY30" fmla="*/ 1887339 h 3437383"/>
                  <a:gd name="connsiteX31" fmla="*/ 882155 w 3175523"/>
                  <a:gd name="connsiteY31" fmla="*/ 1793378 h 3437383"/>
                  <a:gd name="connsiteX32" fmla="*/ 874959 w 3175523"/>
                  <a:gd name="connsiteY32" fmla="*/ 1721990 h 3437383"/>
                  <a:gd name="connsiteX33" fmla="*/ 886761 w 3175523"/>
                  <a:gd name="connsiteY33" fmla="*/ 1723032 h 3437383"/>
                  <a:gd name="connsiteX34" fmla="*/ 889321 w 3175523"/>
                  <a:gd name="connsiteY34" fmla="*/ 1723724 h 3437383"/>
                  <a:gd name="connsiteX35" fmla="*/ 882373 w 3175523"/>
                  <a:gd name="connsiteY35" fmla="*/ 1792645 h 3437383"/>
                  <a:gd name="connsiteX36" fmla="*/ 882155 w 3175523"/>
                  <a:gd name="connsiteY36" fmla="*/ 1793378 h 3437383"/>
                  <a:gd name="connsiteX37" fmla="*/ 874959 w 3175523"/>
                  <a:gd name="connsiteY37" fmla="*/ 1721990 h 3437383"/>
                  <a:gd name="connsiteX38" fmla="*/ 2031392 w 3175523"/>
                  <a:gd name="connsiteY38" fmla="*/ 1721571 h 3437383"/>
                  <a:gd name="connsiteX39" fmla="*/ 2040335 w 3175523"/>
                  <a:gd name="connsiteY39" fmla="*/ 1810279 h 3437383"/>
                  <a:gd name="connsiteX40" fmla="*/ 2602104 w 3175523"/>
                  <a:gd name="connsiteY40" fmla="*/ 2268134 h 3437383"/>
                  <a:gd name="connsiteX41" fmla="*/ 2717668 w 3175523"/>
                  <a:gd name="connsiteY41" fmla="*/ 2256484 h 3437383"/>
                  <a:gd name="connsiteX42" fmla="*/ 2797668 w 3175523"/>
                  <a:gd name="connsiteY42" fmla="*/ 2231651 h 3437383"/>
                  <a:gd name="connsiteX43" fmla="*/ 2806003 w 3175523"/>
                  <a:gd name="connsiteY43" fmla="*/ 2258500 h 3437383"/>
                  <a:gd name="connsiteX44" fmla="*/ 2819899 w 3175523"/>
                  <a:gd name="connsiteY44" fmla="*/ 2396350 h 3437383"/>
                  <a:gd name="connsiteX45" fmla="*/ 2819899 w 3175523"/>
                  <a:gd name="connsiteY45" fmla="*/ 3080350 h 3437383"/>
                  <a:gd name="connsiteX46" fmla="*/ 2135899 w 3175523"/>
                  <a:gd name="connsiteY46" fmla="*/ 3080350 h 3437383"/>
                  <a:gd name="connsiteX47" fmla="*/ 1998049 w 3175523"/>
                  <a:gd name="connsiteY47" fmla="*/ 3066454 h 3437383"/>
                  <a:gd name="connsiteX48" fmla="*/ 1985661 w 3175523"/>
                  <a:gd name="connsiteY48" fmla="*/ 3062608 h 3437383"/>
                  <a:gd name="connsiteX49" fmla="*/ 2011450 w 3175523"/>
                  <a:gd name="connsiteY49" fmla="*/ 2979528 h 3437383"/>
                  <a:gd name="connsiteX50" fmla="*/ 2023100 w 3175523"/>
                  <a:gd name="connsiteY50" fmla="*/ 2863964 h 3437383"/>
                  <a:gd name="connsiteX51" fmla="*/ 1565245 w 3175523"/>
                  <a:gd name="connsiteY51" fmla="*/ 2302195 h 3437383"/>
                  <a:gd name="connsiteX52" fmla="*/ 1462435 w 3175523"/>
                  <a:gd name="connsiteY52" fmla="*/ 2291831 h 3437383"/>
                  <a:gd name="connsiteX53" fmla="*/ 1462715 w 3175523"/>
                  <a:gd name="connsiteY53" fmla="*/ 2289049 h 3437383"/>
                  <a:gd name="connsiteX54" fmla="*/ 1563451 w 3175523"/>
                  <a:gd name="connsiteY54" fmla="*/ 2278894 h 3437383"/>
                  <a:gd name="connsiteX55" fmla="*/ 2009656 w 3175523"/>
                  <a:gd name="connsiteY55" fmla="*/ 1832689 h 3437383"/>
                  <a:gd name="connsiteX56" fmla="*/ 2020763 w 3175523"/>
                  <a:gd name="connsiteY56" fmla="*/ 1722508 h 3437383"/>
                  <a:gd name="connsiteX57" fmla="*/ 2031392 w 3175523"/>
                  <a:gd name="connsiteY57" fmla="*/ 1721571 h 3437383"/>
                  <a:gd name="connsiteX58" fmla="*/ 886338 w 3175523"/>
                  <a:gd name="connsiteY58" fmla="*/ 1600852 h 3437383"/>
                  <a:gd name="connsiteX59" fmla="*/ 894023 w 3175523"/>
                  <a:gd name="connsiteY59" fmla="*/ 1677081 h 3437383"/>
                  <a:gd name="connsiteX60" fmla="*/ 893533 w 3175523"/>
                  <a:gd name="connsiteY60" fmla="*/ 1681939 h 3437383"/>
                  <a:gd name="connsiteX61" fmla="*/ 877856 w 3175523"/>
                  <a:gd name="connsiteY61" fmla="*/ 1683519 h 3437383"/>
                  <a:gd name="connsiteX62" fmla="*/ 886118 w 3175523"/>
                  <a:gd name="connsiteY62" fmla="*/ 1601561 h 3437383"/>
                  <a:gd name="connsiteX63" fmla="*/ 886338 w 3175523"/>
                  <a:gd name="connsiteY63" fmla="*/ 1600852 h 3437383"/>
                  <a:gd name="connsiteX64" fmla="*/ 2797669 w 3175523"/>
                  <a:gd name="connsiteY64" fmla="*/ 1157779 h 3437383"/>
                  <a:gd name="connsiteX65" fmla="*/ 2825305 w 3175523"/>
                  <a:gd name="connsiteY65" fmla="*/ 1166358 h 3437383"/>
                  <a:gd name="connsiteX66" fmla="*/ 3175523 w 3175523"/>
                  <a:gd name="connsiteY66" fmla="*/ 1694715 h 3437383"/>
                  <a:gd name="connsiteX67" fmla="*/ 2825305 w 3175523"/>
                  <a:gd name="connsiteY67" fmla="*/ 2223072 h 3437383"/>
                  <a:gd name="connsiteX68" fmla="*/ 2797668 w 3175523"/>
                  <a:gd name="connsiteY68" fmla="*/ 2231651 h 3437383"/>
                  <a:gd name="connsiteX69" fmla="*/ 2766147 w 3175523"/>
                  <a:gd name="connsiteY69" fmla="*/ 2130106 h 3437383"/>
                  <a:gd name="connsiteX70" fmla="*/ 2135899 w 3175523"/>
                  <a:gd name="connsiteY70" fmla="*/ 1712350 h 3437383"/>
                  <a:gd name="connsiteX71" fmla="*/ 2031392 w 3175523"/>
                  <a:gd name="connsiteY71" fmla="*/ 1721571 h 3437383"/>
                  <a:gd name="connsiteX72" fmla="*/ 2028685 w 3175523"/>
                  <a:gd name="connsiteY72" fmla="*/ 1694715 h 3437383"/>
                  <a:gd name="connsiteX73" fmla="*/ 2031523 w 3175523"/>
                  <a:gd name="connsiteY73" fmla="*/ 1666559 h 3437383"/>
                  <a:gd name="connsiteX74" fmla="*/ 2135899 w 3175523"/>
                  <a:gd name="connsiteY74" fmla="*/ 1677081 h 3437383"/>
                  <a:gd name="connsiteX75" fmla="*/ 2766147 w 3175523"/>
                  <a:gd name="connsiteY75" fmla="*/ 1259325 h 3437383"/>
                  <a:gd name="connsiteX76" fmla="*/ 2797669 w 3175523"/>
                  <a:gd name="connsiteY76" fmla="*/ 1157779 h 3437383"/>
                  <a:gd name="connsiteX77" fmla="*/ 96832 w 3175523"/>
                  <a:gd name="connsiteY77" fmla="*/ 1149034 h 3437383"/>
                  <a:gd name="connsiteX78" fmla="*/ 136541 w 3175523"/>
                  <a:gd name="connsiteY78" fmla="*/ 1276960 h 3437383"/>
                  <a:gd name="connsiteX79" fmla="*/ 766789 w 3175523"/>
                  <a:gd name="connsiteY79" fmla="*/ 1694716 h 3437383"/>
                  <a:gd name="connsiteX80" fmla="*/ 877856 w 3175523"/>
                  <a:gd name="connsiteY80" fmla="*/ 1683519 h 3437383"/>
                  <a:gd name="connsiteX81" fmla="*/ 874468 w 3175523"/>
                  <a:gd name="connsiteY81" fmla="*/ 1717125 h 3437383"/>
                  <a:gd name="connsiteX82" fmla="*/ 874959 w 3175523"/>
                  <a:gd name="connsiteY82" fmla="*/ 1721990 h 3437383"/>
                  <a:gd name="connsiteX83" fmla="*/ 765680 w 3175523"/>
                  <a:gd name="connsiteY83" fmla="*/ 1712349 h 3437383"/>
                  <a:gd name="connsiteX84" fmla="*/ 135433 w 3175523"/>
                  <a:gd name="connsiteY84" fmla="*/ 2130105 h 3437383"/>
                  <a:gd name="connsiteX85" fmla="*/ 110762 w 3175523"/>
                  <a:gd name="connsiteY85" fmla="*/ 2209585 h 3437383"/>
                  <a:gd name="connsiteX86" fmla="*/ 97403 w 3175523"/>
                  <a:gd name="connsiteY86" fmla="*/ 2205438 h 3437383"/>
                  <a:gd name="connsiteX87" fmla="*/ 0 w 3175523"/>
                  <a:gd name="connsiteY87" fmla="*/ 1201593 h 3437383"/>
                  <a:gd name="connsiteX88" fmla="*/ 96832 w 3175523"/>
                  <a:gd name="connsiteY88" fmla="*/ 1149034 h 3437383"/>
                  <a:gd name="connsiteX89" fmla="*/ 1471198 w 3175523"/>
                  <a:gd name="connsiteY89" fmla="*/ 1146056 h 3437383"/>
                  <a:gd name="connsiteX90" fmla="*/ 1472800 w 3175523"/>
                  <a:gd name="connsiteY90" fmla="*/ 1146218 h 3437383"/>
                  <a:gd name="connsiteX91" fmla="*/ 1471283 w 3175523"/>
                  <a:gd name="connsiteY91" fmla="*/ 1146371 h 3437383"/>
                  <a:gd name="connsiteX92" fmla="*/ 1471198 w 3175523"/>
                  <a:gd name="connsiteY92" fmla="*/ 1146056 h 3437383"/>
                  <a:gd name="connsiteX93" fmla="*/ 1441734 w 3175523"/>
                  <a:gd name="connsiteY93" fmla="*/ 1144326 h 3437383"/>
                  <a:gd name="connsiteX94" fmla="*/ 1466645 w 3175523"/>
                  <a:gd name="connsiteY94" fmla="*/ 1146838 h 3437383"/>
                  <a:gd name="connsiteX95" fmla="*/ 1471283 w 3175523"/>
                  <a:gd name="connsiteY95" fmla="*/ 1146371 h 3437383"/>
                  <a:gd name="connsiteX96" fmla="*/ 1493404 w 3175523"/>
                  <a:gd name="connsiteY96" fmla="*/ 1228264 h 3437383"/>
                  <a:gd name="connsiteX97" fmla="*/ 1998049 w 3175523"/>
                  <a:gd name="connsiteY97" fmla="*/ 1663185 h 3437383"/>
                  <a:gd name="connsiteX98" fmla="*/ 2016051 w 3175523"/>
                  <a:gd name="connsiteY98" fmla="*/ 1664999 h 3437383"/>
                  <a:gd name="connsiteX99" fmla="*/ 2021306 w 3175523"/>
                  <a:gd name="connsiteY99" fmla="*/ 1717125 h 3437383"/>
                  <a:gd name="connsiteX100" fmla="*/ 2020763 w 3175523"/>
                  <a:gd name="connsiteY100" fmla="*/ 1722508 h 3437383"/>
                  <a:gd name="connsiteX101" fmla="*/ 2014819 w 3175523"/>
                  <a:gd name="connsiteY101" fmla="*/ 1723033 h 3437383"/>
                  <a:gd name="connsiteX102" fmla="*/ 1465795 w 3175523"/>
                  <a:gd name="connsiteY102" fmla="*/ 2258500 h 3437383"/>
                  <a:gd name="connsiteX103" fmla="*/ 1462715 w 3175523"/>
                  <a:gd name="connsiteY103" fmla="*/ 2289049 h 3437383"/>
                  <a:gd name="connsiteX104" fmla="*/ 1447887 w 3175523"/>
                  <a:gd name="connsiteY104" fmla="*/ 2290544 h 3437383"/>
                  <a:gd name="connsiteX105" fmla="*/ 1438923 w 3175523"/>
                  <a:gd name="connsiteY105" fmla="*/ 2289641 h 3437383"/>
                  <a:gd name="connsiteX106" fmla="*/ 1435785 w 3175523"/>
                  <a:gd name="connsiteY106" fmla="*/ 2258499 h 3437383"/>
                  <a:gd name="connsiteX107" fmla="*/ 1000863 w 3175523"/>
                  <a:gd name="connsiteY107" fmla="*/ 1753854 h 3437383"/>
                  <a:gd name="connsiteX108" fmla="*/ 889321 w 3175523"/>
                  <a:gd name="connsiteY108" fmla="*/ 1723724 h 3437383"/>
                  <a:gd name="connsiteX109" fmla="*/ 893533 w 3175523"/>
                  <a:gd name="connsiteY109" fmla="*/ 1681939 h 3437383"/>
                  <a:gd name="connsiteX110" fmla="*/ 904640 w 3175523"/>
                  <a:gd name="connsiteY110" fmla="*/ 1680820 h 3437383"/>
                  <a:gd name="connsiteX111" fmla="*/ 1409285 w 3175523"/>
                  <a:gd name="connsiteY111" fmla="*/ 1245898 h 3437383"/>
                  <a:gd name="connsiteX112" fmla="*/ 1436581 w 3175523"/>
                  <a:gd name="connsiteY112" fmla="*/ 1144846 h 3437383"/>
                  <a:gd name="connsiteX113" fmla="*/ 1441734 w 3175523"/>
                  <a:gd name="connsiteY113" fmla="*/ 1144326 h 3437383"/>
                  <a:gd name="connsiteX114" fmla="*/ 82789 w 3175523"/>
                  <a:gd name="connsiteY114" fmla="*/ 326716 h 3437383"/>
                  <a:gd name="connsiteX115" fmla="*/ 766789 w 3175523"/>
                  <a:gd name="connsiteY115" fmla="*/ 326716 h 3437383"/>
                  <a:gd name="connsiteX116" fmla="*/ 904640 w 3175523"/>
                  <a:gd name="connsiteY116" fmla="*/ 340613 h 3437383"/>
                  <a:gd name="connsiteX117" fmla="*/ 938050 w 3175523"/>
                  <a:gd name="connsiteY117" fmla="*/ 350983 h 3437383"/>
                  <a:gd name="connsiteX118" fmla="*/ 904876 w 3175523"/>
                  <a:gd name="connsiteY118" fmla="*/ 457855 h 3437383"/>
                  <a:gd name="connsiteX119" fmla="*/ 893226 w 3175523"/>
                  <a:gd name="connsiteY119" fmla="*/ 573419 h 3437383"/>
                  <a:gd name="connsiteX120" fmla="*/ 1351081 w 3175523"/>
                  <a:gd name="connsiteY120" fmla="*/ 1135188 h 3437383"/>
                  <a:gd name="connsiteX121" fmla="*/ 1436855 w 3175523"/>
                  <a:gd name="connsiteY121" fmla="*/ 1143835 h 3437383"/>
                  <a:gd name="connsiteX122" fmla="*/ 1436581 w 3175523"/>
                  <a:gd name="connsiteY122" fmla="*/ 1144846 h 3437383"/>
                  <a:gd name="connsiteX123" fmla="*/ 1332323 w 3175523"/>
                  <a:gd name="connsiteY123" fmla="*/ 1155356 h 3437383"/>
                  <a:gd name="connsiteX124" fmla="*/ 919530 w 3175523"/>
                  <a:gd name="connsiteY124" fmla="*/ 1493924 h 3437383"/>
                  <a:gd name="connsiteX125" fmla="*/ 886338 w 3175523"/>
                  <a:gd name="connsiteY125" fmla="*/ 1600852 h 3437383"/>
                  <a:gd name="connsiteX126" fmla="*/ 882373 w 3175523"/>
                  <a:gd name="connsiteY126" fmla="*/ 1561517 h 3437383"/>
                  <a:gd name="connsiteX127" fmla="*/ 320604 w 3175523"/>
                  <a:gd name="connsiteY127" fmla="*/ 1103661 h 3437383"/>
                  <a:gd name="connsiteX128" fmla="*/ 97403 w 3175523"/>
                  <a:gd name="connsiteY128" fmla="*/ 1148724 h 3437383"/>
                  <a:gd name="connsiteX129" fmla="*/ 96832 w 3175523"/>
                  <a:gd name="connsiteY129" fmla="*/ 1149034 h 3437383"/>
                  <a:gd name="connsiteX130" fmla="*/ 96687 w 3175523"/>
                  <a:gd name="connsiteY130" fmla="*/ 1148566 h 3437383"/>
                  <a:gd name="connsiteX131" fmla="*/ 82789 w 3175523"/>
                  <a:gd name="connsiteY131" fmla="*/ 1010716 h 3437383"/>
                  <a:gd name="connsiteX132" fmla="*/ 82789 w 3175523"/>
                  <a:gd name="connsiteY132" fmla="*/ 326716 h 3437383"/>
                  <a:gd name="connsiteX133" fmla="*/ 2135899 w 3175523"/>
                  <a:gd name="connsiteY133" fmla="*/ 309081 h 3437383"/>
                  <a:gd name="connsiteX134" fmla="*/ 2819899 w 3175523"/>
                  <a:gd name="connsiteY134" fmla="*/ 309081 h 3437383"/>
                  <a:gd name="connsiteX135" fmla="*/ 2819899 w 3175523"/>
                  <a:gd name="connsiteY135" fmla="*/ 993080 h 3437383"/>
                  <a:gd name="connsiteX136" fmla="*/ 2806003 w 3175523"/>
                  <a:gd name="connsiteY136" fmla="*/ 1130930 h 3437383"/>
                  <a:gd name="connsiteX137" fmla="*/ 2797669 w 3175523"/>
                  <a:gd name="connsiteY137" fmla="*/ 1157779 h 3437383"/>
                  <a:gd name="connsiteX138" fmla="*/ 2717668 w 3175523"/>
                  <a:gd name="connsiteY138" fmla="*/ 1132946 h 3437383"/>
                  <a:gd name="connsiteX139" fmla="*/ 2602104 w 3175523"/>
                  <a:gd name="connsiteY139" fmla="*/ 1121295 h 3437383"/>
                  <a:gd name="connsiteX140" fmla="*/ 2040335 w 3175523"/>
                  <a:gd name="connsiteY140" fmla="*/ 1579151 h 3437383"/>
                  <a:gd name="connsiteX141" fmla="*/ 2031523 w 3175523"/>
                  <a:gd name="connsiteY141" fmla="*/ 1666559 h 3437383"/>
                  <a:gd name="connsiteX142" fmla="*/ 2016051 w 3175523"/>
                  <a:gd name="connsiteY142" fmla="*/ 1664999 h 3437383"/>
                  <a:gd name="connsiteX143" fmla="*/ 2009656 w 3175523"/>
                  <a:gd name="connsiteY143" fmla="*/ 1601561 h 3437383"/>
                  <a:gd name="connsiteX144" fmla="*/ 1563451 w 3175523"/>
                  <a:gd name="connsiteY144" fmla="*/ 1155356 h 3437383"/>
                  <a:gd name="connsiteX145" fmla="*/ 1472800 w 3175523"/>
                  <a:gd name="connsiteY145" fmla="*/ 1146218 h 3437383"/>
                  <a:gd name="connsiteX146" fmla="*/ 1582209 w 3175523"/>
                  <a:gd name="connsiteY146" fmla="*/ 1135188 h 3437383"/>
                  <a:gd name="connsiteX147" fmla="*/ 2040064 w 3175523"/>
                  <a:gd name="connsiteY147" fmla="*/ 573419 h 3437383"/>
                  <a:gd name="connsiteX148" fmla="*/ 1995002 w 3175523"/>
                  <a:gd name="connsiteY148" fmla="*/ 350218 h 3437383"/>
                  <a:gd name="connsiteX149" fmla="*/ 1982788 w 3175523"/>
                  <a:gd name="connsiteY149" fmla="*/ 327715 h 3437383"/>
                  <a:gd name="connsiteX150" fmla="*/ 1998049 w 3175523"/>
                  <a:gd name="connsiteY150" fmla="*/ 322977 h 3437383"/>
                  <a:gd name="connsiteX151" fmla="*/ 2135899 w 3175523"/>
                  <a:gd name="connsiteY151" fmla="*/ 309081 h 3437383"/>
                  <a:gd name="connsiteX152" fmla="*/ 1466645 w 3175523"/>
                  <a:gd name="connsiteY152" fmla="*/ 0 h 3437383"/>
                  <a:gd name="connsiteX153" fmla="*/ 1942133 w 3175523"/>
                  <a:gd name="connsiteY153" fmla="*/ 252815 h 3437383"/>
                  <a:gd name="connsiteX154" fmla="*/ 1982788 w 3175523"/>
                  <a:gd name="connsiteY154" fmla="*/ 327715 h 3437383"/>
                  <a:gd name="connsiteX155" fmla="*/ 1869655 w 3175523"/>
                  <a:gd name="connsiteY155" fmla="*/ 362833 h 3437383"/>
                  <a:gd name="connsiteX156" fmla="*/ 1451899 w 3175523"/>
                  <a:gd name="connsiteY156" fmla="*/ 993080 h 3437383"/>
                  <a:gd name="connsiteX157" fmla="*/ 1462582 w 3175523"/>
                  <a:gd name="connsiteY157" fmla="*/ 1114161 h 3437383"/>
                  <a:gd name="connsiteX158" fmla="*/ 1471198 w 3175523"/>
                  <a:gd name="connsiteY158" fmla="*/ 1146056 h 3437383"/>
                  <a:gd name="connsiteX159" fmla="*/ 1447887 w 3175523"/>
                  <a:gd name="connsiteY159" fmla="*/ 1143706 h 3437383"/>
                  <a:gd name="connsiteX160" fmla="*/ 1441734 w 3175523"/>
                  <a:gd name="connsiteY160" fmla="*/ 1144326 h 3437383"/>
                  <a:gd name="connsiteX161" fmla="*/ 1436855 w 3175523"/>
                  <a:gd name="connsiteY161" fmla="*/ 1143835 h 3437383"/>
                  <a:gd name="connsiteX162" fmla="*/ 1440107 w 3175523"/>
                  <a:gd name="connsiteY162" fmla="*/ 1131795 h 3437383"/>
                  <a:gd name="connsiteX163" fmla="*/ 1450790 w 3175523"/>
                  <a:gd name="connsiteY163" fmla="*/ 1010716 h 3437383"/>
                  <a:gd name="connsiteX164" fmla="*/ 1033034 w 3175523"/>
                  <a:gd name="connsiteY164" fmla="*/ 380468 h 3437383"/>
                  <a:gd name="connsiteX165" fmla="*/ 938050 w 3175523"/>
                  <a:gd name="connsiteY165" fmla="*/ 350983 h 3437383"/>
                  <a:gd name="connsiteX166" fmla="*/ 938288 w 3175523"/>
                  <a:gd name="connsiteY166" fmla="*/ 350218 h 3437383"/>
                  <a:gd name="connsiteX167" fmla="*/ 1466645 w 3175523"/>
                  <a:gd name="connsiteY167" fmla="*/ 0 h 3437383"/>
                  <a:gd name="connsiteX0" fmla="*/ 1368000 w 3093842"/>
                  <a:gd name="connsiteY0" fmla="*/ 2290545 h 3437383"/>
                  <a:gd name="connsiteX1" fmla="*/ 1380754 w 3093842"/>
                  <a:gd name="connsiteY1" fmla="*/ 2291831 h 3437383"/>
                  <a:gd name="connsiteX2" fmla="*/ 1370218 w 3093842"/>
                  <a:gd name="connsiteY2" fmla="*/ 2396350 h 3437383"/>
                  <a:gd name="connsiteX3" fmla="*/ 1787974 w 3093842"/>
                  <a:gd name="connsiteY3" fmla="*/ 3026598 h 3437383"/>
                  <a:gd name="connsiteX4" fmla="*/ 1903980 w 3093842"/>
                  <a:gd name="connsiteY4" fmla="*/ 3062608 h 3437383"/>
                  <a:gd name="connsiteX5" fmla="*/ 1896357 w 3093842"/>
                  <a:gd name="connsiteY5" fmla="*/ 3087165 h 3437383"/>
                  <a:gd name="connsiteX6" fmla="*/ 1368000 w 3093842"/>
                  <a:gd name="connsiteY6" fmla="*/ 3437383 h 3437383"/>
                  <a:gd name="connsiteX7" fmla="*/ 839643 w 3093842"/>
                  <a:gd name="connsiteY7" fmla="*/ 3087165 h 3437383"/>
                  <a:gd name="connsiteX8" fmla="*/ 832215 w 3093842"/>
                  <a:gd name="connsiteY8" fmla="*/ 3063235 h 3437383"/>
                  <a:gd name="connsiteX9" fmla="*/ 950244 w 3093842"/>
                  <a:gd name="connsiteY9" fmla="*/ 3026597 h 3437383"/>
                  <a:gd name="connsiteX10" fmla="*/ 1368000 w 3093842"/>
                  <a:gd name="connsiteY10" fmla="*/ 2396349 h 3437383"/>
                  <a:gd name="connsiteX11" fmla="*/ 1357441 w 3093842"/>
                  <a:gd name="connsiteY11" fmla="*/ 2291610 h 3437383"/>
                  <a:gd name="connsiteX12" fmla="*/ 1368000 w 3093842"/>
                  <a:gd name="connsiteY12" fmla="*/ 2290545 h 3437383"/>
                  <a:gd name="connsiteX13" fmla="*/ 800474 w 3093842"/>
                  <a:gd name="connsiteY13" fmla="*/ 1793378 h 3437383"/>
                  <a:gd name="connsiteX14" fmla="*/ 804437 w 3093842"/>
                  <a:gd name="connsiteY14" fmla="*/ 1832689 h 3437383"/>
                  <a:gd name="connsiteX15" fmla="*/ 1250642 w 3093842"/>
                  <a:gd name="connsiteY15" fmla="*/ 2278894 h 3437383"/>
                  <a:gd name="connsiteX16" fmla="*/ 1357242 w 3093842"/>
                  <a:gd name="connsiteY16" fmla="*/ 2289641 h 3437383"/>
                  <a:gd name="connsiteX17" fmla="*/ 1357441 w 3093842"/>
                  <a:gd name="connsiteY17" fmla="*/ 2291610 h 3437383"/>
                  <a:gd name="connsiteX18" fmla="*/ 1252436 w 3093842"/>
                  <a:gd name="connsiteY18" fmla="*/ 2302195 h 3437383"/>
                  <a:gd name="connsiteX19" fmla="*/ 794581 w 3093842"/>
                  <a:gd name="connsiteY19" fmla="*/ 2863964 h 3437383"/>
                  <a:gd name="connsiteX20" fmla="*/ 806231 w 3093842"/>
                  <a:gd name="connsiteY20" fmla="*/ 2979528 h 3437383"/>
                  <a:gd name="connsiteX21" fmla="*/ 832215 w 3093842"/>
                  <a:gd name="connsiteY21" fmla="*/ 3063235 h 3437383"/>
                  <a:gd name="connsiteX22" fmla="*/ 821850 w 3093842"/>
                  <a:gd name="connsiteY22" fmla="*/ 3066453 h 3437383"/>
                  <a:gd name="connsiteX23" fmla="*/ 683999 w 3093842"/>
                  <a:gd name="connsiteY23" fmla="*/ 3080349 h 3437383"/>
                  <a:gd name="connsiteX24" fmla="*/ 0 w 3093842"/>
                  <a:gd name="connsiteY24" fmla="*/ 3080349 h 3437383"/>
                  <a:gd name="connsiteX25" fmla="*/ 0 w 3093842"/>
                  <a:gd name="connsiteY25" fmla="*/ 2396349 h 3437383"/>
                  <a:gd name="connsiteX26" fmla="*/ 13897 w 3093842"/>
                  <a:gd name="connsiteY26" fmla="*/ 2258499 h 3437383"/>
                  <a:gd name="connsiteX27" fmla="*/ 29081 w 3093842"/>
                  <a:gd name="connsiteY27" fmla="*/ 2209585 h 3437383"/>
                  <a:gd name="connsiteX28" fmla="*/ 123359 w 3093842"/>
                  <a:gd name="connsiteY28" fmla="*/ 2238850 h 3437383"/>
                  <a:gd name="connsiteX29" fmla="*/ 238923 w 3093842"/>
                  <a:gd name="connsiteY29" fmla="*/ 2250500 h 3437383"/>
                  <a:gd name="connsiteX30" fmla="*/ 772567 w 3093842"/>
                  <a:gd name="connsiteY30" fmla="*/ 1887339 h 3437383"/>
                  <a:gd name="connsiteX31" fmla="*/ 800474 w 3093842"/>
                  <a:gd name="connsiteY31" fmla="*/ 1793378 h 3437383"/>
                  <a:gd name="connsiteX32" fmla="*/ 793278 w 3093842"/>
                  <a:gd name="connsiteY32" fmla="*/ 1721990 h 3437383"/>
                  <a:gd name="connsiteX33" fmla="*/ 805080 w 3093842"/>
                  <a:gd name="connsiteY33" fmla="*/ 1723032 h 3437383"/>
                  <a:gd name="connsiteX34" fmla="*/ 807640 w 3093842"/>
                  <a:gd name="connsiteY34" fmla="*/ 1723724 h 3437383"/>
                  <a:gd name="connsiteX35" fmla="*/ 800692 w 3093842"/>
                  <a:gd name="connsiteY35" fmla="*/ 1792645 h 3437383"/>
                  <a:gd name="connsiteX36" fmla="*/ 800474 w 3093842"/>
                  <a:gd name="connsiteY36" fmla="*/ 1793378 h 3437383"/>
                  <a:gd name="connsiteX37" fmla="*/ 793278 w 3093842"/>
                  <a:gd name="connsiteY37" fmla="*/ 1721990 h 3437383"/>
                  <a:gd name="connsiteX38" fmla="*/ 1949711 w 3093842"/>
                  <a:gd name="connsiteY38" fmla="*/ 1721571 h 3437383"/>
                  <a:gd name="connsiteX39" fmla="*/ 1958654 w 3093842"/>
                  <a:gd name="connsiteY39" fmla="*/ 1810279 h 3437383"/>
                  <a:gd name="connsiteX40" fmla="*/ 2520423 w 3093842"/>
                  <a:gd name="connsiteY40" fmla="*/ 2268134 h 3437383"/>
                  <a:gd name="connsiteX41" fmla="*/ 2635987 w 3093842"/>
                  <a:gd name="connsiteY41" fmla="*/ 2256484 h 3437383"/>
                  <a:gd name="connsiteX42" fmla="*/ 2715987 w 3093842"/>
                  <a:gd name="connsiteY42" fmla="*/ 2231651 h 3437383"/>
                  <a:gd name="connsiteX43" fmla="*/ 2724322 w 3093842"/>
                  <a:gd name="connsiteY43" fmla="*/ 2258500 h 3437383"/>
                  <a:gd name="connsiteX44" fmla="*/ 2738218 w 3093842"/>
                  <a:gd name="connsiteY44" fmla="*/ 2396350 h 3437383"/>
                  <a:gd name="connsiteX45" fmla="*/ 2738218 w 3093842"/>
                  <a:gd name="connsiteY45" fmla="*/ 3080350 h 3437383"/>
                  <a:gd name="connsiteX46" fmla="*/ 2054218 w 3093842"/>
                  <a:gd name="connsiteY46" fmla="*/ 3080350 h 3437383"/>
                  <a:gd name="connsiteX47" fmla="*/ 1916368 w 3093842"/>
                  <a:gd name="connsiteY47" fmla="*/ 3066454 h 3437383"/>
                  <a:gd name="connsiteX48" fmla="*/ 1903980 w 3093842"/>
                  <a:gd name="connsiteY48" fmla="*/ 3062608 h 3437383"/>
                  <a:gd name="connsiteX49" fmla="*/ 1929769 w 3093842"/>
                  <a:gd name="connsiteY49" fmla="*/ 2979528 h 3437383"/>
                  <a:gd name="connsiteX50" fmla="*/ 1941419 w 3093842"/>
                  <a:gd name="connsiteY50" fmla="*/ 2863964 h 3437383"/>
                  <a:gd name="connsiteX51" fmla="*/ 1483564 w 3093842"/>
                  <a:gd name="connsiteY51" fmla="*/ 2302195 h 3437383"/>
                  <a:gd name="connsiteX52" fmla="*/ 1380754 w 3093842"/>
                  <a:gd name="connsiteY52" fmla="*/ 2291831 h 3437383"/>
                  <a:gd name="connsiteX53" fmla="*/ 1381034 w 3093842"/>
                  <a:gd name="connsiteY53" fmla="*/ 2289049 h 3437383"/>
                  <a:gd name="connsiteX54" fmla="*/ 1481770 w 3093842"/>
                  <a:gd name="connsiteY54" fmla="*/ 2278894 h 3437383"/>
                  <a:gd name="connsiteX55" fmla="*/ 1927975 w 3093842"/>
                  <a:gd name="connsiteY55" fmla="*/ 1832689 h 3437383"/>
                  <a:gd name="connsiteX56" fmla="*/ 1939082 w 3093842"/>
                  <a:gd name="connsiteY56" fmla="*/ 1722508 h 3437383"/>
                  <a:gd name="connsiteX57" fmla="*/ 1949711 w 3093842"/>
                  <a:gd name="connsiteY57" fmla="*/ 1721571 h 3437383"/>
                  <a:gd name="connsiteX58" fmla="*/ 804657 w 3093842"/>
                  <a:gd name="connsiteY58" fmla="*/ 1600852 h 3437383"/>
                  <a:gd name="connsiteX59" fmla="*/ 812342 w 3093842"/>
                  <a:gd name="connsiteY59" fmla="*/ 1677081 h 3437383"/>
                  <a:gd name="connsiteX60" fmla="*/ 811852 w 3093842"/>
                  <a:gd name="connsiteY60" fmla="*/ 1681939 h 3437383"/>
                  <a:gd name="connsiteX61" fmla="*/ 796175 w 3093842"/>
                  <a:gd name="connsiteY61" fmla="*/ 1683519 h 3437383"/>
                  <a:gd name="connsiteX62" fmla="*/ 804437 w 3093842"/>
                  <a:gd name="connsiteY62" fmla="*/ 1601561 h 3437383"/>
                  <a:gd name="connsiteX63" fmla="*/ 804657 w 3093842"/>
                  <a:gd name="connsiteY63" fmla="*/ 1600852 h 3437383"/>
                  <a:gd name="connsiteX64" fmla="*/ 2715988 w 3093842"/>
                  <a:gd name="connsiteY64" fmla="*/ 1157779 h 3437383"/>
                  <a:gd name="connsiteX65" fmla="*/ 2743624 w 3093842"/>
                  <a:gd name="connsiteY65" fmla="*/ 1166358 h 3437383"/>
                  <a:gd name="connsiteX66" fmla="*/ 3093842 w 3093842"/>
                  <a:gd name="connsiteY66" fmla="*/ 1694715 h 3437383"/>
                  <a:gd name="connsiteX67" fmla="*/ 2743624 w 3093842"/>
                  <a:gd name="connsiteY67" fmla="*/ 2223072 h 3437383"/>
                  <a:gd name="connsiteX68" fmla="*/ 2715987 w 3093842"/>
                  <a:gd name="connsiteY68" fmla="*/ 2231651 h 3437383"/>
                  <a:gd name="connsiteX69" fmla="*/ 2684466 w 3093842"/>
                  <a:gd name="connsiteY69" fmla="*/ 2130106 h 3437383"/>
                  <a:gd name="connsiteX70" fmla="*/ 2054218 w 3093842"/>
                  <a:gd name="connsiteY70" fmla="*/ 1712350 h 3437383"/>
                  <a:gd name="connsiteX71" fmla="*/ 1949711 w 3093842"/>
                  <a:gd name="connsiteY71" fmla="*/ 1721571 h 3437383"/>
                  <a:gd name="connsiteX72" fmla="*/ 1947004 w 3093842"/>
                  <a:gd name="connsiteY72" fmla="*/ 1694715 h 3437383"/>
                  <a:gd name="connsiteX73" fmla="*/ 1949842 w 3093842"/>
                  <a:gd name="connsiteY73" fmla="*/ 1666559 h 3437383"/>
                  <a:gd name="connsiteX74" fmla="*/ 2054218 w 3093842"/>
                  <a:gd name="connsiteY74" fmla="*/ 1677081 h 3437383"/>
                  <a:gd name="connsiteX75" fmla="*/ 2684466 w 3093842"/>
                  <a:gd name="connsiteY75" fmla="*/ 1259325 h 3437383"/>
                  <a:gd name="connsiteX76" fmla="*/ 2715988 w 3093842"/>
                  <a:gd name="connsiteY76" fmla="*/ 1157779 h 3437383"/>
                  <a:gd name="connsiteX77" fmla="*/ 15151 w 3093842"/>
                  <a:gd name="connsiteY77" fmla="*/ 1149034 h 3437383"/>
                  <a:gd name="connsiteX78" fmla="*/ 54860 w 3093842"/>
                  <a:gd name="connsiteY78" fmla="*/ 1276960 h 3437383"/>
                  <a:gd name="connsiteX79" fmla="*/ 685108 w 3093842"/>
                  <a:gd name="connsiteY79" fmla="*/ 1694716 h 3437383"/>
                  <a:gd name="connsiteX80" fmla="*/ 796175 w 3093842"/>
                  <a:gd name="connsiteY80" fmla="*/ 1683519 h 3437383"/>
                  <a:gd name="connsiteX81" fmla="*/ 792787 w 3093842"/>
                  <a:gd name="connsiteY81" fmla="*/ 1717125 h 3437383"/>
                  <a:gd name="connsiteX82" fmla="*/ 793278 w 3093842"/>
                  <a:gd name="connsiteY82" fmla="*/ 1721990 h 3437383"/>
                  <a:gd name="connsiteX83" fmla="*/ 683999 w 3093842"/>
                  <a:gd name="connsiteY83" fmla="*/ 1712349 h 3437383"/>
                  <a:gd name="connsiteX84" fmla="*/ 53752 w 3093842"/>
                  <a:gd name="connsiteY84" fmla="*/ 2130105 h 3437383"/>
                  <a:gd name="connsiteX85" fmla="*/ 29081 w 3093842"/>
                  <a:gd name="connsiteY85" fmla="*/ 2209585 h 3437383"/>
                  <a:gd name="connsiteX86" fmla="*/ 15722 w 3093842"/>
                  <a:gd name="connsiteY86" fmla="*/ 2205438 h 3437383"/>
                  <a:gd name="connsiteX87" fmla="*/ 15151 w 3093842"/>
                  <a:gd name="connsiteY87" fmla="*/ 1149034 h 3437383"/>
                  <a:gd name="connsiteX88" fmla="*/ 1389517 w 3093842"/>
                  <a:gd name="connsiteY88" fmla="*/ 1146056 h 3437383"/>
                  <a:gd name="connsiteX89" fmla="*/ 1391119 w 3093842"/>
                  <a:gd name="connsiteY89" fmla="*/ 1146218 h 3437383"/>
                  <a:gd name="connsiteX90" fmla="*/ 1389602 w 3093842"/>
                  <a:gd name="connsiteY90" fmla="*/ 1146371 h 3437383"/>
                  <a:gd name="connsiteX91" fmla="*/ 1389517 w 3093842"/>
                  <a:gd name="connsiteY91" fmla="*/ 1146056 h 3437383"/>
                  <a:gd name="connsiteX92" fmla="*/ 1360053 w 3093842"/>
                  <a:gd name="connsiteY92" fmla="*/ 1144326 h 3437383"/>
                  <a:gd name="connsiteX93" fmla="*/ 1384964 w 3093842"/>
                  <a:gd name="connsiteY93" fmla="*/ 1146838 h 3437383"/>
                  <a:gd name="connsiteX94" fmla="*/ 1389602 w 3093842"/>
                  <a:gd name="connsiteY94" fmla="*/ 1146371 h 3437383"/>
                  <a:gd name="connsiteX95" fmla="*/ 1411723 w 3093842"/>
                  <a:gd name="connsiteY95" fmla="*/ 1228264 h 3437383"/>
                  <a:gd name="connsiteX96" fmla="*/ 1916368 w 3093842"/>
                  <a:gd name="connsiteY96" fmla="*/ 1663185 h 3437383"/>
                  <a:gd name="connsiteX97" fmla="*/ 1934370 w 3093842"/>
                  <a:gd name="connsiteY97" fmla="*/ 1664999 h 3437383"/>
                  <a:gd name="connsiteX98" fmla="*/ 1939625 w 3093842"/>
                  <a:gd name="connsiteY98" fmla="*/ 1717125 h 3437383"/>
                  <a:gd name="connsiteX99" fmla="*/ 1939082 w 3093842"/>
                  <a:gd name="connsiteY99" fmla="*/ 1722508 h 3437383"/>
                  <a:gd name="connsiteX100" fmla="*/ 1933138 w 3093842"/>
                  <a:gd name="connsiteY100" fmla="*/ 1723033 h 3437383"/>
                  <a:gd name="connsiteX101" fmla="*/ 1384114 w 3093842"/>
                  <a:gd name="connsiteY101" fmla="*/ 2258500 h 3437383"/>
                  <a:gd name="connsiteX102" fmla="*/ 1381034 w 3093842"/>
                  <a:gd name="connsiteY102" fmla="*/ 2289049 h 3437383"/>
                  <a:gd name="connsiteX103" fmla="*/ 1366206 w 3093842"/>
                  <a:gd name="connsiteY103" fmla="*/ 2290544 h 3437383"/>
                  <a:gd name="connsiteX104" fmla="*/ 1357242 w 3093842"/>
                  <a:gd name="connsiteY104" fmla="*/ 2289641 h 3437383"/>
                  <a:gd name="connsiteX105" fmla="*/ 1354104 w 3093842"/>
                  <a:gd name="connsiteY105" fmla="*/ 2258499 h 3437383"/>
                  <a:gd name="connsiteX106" fmla="*/ 919182 w 3093842"/>
                  <a:gd name="connsiteY106" fmla="*/ 1753854 h 3437383"/>
                  <a:gd name="connsiteX107" fmla="*/ 807640 w 3093842"/>
                  <a:gd name="connsiteY107" fmla="*/ 1723724 h 3437383"/>
                  <a:gd name="connsiteX108" fmla="*/ 811852 w 3093842"/>
                  <a:gd name="connsiteY108" fmla="*/ 1681939 h 3437383"/>
                  <a:gd name="connsiteX109" fmla="*/ 822959 w 3093842"/>
                  <a:gd name="connsiteY109" fmla="*/ 1680820 h 3437383"/>
                  <a:gd name="connsiteX110" fmla="*/ 1327604 w 3093842"/>
                  <a:gd name="connsiteY110" fmla="*/ 1245898 h 3437383"/>
                  <a:gd name="connsiteX111" fmla="*/ 1354900 w 3093842"/>
                  <a:gd name="connsiteY111" fmla="*/ 1144846 h 3437383"/>
                  <a:gd name="connsiteX112" fmla="*/ 1360053 w 3093842"/>
                  <a:gd name="connsiteY112" fmla="*/ 1144326 h 3437383"/>
                  <a:gd name="connsiteX113" fmla="*/ 1108 w 3093842"/>
                  <a:gd name="connsiteY113" fmla="*/ 326716 h 3437383"/>
                  <a:gd name="connsiteX114" fmla="*/ 685108 w 3093842"/>
                  <a:gd name="connsiteY114" fmla="*/ 326716 h 3437383"/>
                  <a:gd name="connsiteX115" fmla="*/ 822959 w 3093842"/>
                  <a:gd name="connsiteY115" fmla="*/ 340613 h 3437383"/>
                  <a:gd name="connsiteX116" fmla="*/ 856369 w 3093842"/>
                  <a:gd name="connsiteY116" fmla="*/ 350983 h 3437383"/>
                  <a:gd name="connsiteX117" fmla="*/ 823195 w 3093842"/>
                  <a:gd name="connsiteY117" fmla="*/ 457855 h 3437383"/>
                  <a:gd name="connsiteX118" fmla="*/ 811545 w 3093842"/>
                  <a:gd name="connsiteY118" fmla="*/ 573419 h 3437383"/>
                  <a:gd name="connsiteX119" fmla="*/ 1269400 w 3093842"/>
                  <a:gd name="connsiteY119" fmla="*/ 1135188 h 3437383"/>
                  <a:gd name="connsiteX120" fmla="*/ 1355174 w 3093842"/>
                  <a:gd name="connsiteY120" fmla="*/ 1143835 h 3437383"/>
                  <a:gd name="connsiteX121" fmla="*/ 1354900 w 3093842"/>
                  <a:gd name="connsiteY121" fmla="*/ 1144846 h 3437383"/>
                  <a:gd name="connsiteX122" fmla="*/ 1250642 w 3093842"/>
                  <a:gd name="connsiteY122" fmla="*/ 1155356 h 3437383"/>
                  <a:gd name="connsiteX123" fmla="*/ 837849 w 3093842"/>
                  <a:gd name="connsiteY123" fmla="*/ 1493924 h 3437383"/>
                  <a:gd name="connsiteX124" fmla="*/ 804657 w 3093842"/>
                  <a:gd name="connsiteY124" fmla="*/ 1600852 h 3437383"/>
                  <a:gd name="connsiteX125" fmla="*/ 800692 w 3093842"/>
                  <a:gd name="connsiteY125" fmla="*/ 1561517 h 3437383"/>
                  <a:gd name="connsiteX126" fmla="*/ 238923 w 3093842"/>
                  <a:gd name="connsiteY126" fmla="*/ 1103661 h 3437383"/>
                  <a:gd name="connsiteX127" fmla="*/ 15722 w 3093842"/>
                  <a:gd name="connsiteY127" fmla="*/ 1148724 h 3437383"/>
                  <a:gd name="connsiteX128" fmla="*/ 15151 w 3093842"/>
                  <a:gd name="connsiteY128" fmla="*/ 1149034 h 3437383"/>
                  <a:gd name="connsiteX129" fmla="*/ 15006 w 3093842"/>
                  <a:gd name="connsiteY129" fmla="*/ 1148566 h 3437383"/>
                  <a:gd name="connsiteX130" fmla="*/ 1108 w 3093842"/>
                  <a:gd name="connsiteY130" fmla="*/ 1010716 h 3437383"/>
                  <a:gd name="connsiteX131" fmla="*/ 1108 w 3093842"/>
                  <a:gd name="connsiteY131" fmla="*/ 326716 h 3437383"/>
                  <a:gd name="connsiteX132" fmla="*/ 2054218 w 3093842"/>
                  <a:gd name="connsiteY132" fmla="*/ 309081 h 3437383"/>
                  <a:gd name="connsiteX133" fmla="*/ 2738218 w 3093842"/>
                  <a:gd name="connsiteY133" fmla="*/ 309081 h 3437383"/>
                  <a:gd name="connsiteX134" fmla="*/ 2738218 w 3093842"/>
                  <a:gd name="connsiteY134" fmla="*/ 993080 h 3437383"/>
                  <a:gd name="connsiteX135" fmla="*/ 2724322 w 3093842"/>
                  <a:gd name="connsiteY135" fmla="*/ 1130930 h 3437383"/>
                  <a:gd name="connsiteX136" fmla="*/ 2715988 w 3093842"/>
                  <a:gd name="connsiteY136" fmla="*/ 1157779 h 3437383"/>
                  <a:gd name="connsiteX137" fmla="*/ 2635987 w 3093842"/>
                  <a:gd name="connsiteY137" fmla="*/ 1132946 h 3437383"/>
                  <a:gd name="connsiteX138" fmla="*/ 2520423 w 3093842"/>
                  <a:gd name="connsiteY138" fmla="*/ 1121295 h 3437383"/>
                  <a:gd name="connsiteX139" fmla="*/ 1958654 w 3093842"/>
                  <a:gd name="connsiteY139" fmla="*/ 1579151 h 3437383"/>
                  <a:gd name="connsiteX140" fmla="*/ 1949842 w 3093842"/>
                  <a:gd name="connsiteY140" fmla="*/ 1666559 h 3437383"/>
                  <a:gd name="connsiteX141" fmla="*/ 1934370 w 3093842"/>
                  <a:gd name="connsiteY141" fmla="*/ 1664999 h 3437383"/>
                  <a:gd name="connsiteX142" fmla="*/ 1927975 w 3093842"/>
                  <a:gd name="connsiteY142" fmla="*/ 1601561 h 3437383"/>
                  <a:gd name="connsiteX143" fmla="*/ 1481770 w 3093842"/>
                  <a:gd name="connsiteY143" fmla="*/ 1155356 h 3437383"/>
                  <a:gd name="connsiteX144" fmla="*/ 1391119 w 3093842"/>
                  <a:gd name="connsiteY144" fmla="*/ 1146218 h 3437383"/>
                  <a:gd name="connsiteX145" fmla="*/ 1500528 w 3093842"/>
                  <a:gd name="connsiteY145" fmla="*/ 1135188 h 3437383"/>
                  <a:gd name="connsiteX146" fmla="*/ 1958383 w 3093842"/>
                  <a:gd name="connsiteY146" fmla="*/ 573419 h 3437383"/>
                  <a:gd name="connsiteX147" fmla="*/ 1913321 w 3093842"/>
                  <a:gd name="connsiteY147" fmla="*/ 350218 h 3437383"/>
                  <a:gd name="connsiteX148" fmla="*/ 1901107 w 3093842"/>
                  <a:gd name="connsiteY148" fmla="*/ 327715 h 3437383"/>
                  <a:gd name="connsiteX149" fmla="*/ 1916368 w 3093842"/>
                  <a:gd name="connsiteY149" fmla="*/ 322977 h 3437383"/>
                  <a:gd name="connsiteX150" fmla="*/ 2054218 w 3093842"/>
                  <a:gd name="connsiteY150" fmla="*/ 309081 h 3437383"/>
                  <a:gd name="connsiteX151" fmla="*/ 1384964 w 3093842"/>
                  <a:gd name="connsiteY151" fmla="*/ 0 h 3437383"/>
                  <a:gd name="connsiteX152" fmla="*/ 1860452 w 3093842"/>
                  <a:gd name="connsiteY152" fmla="*/ 252815 h 3437383"/>
                  <a:gd name="connsiteX153" fmla="*/ 1901107 w 3093842"/>
                  <a:gd name="connsiteY153" fmla="*/ 327715 h 3437383"/>
                  <a:gd name="connsiteX154" fmla="*/ 1787974 w 3093842"/>
                  <a:gd name="connsiteY154" fmla="*/ 362833 h 3437383"/>
                  <a:gd name="connsiteX155" fmla="*/ 1370218 w 3093842"/>
                  <a:gd name="connsiteY155" fmla="*/ 993080 h 3437383"/>
                  <a:gd name="connsiteX156" fmla="*/ 1380901 w 3093842"/>
                  <a:gd name="connsiteY156" fmla="*/ 1114161 h 3437383"/>
                  <a:gd name="connsiteX157" fmla="*/ 1389517 w 3093842"/>
                  <a:gd name="connsiteY157" fmla="*/ 1146056 h 3437383"/>
                  <a:gd name="connsiteX158" fmla="*/ 1366206 w 3093842"/>
                  <a:gd name="connsiteY158" fmla="*/ 1143706 h 3437383"/>
                  <a:gd name="connsiteX159" fmla="*/ 1360053 w 3093842"/>
                  <a:gd name="connsiteY159" fmla="*/ 1144326 h 3437383"/>
                  <a:gd name="connsiteX160" fmla="*/ 1355174 w 3093842"/>
                  <a:gd name="connsiteY160" fmla="*/ 1143835 h 3437383"/>
                  <a:gd name="connsiteX161" fmla="*/ 1358426 w 3093842"/>
                  <a:gd name="connsiteY161" fmla="*/ 1131795 h 3437383"/>
                  <a:gd name="connsiteX162" fmla="*/ 1369109 w 3093842"/>
                  <a:gd name="connsiteY162" fmla="*/ 1010716 h 3437383"/>
                  <a:gd name="connsiteX163" fmla="*/ 951353 w 3093842"/>
                  <a:gd name="connsiteY163" fmla="*/ 380468 h 3437383"/>
                  <a:gd name="connsiteX164" fmla="*/ 856369 w 3093842"/>
                  <a:gd name="connsiteY164" fmla="*/ 350983 h 3437383"/>
                  <a:gd name="connsiteX165" fmla="*/ 856607 w 3093842"/>
                  <a:gd name="connsiteY165" fmla="*/ 350218 h 3437383"/>
                  <a:gd name="connsiteX166" fmla="*/ 1384964 w 3093842"/>
                  <a:gd name="connsiteY166" fmla="*/ 0 h 3437383"/>
                  <a:gd name="connsiteX0" fmla="*/ 1368000 w 3093842"/>
                  <a:gd name="connsiteY0" fmla="*/ 2037730 h 3184568"/>
                  <a:gd name="connsiteX1" fmla="*/ 1380754 w 3093842"/>
                  <a:gd name="connsiteY1" fmla="*/ 2039016 h 3184568"/>
                  <a:gd name="connsiteX2" fmla="*/ 1370218 w 3093842"/>
                  <a:gd name="connsiteY2" fmla="*/ 2143535 h 3184568"/>
                  <a:gd name="connsiteX3" fmla="*/ 1787974 w 3093842"/>
                  <a:gd name="connsiteY3" fmla="*/ 2773783 h 3184568"/>
                  <a:gd name="connsiteX4" fmla="*/ 1903980 w 3093842"/>
                  <a:gd name="connsiteY4" fmla="*/ 2809793 h 3184568"/>
                  <a:gd name="connsiteX5" fmla="*/ 1896357 w 3093842"/>
                  <a:gd name="connsiteY5" fmla="*/ 2834350 h 3184568"/>
                  <a:gd name="connsiteX6" fmla="*/ 1368000 w 3093842"/>
                  <a:gd name="connsiteY6" fmla="*/ 3184568 h 3184568"/>
                  <a:gd name="connsiteX7" fmla="*/ 839643 w 3093842"/>
                  <a:gd name="connsiteY7" fmla="*/ 2834350 h 3184568"/>
                  <a:gd name="connsiteX8" fmla="*/ 832215 w 3093842"/>
                  <a:gd name="connsiteY8" fmla="*/ 2810420 h 3184568"/>
                  <a:gd name="connsiteX9" fmla="*/ 950244 w 3093842"/>
                  <a:gd name="connsiteY9" fmla="*/ 2773782 h 3184568"/>
                  <a:gd name="connsiteX10" fmla="*/ 1368000 w 3093842"/>
                  <a:gd name="connsiteY10" fmla="*/ 2143534 h 3184568"/>
                  <a:gd name="connsiteX11" fmla="*/ 1357441 w 3093842"/>
                  <a:gd name="connsiteY11" fmla="*/ 2038795 h 3184568"/>
                  <a:gd name="connsiteX12" fmla="*/ 1368000 w 3093842"/>
                  <a:gd name="connsiteY12" fmla="*/ 2037730 h 3184568"/>
                  <a:gd name="connsiteX13" fmla="*/ 800474 w 3093842"/>
                  <a:gd name="connsiteY13" fmla="*/ 1540563 h 3184568"/>
                  <a:gd name="connsiteX14" fmla="*/ 804437 w 3093842"/>
                  <a:gd name="connsiteY14" fmla="*/ 1579874 h 3184568"/>
                  <a:gd name="connsiteX15" fmla="*/ 1250642 w 3093842"/>
                  <a:gd name="connsiteY15" fmla="*/ 2026079 h 3184568"/>
                  <a:gd name="connsiteX16" fmla="*/ 1357242 w 3093842"/>
                  <a:gd name="connsiteY16" fmla="*/ 2036826 h 3184568"/>
                  <a:gd name="connsiteX17" fmla="*/ 1357441 w 3093842"/>
                  <a:gd name="connsiteY17" fmla="*/ 2038795 h 3184568"/>
                  <a:gd name="connsiteX18" fmla="*/ 1252436 w 3093842"/>
                  <a:gd name="connsiteY18" fmla="*/ 2049380 h 3184568"/>
                  <a:gd name="connsiteX19" fmla="*/ 794581 w 3093842"/>
                  <a:gd name="connsiteY19" fmla="*/ 2611149 h 3184568"/>
                  <a:gd name="connsiteX20" fmla="*/ 806231 w 3093842"/>
                  <a:gd name="connsiteY20" fmla="*/ 2726713 h 3184568"/>
                  <a:gd name="connsiteX21" fmla="*/ 832215 w 3093842"/>
                  <a:gd name="connsiteY21" fmla="*/ 2810420 h 3184568"/>
                  <a:gd name="connsiteX22" fmla="*/ 821850 w 3093842"/>
                  <a:gd name="connsiteY22" fmla="*/ 2813638 h 3184568"/>
                  <a:gd name="connsiteX23" fmla="*/ 683999 w 3093842"/>
                  <a:gd name="connsiteY23" fmla="*/ 2827534 h 3184568"/>
                  <a:gd name="connsiteX24" fmla="*/ 0 w 3093842"/>
                  <a:gd name="connsiteY24" fmla="*/ 2827534 h 3184568"/>
                  <a:gd name="connsiteX25" fmla="*/ 0 w 3093842"/>
                  <a:gd name="connsiteY25" fmla="*/ 2143534 h 3184568"/>
                  <a:gd name="connsiteX26" fmla="*/ 13897 w 3093842"/>
                  <a:gd name="connsiteY26" fmla="*/ 2005684 h 3184568"/>
                  <a:gd name="connsiteX27" fmla="*/ 29081 w 3093842"/>
                  <a:gd name="connsiteY27" fmla="*/ 1956770 h 3184568"/>
                  <a:gd name="connsiteX28" fmla="*/ 123359 w 3093842"/>
                  <a:gd name="connsiteY28" fmla="*/ 1986035 h 3184568"/>
                  <a:gd name="connsiteX29" fmla="*/ 238923 w 3093842"/>
                  <a:gd name="connsiteY29" fmla="*/ 1997685 h 3184568"/>
                  <a:gd name="connsiteX30" fmla="*/ 772567 w 3093842"/>
                  <a:gd name="connsiteY30" fmla="*/ 1634524 h 3184568"/>
                  <a:gd name="connsiteX31" fmla="*/ 800474 w 3093842"/>
                  <a:gd name="connsiteY31" fmla="*/ 1540563 h 3184568"/>
                  <a:gd name="connsiteX32" fmla="*/ 793278 w 3093842"/>
                  <a:gd name="connsiteY32" fmla="*/ 1469175 h 3184568"/>
                  <a:gd name="connsiteX33" fmla="*/ 805080 w 3093842"/>
                  <a:gd name="connsiteY33" fmla="*/ 1470217 h 3184568"/>
                  <a:gd name="connsiteX34" fmla="*/ 807640 w 3093842"/>
                  <a:gd name="connsiteY34" fmla="*/ 1470909 h 3184568"/>
                  <a:gd name="connsiteX35" fmla="*/ 800692 w 3093842"/>
                  <a:gd name="connsiteY35" fmla="*/ 1539830 h 3184568"/>
                  <a:gd name="connsiteX36" fmla="*/ 800474 w 3093842"/>
                  <a:gd name="connsiteY36" fmla="*/ 1540563 h 3184568"/>
                  <a:gd name="connsiteX37" fmla="*/ 793278 w 3093842"/>
                  <a:gd name="connsiteY37" fmla="*/ 1469175 h 3184568"/>
                  <a:gd name="connsiteX38" fmla="*/ 1949711 w 3093842"/>
                  <a:gd name="connsiteY38" fmla="*/ 1468756 h 3184568"/>
                  <a:gd name="connsiteX39" fmla="*/ 1958654 w 3093842"/>
                  <a:gd name="connsiteY39" fmla="*/ 1557464 h 3184568"/>
                  <a:gd name="connsiteX40" fmla="*/ 2520423 w 3093842"/>
                  <a:gd name="connsiteY40" fmla="*/ 2015319 h 3184568"/>
                  <a:gd name="connsiteX41" fmla="*/ 2635987 w 3093842"/>
                  <a:gd name="connsiteY41" fmla="*/ 2003669 h 3184568"/>
                  <a:gd name="connsiteX42" fmla="*/ 2715987 w 3093842"/>
                  <a:gd name="connsiteY42" fmla="*/ 1978836 h 3184568"/>
                  <a:gd name="connsiteX43" fmla="*/ 2724322 w 3093842"/>
                  <a:gd name="connsiteY43" fmla="*/ 2005685 h 3184568"/>
                  <a:gd name="connsiteX44" fmla="*/ 2738218 w 3093842"/>
                  <a:gd name="connsiteY44" fmla="*/ 2143535 h 3184568"/>
                  <a:gd name="connsiteX45" fmla="*/ 2738218 w 3093842"/>
                  <a:gd name="connsiteY45" fmla="*/ 2827535 h 3184568"/>
                  <a:gd name="connsiteX46" fmla="*/ 2054218 w 3093842"/>
                  <a:gd name="connsiteY46" fmla="*/ 2827535 h 3184568"/>
                  <a:gd name="connsiteX47" fmla="*/ 1916368 w 3093842"/>
                  <a:gd name="connsiteY47" fmla="*/ 2813639 h 3184568"/>
                  <a:gd name="connsiteX48" fmla="*/ 1903980 w 3093842"/>
                  <a:gd name="connsiteY48" fmla="*/ 2809793 h 3184568"/>
                  <a:gd name="connsiteX49" fmla="*/ 1929769 w 3093842"/>
                  <a:gd name="connsiteY49" fmla="*/ 2726713 h 3184568"/>
                  <a:gd name="connsiteX50" fmla="*/ 1941419 w 3093842"/>
                  <a:gd name="connsiteY50" fmla="*/ 2611149 h 3184568"/>
                  <a:gd name="connsiteX51" fmla="*/ 1483564 w 3093842"/>
                  <a:gd name="connsiteY51" fmla="*/ 2049380 h 3184568"/>
                  <a:gd name="connsiteX52" fmla="*/ 1380754 w 3093842"/>
                  <a:gd name="connsiteY52" fmla="*/ 2039016 h 3184568"/>
                  <a:gd name="connsiteX53" fmla="*/ 1381034 w 3093842"/>
                  <a:gd name="connsiteY53" fmla="*/ 2036234 h 3184568"/>
                  <a:gd name="connsiteX54" fmla="*/ 1481770 w 3093842"/>
                  <a:gd name="connsiteY54" fmla="*/ 2026079 h 3184568"/>
                  <a:gd name="connsiteX55" fmla="*/ 1927975 w 3093842"/>
                  <a:gd name="connsiteY55" fmla="*/ 1579874 h 3184568"/>
                  <a:gd name="connsiteX56" fmla="*/ 1939082 w 3093842"/>
                  <a:gd name="connsiteY56" fmla="*/ 1469693 h 3184568"/>
                  <a:gd name="connsiteX57" fmla="*/ 1949711 w 3093842"/>
                  <a:gd name="connsiteY57" fmla="*/ 1468756 h 3184568"/>
                  <a:gd name="connsiteX58" fmla="*/ 804657 w 3093842"/>
                  <a:gd name="connsiteY58" fmla="*/ 1348037 h 3184568"/>
                  <a:gd name="connsiteX59" fmla="*/ 812342 w 3093842"/>
                  <a:gd name="connsiteY59" fmla="*/ 1424266 h 3184568"/>
                  <a:gd name="connsiteX60" fmla="*/ 811852 w 3093842"/>
                  <a:gd name="connsiteY60" fmla="*/ 1429124 h 3184568"/>
                  <a:gd name="connsiteX61" fmla="*/ 796175 w 3093842"/>
                  <a:gd name="connsiteY61" fmla="*/ 1430704 h 3184568"/>
                  <a:gd name="connsiteX62" fmla="*/ 804437 w 3093842"/>
                  <a:gd name="connsiteY62" fmla="*/ 1348746 h 3184568"/>
                  <a:gd name="connsiteX63" fmla="*/ 804657 w 3093842"/>
                  <a:gd name="connsiteY63" fmla="*/ 1348037 h 3184568"/>
                  <a:gd name="connsiteX64" fmla="*/ 2715988 w 3093842"/>
                  <a:gd name="connsiteY64" fmla="*/ 904964 h 3184568"/>
                  <a:gd name="connsiteX65" fmla="*/ 2743624 w 3093842"/>
                  <a:gd name="connsiteY65" fmla="*/ 913543 h 3184568"/>
                  <a:gd name="connsiteX66" fmla="*/ 3093842 w 3093842"/>
                  <a:gd name="connsiteY66" fmla="*/ 1441900 h 3184568"/>
                  <a:gd name="connsiteX67" fmla="*/ 2743624 w 3093842"/>
                  <a:gd name="connsiteY67" fmla="*/ 1970257 h 3184568"/>
                  <a:gd name="connsiteX68" fmla="*/ 2715987 w 3093842"/>
                  <a:gd name="connsiteY68" fmla="*/ 1978836 h 3184568"/>
                  <a:gd name="connsiteX69" fmla="*/ 2684466 w 3093842"/>
                  <a:gd name="connsiteY69" fmla="*/ 1877291 h 3184568"/>
                  <a:gd name="connsiteX70" fmla="*/ 2054218 w 3093842"/>
                  <a:gd name="connsiteY70" fmla="*/ 1459535 h 3184568"/>
                  <a:gd name="connsiteX71" fmla="*/ 1949711 w 3093842"/>
                  <a:gd name="connsiteY71" fmla="*/ 1468756 h 3184568"/>
                  <a:gd name="connsiteX72" fmla="*/ 1947004 w 3093842"/>
                  <a:gd name="connsiteY72" fmla="*/ 1441900 h 3184568"/>
                  <a:gd name="connsiteX73" fmla="*/ 1949842 w 3093842"/>
                  <a:gd name="connsiteY73" fmla="*/ 1413744 h 3184568"/>
                  <a:gd name="connsiteX74" fmla="*/ 2054218 w 3093842"/>
                  <a:gd name="connsiteY74" fmla="*/ 1424266 h 3184568"/>
                  <a:gd name="connsiteX75" fmla="*/ 2684466 w 3093842"/>
                  <a:gd name="connsiteY75" fmla="*/ 1006510 h 3184568"/>
                  <a:gd name="connsiteX76" fmla="*/ 2715988 w 3093842"/>
                  <a:gd name="connsiteY76" fmla="*/ 904964 h 3184568"/>
                  <a:gd name="connsiteX77" fmla="*/ 15151 w 3093842"/>
                  <a:gd name="connsiteY77" fmla="*/ 896219 h 3184568"/>
                  <a:gd name="connsiteX78" fmla="*/ 54860 w 3093842"/>
                  <a:gd name="connsiteY78" fmla="*/ 1024145 h 3184568"/>
                  <a:gd name="connsiteX79" fmla="*/ 685108 w 3093842"/>
                  <a:gd name="connsiteY79" fmla="*/ 1441901 h 3184568"/>
                  <a:gd name="connsiteX80" fmla="*/ 796175 w 3093842"/>
                  <a:gd name="connsiteY80" fmla="*/ 1430704 h 3184568"/>
                  <a:gd name="connsiteX81" fmla="*/ 792787 w 3093842"/>
                  <a:gd name="connsiteY81" fmla="*/ 1464310 h 3184568"/>
                  <a:gd name="connsiteX82" fmla="*/ 793278 w 3093842"/>
                  <a:gd name="connsiteY82" fmla="*/ 1469175 h 3184568"/>
                  <a:gd name="connsiteX83" fmla="*/ 683999 w 3093842"/>
                  <a:gd name="connsiteY83" fmla="*/ 1459534 h 3184568"/>
                  <a:gd name="connsiteX84" fmla="*/ 53752 w 3093842"/>
                  <a:gd name="connsiteY84" fmla="*/ 1877290 h 3184568"/>
                  <a:gd name="connsiteX85" fmla="*/ 29081 w 3093842"/>
                  <a:gd name="connsiteY85" fmla="*/ 1956770 h 3184568"/>
                  <a:gd name="connsiteX86" fmla="*/ 15722 w 3093842"/>
                  <a:gd name="connsiteY86" fmla="*/ 1952623 h 3184568"/>
                  <a:gd name="connsiteX87" fmla="*/ 15151 w 3093842"/>
                  <a:gd name="connsiteY87" fmla="*/ 896219 h 3184568"/>
                  <a:gd name="connsiteX88" fmla="*/ 1389517 w 3093842"/>
                  <a:gd name="connsiteY88" fmla="*/ 893241 h 3184568"/>
                  <a:gd name="connsiteX89" fmla="*/ 1391119 w 3093842"/>
                  <a:gd name="connsiteY89" fmla="*/ 893403 h 3184568"/>
                  <a:gd name="connsiteX90" fmla="*/ 1389602 w 3093842"/>
                  <a:gd name="connsiteY90" fmla="*/ 893556 h 3184568"/>
                  <a:gd name="connsiteX91" fmla="*/ 1389517 w 3093842"/>
                  <a:gd name="connsiteY91" fmla="*/ 893241 h 3184568"/>
                  <a:gd name="connsiteX92" fmla="*/ 1360053 w 3093842"/>
                  <a:gd name="connsiteY92" fmla="*/ 891511 h 3184568"/>
                  <a:gd name="connsiteX93" fmla="*/ 1384964 w 3093842"/>
                  <a:gd name="connsiteY93" fmla="*/ 894023 h 3184568"/>
                  <a:gd name="connsiteX94" fmla="*/ 1389602 w 3093842"/>
                  <a:gd name="connsiteY94" fmla="*/ 893556 h 3184568"/>
                  <a:gd name="connsiteX95" fmla="*/ 1411723 w 3093842"/>
                  <a:gd name="connsiteY95" fmla="*/ 975449 h 3184568"/>
                  <a:gd name="connsiteX96" fmla="*/ 1916368 w 3093842"/>
                  <a:gd name="connsiteY96" fmla="*/ 1410370 h 3184568"/>
                  <a:gd name="connsiteX97" fmla="*/ 1934370 w 3093842"/>
                  <a:gd name="connsiteY97" fmla="*/ 1412184 h 3184568"/>
                  <a:gd name="connsiteX98" fmla="*/ 1939625 w 3093842"/>
                  <a:gd name="connsiteY98" fmla="*/ 1464310 h 3184568"/>
                  <a:gd name="connsiteX99" fmla="*/ 1939082 w 3093842"/>
                  <a:gd name="connsiteY99" fmla="*/ 1469693 h 3184568"/>
                  <a:gd name="connsiteX100" fmla="*/ 1933138 w 3093842"/>
                  <a:gd name="connsiteY100" fmla="*/ 1470218 h 3184568"/>
                  <a:gd name="connsiteX101" fmla="*/ 1384114 w 3093842"/>
                  <a:gd name="connsiteY101" fmla="*/ 2005685 h 3184568"/>
                  <a:gd name="connsiteX102" fmla="*/ 1381034 w 3093842"/>
                  <a:gd name="connsiteY102" fmla="*/ 2036234 h 3184568"/>
                  <a:gd name="connsiteX103" fmla="*/ 1366206 w 3093842"/>
                  <a:gd name="connsiteY103" fmla="*/ 2037729 h 3184568"/>
                  <a:gd name="connsiteX104" fmla="*/ 1357242 w 3093842"/>
                  <a:gd name="connsiteY104" fmla="*/ 2036826 h 3184568"/>
                  <a:gd name="connsiteX105" fmla="*/ 1354104 w 3093842"/>
                  <a:gd name="connsiteY105" fmla="*/ 2005684 h 3184568"/>
                  <a:gd name="connsiteX106" fmla="*/ 919182 w 3093842"/>
                  <a:gd name="connsiteY106" fmla="*/ 1501039 h 3184568"/>
                  <a:gd name="connsiteX107" fmla="*/ 807640 w 3093842"/>
                  <a:gd name="connsiteY107" fmla="*/ 1470909 h 3184568"/>
                  <a:gd name="connsiteX108" fmla="*/ 811852 w 3093842"/>
                  <a:gd name="connsiteY108" fmla="*/ 1429124 h 3184568"/>
                  <a:gd name="connsiteX109" fmla="*/ 822959 w 3093842"/>
                  <a:gd name="connsiteY109" fmla="*/ 1428005 h 3184568"/>
                  <a:gd name="connsiteX110" fmla="*/ 1327604 w 3093842"/>
                  <a:gd name="connsiteY110" fmla="*/ 993083 h 3184568"/>
                  <a:gd name="connsiteX111" fmla="*/ 1354900 w 3093842"/>
                  <a:gd name="connsiteY111" fmla="*/ 892031 h 3184568"/>
                  <a:gd name="connsiteX112" fmla="*/ 1360053 w 3093842"/>
                  <a:gd name="connsiteY112" fmla="*/ 891511 h 3184568"/>
                  <a:gd name="connsiteX113" fmla="*/ 1108 w 3093842"/>
                  <a:gd name="connsiteY113" fmla="*/ 73901 h 3184568"/>
                  <a:gd name="connsiteX114" fmla="*/ 685108 w 3093842"/>
                  <a:gd name="connsiteY114" fmla="*/ 73901 h 3184568"/>
                  <a:gd name="connsiteX115" fmla="*/ 822959 w 3093842"/>
                  <a:gd name="connsiteY115" fmla="*/ 87798 h 3184568"/>
                  <a:gd name="connsiteX116" fmla="*/ 856369 w 3093842"/>
                  <a:gd name="connsiteY116" fmla="*/ 98168 h 3184568"/>
                  <a:gd name="connsiteX117" fmla="*/ 823195 w 3093842"/>
                  <a:gd name="connsiteY117" fmla="*/ 205040 h 3184568"/>
                  <a:gd name="connsiteX118" fmla="*/ 811545 w 3093842"/>
                  <a:gd name="connsiteY118" fmla="*/ 320604 h 3184568"/>
                  <a:gd name="connsiteX119" fmla="*/ 1269400 w 3093842"/>
                  <a:gd name="connsiteY119" fmla="*/ 882373 h 3184568"/>
                  <a:gd name="connsiteX120" fmla="*/ 1355174 w 3093842"/>
                  <a:gd name="connsiteY120" fmla="*/ 891020 h 3184568"/>
                  <a:gd name="connsiteX121" fmla="*/ 1354900 w 3093842"/>
                  <a:gd name="connsiteY121" fmla="*/ 892031 h 3184568"/>
                  <a:gd name="connsiteX122" fmla="*/ 1250642 w 3093842"/>
                  <a:gd name="connsiteY122" fmla="*/ 902541 h 3184568"/>
                  <a:gd name="connsiteX123" fmla="*/ 837849 w 3093842"/>
                  <a:gd name="connsiteY123" fmla="*/ 1241109 h 3184568"/>
                  <a:gd name="connsiteX124" fmla="*/ 804657 w 3093842"/>
                  <a:gd name="connsiteY124" fmla="*/ 1348037 h 3184568"/>
                  <a:gd name="connsiteX125" fmla="*/ 800692 w 3093842"/>
                  <a:gd name="connsiteY125" fmla="*/ 1308702 h 3184568"/>
                  <a:gd name="connsiteX126" fmla="*/ 238923 w 3093842"/>
                  <a:gd name="connsiteY126" fmla="*/ 850846 h 3184568"/>
                  <a:gd name="connsiteX127" fmla="*/ 15722 w 3093842"/>
                  <a:gd name="connsiteY127" fmla="*/ 895909 h 3184568"/>
                  <a:gd name="connsiteX128" fmla="*/ 15151 w 3093842"/>
                  <a:gd name="connsiteY128" fmla="*/ 896219 h 3184568"/>
                  <a:gd name="connsiteX129" fmla="*/ 15006 w 3093842"/>
                  <a:gd name="connsiteY129" fmla="*/ 895751 h 3184568"/>
                  <a:gd name="connsiteX130" fmla="*/ 1108 w 3093842"/>
                  <a:gd name="connsiteY130" fmla="*/ 757901 h 3184568"/>
                  <a:gd name="connsiteX131" fmla="*/ 1108 w 3093842"/>
                  <a:gd name="connsiteY131" fmla="*/ 73901 h 3184568"/>
                  <a:gd name="connsiteX132" fmla="*/ 2054218 w 3093842"/>
                  <a:gd name="connsiteY132" fmla="*/ 56266 h 3184568"/>
                  <a:gd name="connsiteX133" fmla="*/ 2738218 w 3093842"/>
                  <a:gd name="connsiteY133" fmla="*/ 56266 h 3184568"/>
                  <a:gd name="connsiteX134" fmla="*/ 2738218 w 3093842"/>
                  <a:gd name="connsiteY134" fmla="*/ 740265 h 3184568"/>
                  <a:gd name="connsiteX135" fmla="*/ 2724322 w 3093842"/>
                  <a:gd name="connsiteY135" fmla="*/ 878115 h 3184568"/>
                  <a:gd name="connsiteX136" fmla="*/ 2715988 w 3093842"/>
                  <a:gd name="connsiteY136" fmla="*/ 904964 h 3184568"/>
                  <a:gd name="connsiteX137" fmla="*/ 2635987 w 3093842"/>
                  <a:gd name="connsiteY137" fmla="*/ 880131 h 3184568"/>
                  <a:gd name="connsiteX138" fmla="*/ 2520423 w 3093842"/>
                  <a:gd name="connsiteY138" fmla="*/ 868480 h 3184568"/>
                  <a:gd name="connsiteX139" fmla="*/ 1958654 w 3093842"/>
                  <a:gd name="connsiteY139" fmla="*/ 1326336 h 3184568"/>
                  <a:gd name="connsiteX140" fmla="*/ 1949842 w 3093842"/>
                  <a:gd name="connsiteY140" fmla="*/ 1413744 h 3184568"/>
                  <a:gd name="connsiteX141" fmla="*/ 1934370 w 3093842"/>
                  <a:gd name="connsiteY141" fmla="*/ 1412184 h 3184568"/>
                  <a:gd name="connsiteX142" fmla="*/ 1927975 w 3093842"/>
                  <a:gd name="connsiteY142" fmla="*/ 1348746 h 3184568"/>
                  <a:gd name="connsiteX143" fmla="*/ 1481770 w 3093842"/>
                  <a:gd name="connsiteY143" fmla="*/ 902541 h 3184568"/>
                  <a:gd name="connsiteX144" fmla="*/ 1391119 w 3093842"/>
                  <a:gd name="connsiteY144" fmla="*/ 893403 h 3184568"/>
                  <a:gd name="connsiteX145" fmla="*/ 1500528 w 3093842"/>
                  <a:gd name="connsiteY145" fmla="*/ 882373 h 3184568"/>
                  <a:gd name="connsiteX146" fmla="*/ 1958383 w 3093842"/>
                  <a:gd name="connsiteY146" fmla="*/ 320604 h 3184568"/>
                  <a:gd name="connsiteX147" fmla="*/ 1913321 w 3093842"/>
                  <a:gd name="connsiteY147" fmla="*/ 97403 h 3184568"/>
                  <a:gd name="connsiteX148" fmla="*/ 1901107 w 3093842"/>
                  <a:gd name="connsiteY148" fmla="*/ 74900 h 3184568"/>
                  <a:gd name="connsiteX149" fmla="*/ 1916368 w 3093842"/>
                  <a:gd name="connsiteY149" fmla="*/ 70162 h 3184568"/>
                  <a:gd name="connsiteX150" fmla="*/ 2054218 w 3093842"/>
                  <a:gd name="connsiteY150" fmla="*/ 56266 h 3184568"/>
                  <a:gd name="connsiteX151" fmla="*/ 856607 w 3093842"/>
                  <a:gd name="connsiteY151" fmla="*/ 97403 h 3184568"/>
                  <a:gd name="connsiteX152" fmla="*/ 1860452 w 3093842"/>
                  <a:gd name="connsiteY152" fmla="*/ 0 h 3184568"/>
                  <a:gd name="connsiteX153" fmla="*/ 1901107 w 3093842"/>
                  <a:gd name="connsiteY153" fmla="*/ 74900 h 3184568"/>
                  <a:gd name="connsiteX154" fmla="*/ 1787974 w 3093842"/>
                  <a:gd name="connsiteY154" fmla="*/ 110018 h 3184568"/>
                  <a:gd name="connsiteX155" fmla="*/ 1370218 w 3093842"/>
                  <a:gd name="connsiteY155" fmla="*/ 740265 h 3184568"/>
                  <a:gd name="connsiteX156" fmla="*/ 1380901 w 3093842"/>
                  <a:gd name="connsiteY156" fmla="*/ 861346 h 3184568"/>
                  <a:gd name="connsiteX157" fmla="*/ 1389517 w 3093842"/>
                  <a:gd name="connsiteY157" fmla="*/ 893241 h 3184568"/>
                  <a:gd name="connsiteX158" fmla="*/ 1366206 w 3093842"/>
                  <a:gd name="connsiteY158" fmla="*/ 890891 h 3184568"/>
                  <a:gd name="connsiteX159" fmla="*/ 1360053 w 3093842"/>
                  <a:gd name="connsiteY159" fmla="*/ 891511 h 3184568"/>
                  <a:gd name="connsiteX160" fmla="*/ 1355174 w 3093842"/>
                  <a:gd name="connsiteY160" fmla="*/ 891020 h 3184568"/>
                  <a:gd name="connsiteX161" fmla="*/ 1358426 w 3093842"/>
                  <a:gd name="connsiteY161" fmla="*/ 878980 h 3184568"/>
                  <a:gd name="connsiteX162" fmla="*/ 1369109 w 3093842"/>
                  <a:gd name="connsiteY162" fmla="*/ 757901 h 3184568"/>
                  <a:gd name="connsiteX163" fmla="*/ 951353 w 3093842"/>
                  <a:gd name="connsiteY163" fmla="*/ 127653 h 3184568"/>
                  <a:gd name="connsiteX164" fmla="*/ 856369 w 3093842"/>
                  <a:gd name="connsiteY164" fmla="*/ 98168 h 3184568"/>
                  <a:gd name="connsiteX165" fmla="*/ 856607 w 3093842"/>
                  <a:gd name="connsiteY165" fmla="*/ 97403 h 3184568"/>
                  <a:gd name="connsiteX0" fmla="*/ 1368000 w 3093842"/>
                  <a:gd name="connsiteY0" fmla="*/ 1981464 h 3128302"/>
                  <a:gd name="connsiteX1" fmla="*/ 1380754 w 3093842"/>
                  <a:gd name="connsiteY1" fmla="*/ 1982750 h 3128302"/>
                  <a:gd name="connsiteX2" fmla="*/ 1370218 w 3093842"/>
                  <a:gd name="connsiteY2" fmla="*/ 2087269 h 3128302"/>
                  <a:gd name="connsiteX3" fmla="*/ 1787974 w 3093842"/>
                  <a:gd name="connsiteY3" fmla="*/ 2717517 h 3128302"/>
                  <a:gd name="connsiteX4" fmla="*/ 1903980 w 3093842"/>
                  <a:gd name="connsiteY4" fmla="*/ 2753527 h 3128302"/>
                  <a:gd name="connsiteX5" fmla="*/ 1896357 w 3093842"/>
                  <a:gd name="connsiteY5" fmla="*/ 2778084 h 3128302"/>
                  <a:gd name="connsiteX6" fmla="*/ 1368000 w 3093842"/>
                  <a:gd name="connsiteY6" fmla="*/ 3128302 h 3128302"/>
                  <a:gd name="connsiteX7" fmla="*/ 839643 w 3093842"/>
                  <a:gd name="connsiteY7" fmla="*/ 2778084 h 3128302"/>
                  <a:gd name="connsiteX8" fmla="*/ 832215 w 3093842"/>
                  <a:gd name="connsiteY8" fmla="*/ 2754154 h 3128302"/>
                  <a:gd name="connsiteX9" fmla="*/ 950244 w 3093842"/>
                  <a:gd name="connsiteY9" fmla="*/ 2717516 h 3128302"/>
                  <a:gd name="connsiteX10" fmla="*/ 1368000 w 3093842"/>
                  <a:gd name="connsiteY10" fmla="*/ 2087268 h 3128302"/>
                  <a:gd name="connsiteX11" fmla="*/ 1357441 w 3093842"/>
                  <a:gd name="connsiteY11" fmla="*/ 1982529 h 3128302"/>
                  <a:gd name="connsiteX12" fmla="*/ 1368000 w 3093842"/>
                  <a:gd name="connsiteY12" fmla="*/ 1981464 h 3128302"/>
                  <a:gd name="connsiteX13" fmla="*/ 800474 w 3093842"/>
                  <a:gd name="connsiteY13" fmla="*/ 1484297 h 3128302"/>
                  <a:gd name="connsiteX14" fmla="*/ 804437 w 3093842"/>
                  <a:gd name="connsiteY14" fmla="*/ 1523608 h 3128302"/>
                  <a:gd name="connsiteX15" fmla="*/ 1250642 w 3093842"/>
                  <a:gd name="connsiteY15" fmla="*/ 1969813 h 3128302"/>
                  <a:gd name="connsiteX16" fmla="*/ 1357242 w 3093842"/>
                  <a:gd name="connsiteY16" fmla="*/ 1980560 h 3128302"/>
                  <a:gd name="connsiteX17" fmla="*/ 1357441 w 3093842"/>
                  <a:gd name="connsiteY17" fmla="*/ 1982529 h 3128302"/>
                  <a:gd name="connsiteX18" fmla="*/ 1252436 w 3093842"/>
                  <a:gd name="connsiteY18" fmla="*/ 1993114 h 3128302"/>
                  <a:gd name="connsiteX19" fmla="*/ 794581 w 3093842"/>
                  <a:gd name="connsiteY19" fmla="*/ 2554883 h 3128302"/>
                  <a:gd name="connsiteX20" fmla="*/ 806231 w 3093842"/>
                  <a:gd name="connsiteY20" fmla="*/ 2670447 h 3128302"/>
                  <a:gd name="connsiteX21" fmla="*/ 832215 w 3093842"/>
                  <a:gd name="connsiteY21" fmla="*/ 2754154 h 3128302"/>
                  <a:gd name="connsiteX22" fmla="*/ 821850 w 3093842"/>
                  <a:gd name="connsiteY22" fmla="*/ 2757372 h 3128302"/>
                  <a:gd name="connsiteX23" fmla="*/ 683999 w 3093842"/>
                  <a:gd name="connsiteY23" fmla="*/ 2771268 h 3128302"/>
                  <a:gd name="connsiteX24" fmla="*/ 0 w 3093842"/>
                  <a:gd name="connsiteY24" fmla="*/ 2771268 h 3128302"/>
                  <a:gd name="connsiteX25" fmla="*/ 0 w 3093842"/>
                  <a:gd name="connsiteY25" fmla="*/ 2087268 h 3128302"/>
                  <a:gd name="connsiteX26" fmla="*/ 13897 w 3093842"/>
                  <a:gd name="connsiteY26" fmla="*/ 1949418 h 3128302"/>
                  <a:gd name="connsiteX27" fmla="*/ 29081 w 3093842"/>
                  <a:gd name="connsiteY27" fmla="*/ 1900504 h 3128302"/>
                  <a:gd name="connsiteX28" fmla="*/ 123359 w 3093842"/>
                  <a:gd name="connsiteY28" fmla="*/ 1929769 h 3128302"/>
                  <a:gd name="connsiteX29" fmla="*/ 238923 w 3093842"/>
                  <a:gd name="connsiteY29" fmla="*/ 1941419 h 3128302"/>
                  <a:gd name="connsiteX30" fmla="*/ 772567 w 3093842"/>
                  <a:gd name="connsiteY30" fmla="*/ 1578258 h 3128302"/>
                  <a:gd name="connsiteX31" fmla="*/ 800474 w 3093842"/>
                  <a:gd name="connsiteY31" fmla="*/ 1484297 h 3128302"/>
                  <a:gd name="connsiteX32" fmla="*/ 793278 w 3093842"/>
                  <a:gd name="connsiteY32" fmla="*/ 1412909 h 3128302"/>
                  <a:gd name="connsiteX33" fmla="*/ 805080 w 3093842"/>
                  <a:gd name="connsiteY33" fmla="*/ 1413951 h 3128302"/>
                  <a:gd name="connsiteX34" fmla="*/ 807640 w 3093842"/>
                  <a:gd name="connsiteY34" fmla="*/ 1414643 h 3128302"/>
                  <a:gd name="connsiteX35" fmla="*/ 800692 w 3093842"/>
                  <a:gd name="connsiteY35" fmla="*/ 1483564 h 3128302"/>
                  <a:gd name="connsiteX36" fmla="*/ 800474 w 3093842"/>
                  <a:gd name="connsiteY36" fmla="*/ 1484297 h 3128302"/>
                  <a:gd name="connsiteX37" fmla="*/ 793278 w 3093842"/>
                  <a:gd name="connsiteY37" fmla="*/ 1412909 h 3128302"/>
                  <a:gd name="connsiteX38" fmla="*/ 1949711 w 3093842"/>
                  <a:gd name="connsiteY38" fmla="*/ 1412490 h 3128302"/>
                  <a:gd name="connsiteX39" fmla="*/ 1958654 w 3093842"/>
                  <a:gd name="connsiteY39" fmla="*/ 1501198 h 3128302"/>
                  <a:gd name="connsiteX40" fmla="*/ 2520423 w 3093842"/>
                  <a:gd name="connsiteY40" fmla="*/ 1959053 h 3128302"/>
                  <a:gd name="connsiteX41" fmla="*/ 2635987 w 3093842"/>
                  <a:gd name="connsiteY41" fmla="*/ 1947403 h 3128302"/>
                  <a:gd name="connsiteX42" fmla="*/ 2715987 w 3093842"/>
                  <a:gd name="connsiteY42" fmla="*/ 1922570 h 3128302"/>
                  <a:gd name="connsiteX43" fmla="*/ 2724322 w 3093842"/>
                  <a:gd name="connsiteY43" fmla="*/ 1949419 h 3128302"/>
                  <a:gd name="connsiteX44" fmla="*/ 2738218 w 3093842"/>
                  <a:gd name="connsiteY44" fmla="*/ 2087269 h 3128302"/>
                  <a:gd name="connsiteX45" fmla="*/ 2738218 w 3093842"/>
                  <a:gd name="connsiteY45" fmla="*/ 2771269 h 3128302"/>
                  <a:gd name="connsiteX46" fmla="*/ 2054218 w 3093842"/>
                  <a:gd name="connsiteY46" fmla="*/ 2771269 h 3128302"/>
                  <a:gd name="connsiteX47" fmla="*/ 1916368 w 3093842"/>
                  <a:gd name="connsiteY47" fmla="*/ 2757373 h 3128302"/>
                  <a:gd name="connsiteX48" fmla="*/ 1903980 w 3093842"/>
                  <a:gd name="connsiteY48" fmla="*/ 2753527 h 3128302"/>
                  <a:gd name="connsiteX49" fmla="*/ 1929769 w 3093842"/>
                  <a:gd name="connsiteY49" fmla="*/ 2670447 h 3128302"/>
                  <a:gd name="connsiteX50" fmla="*/ 1941419 w 3093842"/>
                  <a:gd name="connsiteY50" fmla="*/ 2554883 h 3128302"/>
                  <a:gd name="connsiteX51" fmla="*/ 1483564 w 3093842"/>
                  <a:gd name="connsiteY51" fmla="*/ 1993114 h 3128302"/>
                  <a:gd name="connsiteX52" fmla="*/ 1380754 w 3093842"/>
                  <a:gd name="connsiteY52" fmla="*/ 1982750 h 3128302"/>
                  <a:gd name="connsiteX53" fmla="*/ 1381034 w 3093842"/>
                  <a:gd name="connsiteY53" fmla="*/ 1979968 h 3128302"/>
                  <a:gd name="connsiteX54" fmla="*/ 1481770 w 3093842"/>
                  <a:gd name="connsiteY54" fmla="*/ 1969813 h 3128302"/>
                  <a:gd name="connsiteX55" fmla="*/ 1927975 w 3093842"/>
                  <a:gd name="connsiteY55" fmla="*/ 1523608 h 3128302"/>
                  <a:gd name="connsiteX56" fmla="*/ 1939082 w 3093842"/>
                  <a:gd name="connsiteY56" fmla="*/ 1413427 h 3128302"/>
                  <a:gd name="connsiteX57" fmla="*/ 1949711 w 3093842"/>
                  <a:gd name="connsiteY57" fmla="*/ 1412490 h 3128302"/>
                  <a:gd name="connsiteX58" fmla="*/ 804657 w 3093842"/>
                  <a:gd name="connsiteY58" fmla="*/ 1291771 h 3128302"/>
                  <a:gd name="connsiteX59" fmla="*/ 812342 w 3093842"/>
                  <a:gd name="connsiteY59" fmla="*/ 1368000 h 3128302"/>
                  <a:gd name="connsiteX60" fmla="*/ 811852 w 3093842"/>
                  <a:gd name="connsiteY60" fmla="*/ 1372858 h 3128302"/>
                  <a:gd name="connsiteX61" fmla="*/ 796175 w 3093842"/>
                  <a:gd name="connsiteY61" fmla="*/ 1374438 h 3128302"/>
                  <a:gd name="connsiteX62" fmla="*/ 804437 w 3093842"/>
                  <a:gd name="connsiteY62" fmla="*/ 1292480 h 3128302"/>
                  <a:gd name="connsiteX63" fmla="*/ 804657 w 3093842"/>
                  <a:gd name="connsiteY63" fmla="*/ 1291771 h 3128302"/>
                  <a:gd name="connsiteX64" fmla="*/ 2715988 w 3093842"/>
                  <a:gd name="connsiteY64" fmla="*/ 848698 h 3128302"/>
                  <a:gd name="connsiteX65" fmla="*/ 2743624 w 3093842"/>
                  <a:gd name="connsiteY65" fmla="*/ 857277 h 3128302"/>
                  <a:gd name="connsiteX66" fmla="*/ 3093842 w 3093842"/>
                  <a:gd name="connsiteY66" fmla="*/ 1385634 h 3128302"/>
                  <a:gd name="connsiteX67" fmla="*/ 2743624 w 3093842"/>
                  <a:gd name="connsiteY67" fmla="*/ 1913991 h 3128302"/>
                  <a:gd name="connsiteX68" fmla="*/ 2715987 w 3093842"/>
                  <a:gd name="connsiteY68" fmla="*/ 1922570 h 3128302"/>
                  <a:gd name="connsiteX69" fmla="*/ 2684466 w 3093842"/>
                  <a:gd name="connsiteY69" fmla="*/ 1821025 h 3128302"/>
                  <a:gd name="connsiteX70" fmla="*/ 2054218 w 3093842"/>
                  <a:gd name="connsiteY70" fmla="*/ 1403269 h 3128302"/>
                  <a:gd name="connsiteX71" fmla="*/ 1949711 w 3093842"/>
                  <a:gd name="connsiteY71" fmla="*/ 1412490 h 3128302"/>
                  <a:gd name="connsiteX72" fmla="*/ 1947004 w 3093842"/>
                  <a:gd name="connsiteY72" fmla="*/ 1385634 h 3128302"/>
                  <a:gd name="connsiteX73" fmla="*/ 1949842 w 3093842"/>
                  <a:gd name="connsiteY73" fmla="*/ 1357478 h 3128302"/>
                  <a:gd name="connsiteX74" fmla="*/ 2054218 w 3093842"/>
                  <a:gd name="connsiteY74" fmla="*/ 1368000 h 3128302"/>
                  <a:gd name="connsiteX75" fmla="*/ 2684466 w 3093842"/>
                  <a:gd name="connsiteY75" fmla="*/ 950244 h 3128302"/>
                  <a:gd name="connsiteX76" fmla="*/ 2715988 w 3093842"/>
                  <a:gd name="connsiteY76" fmla="*/ 848698 h 3128302"/>
                  <a:gd name="connsiteX77" fmla="*/ 15151 w 3093842"/>
                  <a:gd name="connsiteY77" fmla="*/ 839953 h 3128302"/>
                  <a:gd name="connsiteX78" fmla="*/ 54860 w 3093842"/>
                  <a:gd name="connsiteY78" fmla="*/ 967879 h 3128302"/>
                  <a:gd name="connsiteX79" fmla="*/ 685108 w 3093842"/>
                  <a:gd name="connsiteY79" fmla="*/ 1385635 h 3128302"/>
                  <a:gd name="connsiteX80" fmla="*/ 796175 w 3093842"/>
                  <a:gd name="connsiteY80" fmla="*/ 1374438 h 3128302"/>
                  <a:gd name="connsiteX81" fmla="*/ 792787 w 3093842"/>
                  <a:gd name="connsiteY81" fmla="*/ 1408044 h 3128302"/>
                  <a:gd name="connsiteX82" fmla="*/ 793278 w 3093842"/>
                  <a:gd name="connsiteY82" fmla="*/ 1412909 h 3128302"/>
                  <a:gd name="connsiteX83" fmla="*/ 683999 w 3093842"/>
                  <a:gd name="connsiteY83" fmla="*/ 1403268 h 3128302"/>
                  <a:gd name="connsiteX84" fmla="*/ 53752 w 3093842"/>
                  <a:gd name="connsiteY84" fmla="*/ 1821024 h 3128302"/>
                  <a:gd name="connsiteX85" fmla="*/ 29081 w 3093842"/>
                  <a:gd name="connsiteY85" fmla="*/ 1900504 h 3128302"/>
                  <a:gd name="connsiteX86" fmla="*/ 15722 w 3093842"/>
                  <a:gd name="connsiteY86" fmla="*/ 1896357 h 3128302"/>
                  <a:gd name="connsiteX87" fmla="*/ 15151 w 3093842"/>
                  <a:gd name="connsiteY87" fmla="*/ 839953 h 3128302"/>
                  <a:gd name="connsiteX88" fmla="*/ 1389517 w 3093842"/>
                  <a:gd name="connsiteY88" fmla="*/ 836975 h 3128302"/>
                  <a:gd name="connsiteX89" fmla="*/ 1391119 w 3093842"/>
                  <a:gd name="connsiteY89" fmla="*/ 837137 h 3128302"/>
                  <a:gd name="connsiteX90" fmla="*/ 1389602 w 3093842"/>
                  <a:gd name="connsiteY90" fmla="*/ 837290 h 3128302"/>
                  <a:gd name="connsiteX91" fmla="*/ 1389517 w 3093842"/>
                  <a:gd name="connsiteY91" fmla="*/ 836975 h 3128302"/>
                  <a:gd name="connsiteX92" fmla="*/ 1360053 w 3093842"/>
                  <a:gd name="connsiteY92" fmla="*/ 835245 h 3128302"/>
                  <a:gd name="connsiteX93" fmla="*/ 1384964 w 3093842"/>
                  <a:gd name="connsiteY93" fmla="*/ 837757 h 3128302"/>
                  <a:gd name="connsiteX94" fmla="*/ 1389602 w 3093842"/>
                  <a:gd name="connsiteY94" fmla="*/ 837290 h 3128302"/>
                  <a:gd name="connsiteX95" fmla="*/ 1411723 w 3093842"/>
                  <a:gd name="connsiteY95" fmla="*/ 919183 h 3128302"/>
                  <a:gd name="connsiteX96" fmla="*/ 1916368 w 3093842"/>
                  <a:gd name="connsiteY96" fmla="*/ 1354104 h 3128302"/>
                  <a:gd name="connsiteX97" fmla="*/ 1934370 w 3093842"/>
                  <a:gd name="connsiteY97" fmla="*/ 1355918 h 3128302"/>
                  <a:gd name="connsiteX98" fmla="*/ 1939625 w 3093842"/>
                  <a:gd name="connsiteY98" fmla="*/ 1408044 h 3128302"/>
                  <a:gd name="connsiteX99" fmla="*/ 1939082 w 3093842"/>
                  <a:gd name="connsiteY99" fmla="*/ 1413427 h 3128302"/>
                  <a:gd name="connsiteX100" fmla="*/ 1933138 w 3093842"/>
                  <a:gd name="connsiteY100" fmla="*/ 1413952 h 3128302"/>
                  <a:gd name="connsiteX101" fmla="*/ 1384114 w 3093842"/>
                  <a:gd name="connsiteY101" fmla="*/ 1949419 h 3128302"/>
                  <a:gd name="connsiteX102" fmla="*/ 1381034 w 3093842"/>
                  <a:gd name="connsiteY102" fmla="*/ 1979968 h 3128302"/>
                  <a:gd name="connsiteX103" fmla="*/ 1366206 w 3093842"/>
                  <a:gd name="connsiteY103" fmla="*/ 1981463 h 3128302"/>
                  <a:gd name="connsiteX104" fmla="*/ 1357242 w 3093842"/>
                  <a:gd name="connsiteY104" fmla="*/ 1980560 h 3128302"/>
                  <a:gd name="connsiteX105" fmla="*/ 1354104 w 3093842"/>
                  <a:gd name="connsiteY105" fmla="*/ 1949418 h 3128302"/>
                  <a:gd name="connsiteX106" fmla="*/ 919182 w 3093842"/>
                  <a:gd name="connsiteY106" fmla="*/ 1444773 h 3128302"/>
                  <a:gd name="connsiteX107" fmla="*/ 807640 w 3093842"/>
                  <a:gd name="connsiteY107" fmla="*/ 1414643 h 3128302"/>
                  <a:gd name="connsiteX108" fmla="*/ 811852 w 3093842"/>
                  <a:gd name="connsiteY108" fmla="*/ 1372858 h 3128302"/>
                  <a:gd name="connsiteX109" fmla="*/ 822959 w 3093842"/>
                  <a:gd name="connsiteY109" fmla="*/ 1371739 h 3128302"/>
                  <a:gd name="connsiteX110" fmla="*/ 1327604 w 3093842"/>
                  <a:gd name="connsiteY110" fmla="*/ 936817 h 3128302"/>
                  <a:gd name="connsiteX111" fmla="*/ 1354900 w 3093842"/>
                  <a:gd name="connsiteY111" fmla="*/ 835765 h 3128302"/>
                  <a:gd name="connsiteX112" fmla="*/ 1360053 w 3093842"/>
                  <a:gd name="connsiteY112" fmla="*/ 835245 h 3128302"/>
                  <a:gd name="connsiteX113" fmla="*/ 1108 w 3093842"/>
                  <a:gd name="connsiteY113" fmla="*/ 17635 h 3128302"/>
                  <a:gd name="connsiteX114" fmla="*/ 685108 w 3093842"/>
                  <a:gd name="connsiteY114" fmla="*/ 17635 h 3128302"/>
                  <a:gd name="connsiteX115" fmla="*/ 822959 w 3093842"/>
                  <a:gd name="connsiteY115" fmla="*/ 31532 h 3128302"/>
                  <a:gd name="connsiteX116" fmla="*/ 856369 w 3093842"/>
                  <a:gd name="connsiteY116" fmla="*/ 41902 h 3128302"/>
                  <a:gd name="connsiteX117" fmla="*/ 823195 w 3093842"/>
                  <a:gd name="connsiteY117" fmla="*/ 148774 h 3128302"/>
                  <a:gd name="connsiteX118" fmla="*/ 811545 w 3093842"/>
                  <a:gd name="connsiteY118" fmla="*/ 264338 h 3128302"/>
                  <a:gd name="connsiteX119" fmla="*/ 1269400 w 3093842"/>
                  <a:gd name="connsiteY119" fmla="*/ 826107 h 3128302"/>
                  <a:gd name="connsiteX120" fmla="*/ 1355174 w 3093842"/>
                  <a:gd name="connsiteY120" fmla="*/ 834754 h 3128302"/>
                  <a:gd name="connsiteX121" fmla="*/ 1354900 w 3093842"/>
                  <a:gd name="connsiteY121" fmla="*/ 835765 h 3128302"/>
                  <a:gd name="connsiteX122" fmla="*/ 1250642 w 3093842"/>
                  <a:gd name="connsiteY122" fmla="*/ 846275 h 3128302"/>
                  <a:gd name="connsiteX123" fmla="*/ 837849 w 3093842"/>
                  <a:gd name="connsiteY123" fmla="*/ 1184843 h 3128302"/>
                  <a:gd name="connsiteX124" fmla="*/ 804657 w 3093842"/>
                  <a:gd name="connsiteY124" fmla="*/ 1291771 h 3128302"/>
                  <a:gd name="connsiteX125" fmla="*/ 800692 w 3093842"/>
                  <a:gd name="connsiteY125" fmla="*/ 1252436 h 3128302"/>
                  <a:gd name="connsiteX126" fmla="*/ 238923 w 3093842"/>
                  <a:gd name="connsiteY126" fmla="*/ 794580 h 3128302"/>
                  <a:gd name="connsiteX127" fmla="*/ 15722 w 3093842"/>
                  <a:gd name="connsiteY127" fmla="*/ 839643 h 3128302"/>
                  <a:gd name="connsiteX128" fmla="*/ 15151 w 3093842"/>
                  <a:gd name="connsiteY128" fmla="*/ 839953 h 3128302"/>
                  <a:gd name="connsiteX129" fmla="*/ 15006 w 3093842"/>
                  <a:gd name="connsiteY129" fmla="*/ 839485 h 3128302"/>
                  <a:gd name="connsiteX130" fmla="*/ 1108 w 3093842"/>
                  <a:gd name="connsiteY130" fmla="*/ 701635 h 3128302"/>
                  <a:gd name="connsiteX131" fmla="*/ 1108 w 3093842"/>
                  <a:gd name="connsiteY131" fmla="*/ 17635 h 3128302"/>
                  <a:gd name="connsiteX132" fmla="*/ 2054218 w 3093842"/>
                  <a:gd name="connsiteY132" fmla="*/ 0 h 3128302"/>
                  <a:gd name="connsiteX133" fmla="*/ 2738218 w 3093842"/>
                  <a:gd name="connsiteY133" fmla="*/ 0 h 3128302"/>
                  <a:gd name="connsiteX134" fmla="*/ 2738218 w 3093842"/>
                  <a:gd name="connsiteY134" fmla="*/ 683999 h 3128302"/>
                  <a:gd name="connsiteX135" fmla="*/ 2724322 w 3093842"/>
                  <a:gd name="connsiteY135" fmla="*/ 821849 h 3128302"/>
                  <a:gd name="connsiteX136" fmla="*/ 2715988 w 3093842"/>
                  <a:gd name="connsiteY136" fmla="*/ 848698 h 3128302"/>
                  <a:gd name="connsiteX137" fmla="*/ 2635987 w 3093842"/>
                  <a:gd name="connsiteY137" fmla="*/ 823865 h 3128302"/>
                  <a:gd name="connsiteX138" fmla="*/ 2520423 w 3093842"/>
                  <a:gd name="connsiteY138" fmla="*/ 812214 h 3128302"/>
                  <a:gd name="connsiteX139" fmla="*/ 1958654 w 3093842"/>
                  <a:gd name="connsiteY139" fmla="*/ 1270070 h 3128302"/>
                  <a:gd name="connsiteX140" fmla="*/ 1949842 w 3093842"/>
                  <a:gd name="connsiteY140" fmla="*/ 1357478 h 3128302"/>
                  <a:gd name="connsiteX141" fmla="*/ 1934370 w 3093842"/>
                  <a:gd name="connsiteY141" fmla="*/ 1355918 h 3128302"/>
                  <a:gd name="connsiteX142" fmla="*/ 1927975 w 3093842"/>
                  <a:gd name="connsiteY142" fmla="*/ 1292480 h 3128302"/>
                  <a:gd name="connsiteX143" fmla="*/ 1481770 w 3093842"/>
                  <a:gd name="connsiteY143" fmla="*/ 846275 h 3128302"/>
                  <a:gd name="connsiteX144" fmla="*/ 1391119 w 3093842"/>
                  <a:gd name="connsiteY144" fmla="*/ 837137 h 3128302"/>
                  <a:gd name="connsiteX145" fmla="*/ 1500528 w 3093842"/>
                  <a:gd name="connsiteY145" fmla="*/ 826107 h 3128302"/>
                  <a:gd name="connsiteX146" fmla="*/ 1958383 w 3093842"/>
                  <a:gd name="connsiteY146" fmla="*/ 264338 h 3128302"/>
                  <a:gd name="connsiteX147" fmla="*/ 1913321 w 3093842"/>
                  <a:gd name="connsiteY147" fmla="*/ 41137 h 3128302"/>
                  <a:gd name="connsiteX148" fmla="*/ 1901107 w 3093842"/>
                  <a:gd name="connsiteY148" fmla="*/ 18634 h 3128302"/>
                  <a:gd name="connsiteX149" fmla="*/ 1916368 w 3093842"/>
                  <a:gd name="connsiteY149" fmla="*/ 13896 h 3128302"/>
                  <a:gd name="connsiteX150" fmla="*/ 2054218 w 3093842"/>
                  <a:gd name="connsiteY150" fmla="*/ 0 h 3128302"/>
                  <a:gd name="connsiteX151" fmla="*/ 856607 w 3093842"/>
                  <a:gd name="connsiteY151" fmla="*/ 41137 h 3128302"/>
                  <a:gd name="connsiteX152" fmla="*/ 1901107 w 3093842"/>
                  <a:gd name="connsiteY152" fmla="*/ 18634 h 3128302"/>
                  <a:gd name="connsiteX153" fmla="*/ 1787974 w 3093842"/>
                  <a:gd name="connsiteY153" fmla="*/ 53752 h 3128302"/>
                  <a:gd name="connsiteX154" fmla="*/ 1370218 w 3093842"/>
                  <a:gd name="connsiteY154" fmla="*/ 683999 h 3128302"/>
                  <a:gd name="connsiteX155" fmla="*/ 1380901 w 3093842"/>
                  <a:gd name="connsiteY155" fmla="*/ 805080 h 3128302"/>
                  <a:gd name="connsiteX156" fmla="*/ 1389517 w 3093842"/>
                  <a:gd name="connsiteY156" fmla="*/ 836975 h 3128302"/>
                  <a:gd name="connsiteX157" fmla="*/ 1366206 w 3093842"/>
                  <a:gd name="connsiteY157" fmla="*/ 834625 h 3128302"/>
                  <a:gd name="connsiteX158" fmla="*/ 1360053 w 3093842"/>
                  <a:gd name="connsiteY158" fmla="*/ 835245 h 3128302"/>
                  <a:gd name="connsiteX159" fmla="*/ 1355174 w 3093842"/>
                  <a:gd name="connsiteY159" fmla="*/ 834754 h 3128302"/>
                  <a:gd name="connsiteX160" fmla="*/ 1358426 w 3093842"/>
                  <a:gd name="connsiteY160" fmla="*/ 822714 h 3128302"/>
                  <a:gd name="connsiteX161" fmla="*/ 1369109 w 3093842"/>
                  <a:gd name="connsiteY161" fmla="*/ 701635 h 3128302"/>
                  <a:gd name="connsiteX162" fmla="*/ 951353 w 3093842"/>
                  <a:gd name="connsiteY162" fmla="*/ 71387 h 3128302"/>
                  <a:gd name="connsiteX163" fmla="*/ 856369 w 3093842"/>
                  <a:gd name="connsiteY163" fmla="*/ 41902 h 3128302"/>
                  <a:gd name="connsiteX164" fmla="*/ 856607 w 3093842"/>
                  <a:gd name="connsiteY164" fmla="*/ 41137 h 3128302"/>
                  <a:gd name="connsiteX0" fmla="*/ 1368000 w 3093842"/>
                  <a:gd name="connsiteY0" fmla="*/ 1981464 h 3163358"/>
                  <a:gd name="connsiteX1" fmla="*/ 1380754 w 3093842"/>
                  <a:gd name="connsiteY1" fmla="*/ 1982750 h 3163358"/>
                  <a:gd name="connsiteX2" fmla="*/ 1370218 w 3093842"/>
                  <a:gd name="connsiteY2" fmla="*/ 2087269 h 3163358"/>
                  <a:gd name="connsiteX3" fmla="*/ 1787974 w 3093842"/>
                  <a:gd name="connsiteY3" fmla="*/ 2717517 h 3163358"/>
                  <a:gd name="connsiteX4" fmla="*/ 1903980 w 3093842"/>
                  <a:gd name="connsiteY4" fmla="*/ 2753527 h 3163358"/>
                  <a:gd name="connsiteX5" fmla="*/ 1896357 w 3093842"/>
                  <a:gd name="connsiteY5" fmla="*/ 2778084 h 3163358"/>
                  <a:gd name="connsiteX6" fmla="*/ 1368000 w 3093842"/>
                  <a:gd name="connsiteY6" fmla="*/ 3128302 h 3163358"/>
                  <a:gd name="connsiteX7" fmla="*/ 1387091 w 3093842"/>
                  <a:gd name="connsiteY7" fmla="*/ 3111409 h 3163358"/>
                  <a:gd name="connsiteX8" fmla="*/ 839643 w 3093842"/>
                  <a:gd name="connsiteY8" fmla="*/ 2778084 h 3163358"/>
                  <a:gd name="connsiteX9" fmla="*/ 832215 w 3093842"/>
                  <a:gd name="connsiteY9" fmla="*/ 2754154 h 3163358"/>
                  <a:gd name="connsiteX10" fmla="*/ 950244 w 3093842"/>
                  <a:gd name="connsiteY10" fmla="*/ 2717516 h 3163358"/>
                  <a:gd name="connsiteX11" fmla="*/ 1368000 w 3093842"/>
                  <a:gd name="connsiteY11" fmla="*/ 2087268 h 3163358"/>
                  <a:gd name="connsiteX12" fmla="*/ 1357441 w 3093842"/>
                  <a:gd name="connsiteY12" fmla="*/ 1982529 h 3163358"/>
                  <a:gd name="connsiteX13" fmla="*/ 1368000 w 3093842"/>
                  <a:gd name="connsiteY13" fmla="*/ 1981464 h 3163358"/>
                  <a:gd name="connsiteX14" fmla="*/ 800474 w 3093842"/>
                  <a:gd name="connsiteY14" fmla="*/ 1484297 h 3163358"/>
                  <a:gd name="connsiteX15" fmla="*/ 804437 w 3093842"/>
                  <a:gd name="connsiteY15" fmla="*/ 1523608 h 3163358"/>
                  <a:gd name="connsiteX16" fmla="*/ 1250642 w 3093842"/>
                  <a:gd name="connsiteY16" fmla="*/ 1969813 h 3163358"/>
                  <a:gd name="connsiteX17" fmla="*/ 1357242 w 3093842"/>
                  <a:gd name="connsiteY17" fmla="*/ 1980560 h 3163358"/>
                  <a:gd name="connsiteX18" fmla="*/ 1357441 w 3093842"/>
                  <a:gd name="connsiteY18" fmla="*/ 1982529 h 3163358"/>
                  <a:gd name="connsiteX19" fmla="*/ 1252436 w 3093842"/>
                  <a:gd name="connsiteY19" fmla="*/ 1993114 h 3163358"/>
                  <a:gd name="connsiteX20" fmla="*/ 794581 w 3093842"/>
                  <a:gd name="connsiteY20" fmla="*/ 2554883 h 3163358"/>
                  <a:gd name="connsiteX21" fmla="*/ 806231 w 3093842"/>
                  <a:gd name="connsiteY21" fmla="*/ 2670447 h 3163358"/>
                  <a:gd name="connsiteX22" fmla="*/ 832215 w 3093842"/>
                  <a:gd name="connsiteY22" fmla="*/ 2754154 h 3163358"/>
                  <a:gd name="connsiteX23" fmla="*/ 821850 w 3093842"/>
                  <a:gd name="connsiteY23" fmla="*/ 2757372 h 3163358"/>
                  <a:gd name="connsiteX24" fmla="*/ 683999 w 3093842"/>
                  <a:gd name="connsiteY24" fmla="*/ 2771268 h 3163358"/>
                  <a:gd name="connsiteX25" fmla="*/ 0 w 3093842"/>
                  <a:gd name="connsiteY25" fmla="*/ 2771268 h 3163358"/>
                  <a:gd name="connsiteX26" fmla="*/ 0 w 3093842"/>
                  <a:gd name="connsiteY26" fmla="*/ 2087268 h 3163358"/>
                  <a:gd name="connsiteX27" fmla="*/ 13897 w 3093842"/>
                  <a:gd name="connsiteY27" fmla="*/ 1949418 h 3163358"/>
                  <a:gd name="connsiteX28" fmla="*/ 29081 w 3093842"/>
                  <a:gd name="connsiteY28" fmla="*/ 1900504 h 3163358"/>
                  <a:gd name="connsiteX29" fmla="*/ 123359 w 3093842"/>
                  <a:gd name="connsiteY29" fmla="*/ 1929769 h 3163358"/>
                  <a:gd name="connsiteX30" fmla="*/ 238923 w 3093842"/>
                  <a:gd name="connsiteY30" fmla="*/ 1941419 h 3163358"/>
                  <a:gd name="connsiteX31" fmla="*/ 772567 w 3093842"/>
                  <a:gd name="connsiteY31" fmla="*/ 1578258 h 3163358"/>
                  <a:gd name="connsiteX32" fmla="*/ 800474 w 3093842"/>
                  <a:gd name="connsiteY32" fmla="*/ 1484297 h 3163358"/>
                  <a:gd name="connsiteX33" fmla="*/ 793278 w 3093842"/>
                  <a:gd name="connsiteY33" fmla="*/ 1412909 h 3163358"/>
                  <a:gd name="connsiteX34" fmla="*/ 805080 w 3093842"/>
                  <a:gd name="connsiteY34" fmla="*/ 1413951 h 3163358"/>
                  <a:gd name="connsiteX35" fmla="*/ 807640 w 3093842"/>
                  <a:gd name="connsiteY35" fmla="*/ 1414643 h 3163358"/>
                  <a:gd name="connsiteX36" fmla="*/ 800692 w 3093842"/>
                  <a:gd name="connsiteY36" fmla="*/ 1483564 h 3163358"/>
                  <a:gd name="connsiteX37" fmla="*/ 800474 w 3093842"/>
                  <a:gd name="connsiteY37" fmla="*/ 1484297 h 3163358"/>
                  <a:gd name="connsiteX38" fmla="*/ 793278 w 3093842"/>
                  <a:gd name="connsiteY38" fmla="*/ 1412909 h 3163358"/>
                  <a:gd name="connsiteX39" fmla="*/ 1949711 w 3093842"/>
                  <a:gd name="connsiteY39" fmla="*/ 1412490 h 3163358"/>
                  <a:gd name="connsiteX40" fmla="*/ 1958654 w 3093842"/>
                  <a:gd name="connsiteY40" fmla="*/ 1501198 h 3163358"/>
                  <a:gd name="connsiteX41" fmla="*/ 2520423 w 3093842"/>
                  <a:gd name="connsiteY41" fmla="*/ 1959053 h 3163358"/>
                  <a:gd name="connsiteX42" fmla="*/ 2635987 w 3093842"/>
                  <a:gd name="connsiteY42" fmla="*/ 1947403 h 3163358"/>
                  <a:gd name="connsiteX43" fmla="*/ 2715987 w 3093842"/>
                  <a:gd name="connsiteY43" fmla="*/ 1922570 h 3163358"/>
                  <a:gd name="connsiteX44" fmla="*/ 2724322 w 3093842"/>
                  <a:gd name="connsiteY44" fmla="*/ 1949419 h 3163358"/>
                  <a:gd name="connsiteX45" fmla="*/ 2738218 w 3093842"/>
                  <a:gd name="connsiteY45" fmla="*/ 2087269 h 3163358"/>
                  <a:gd name="connsiteX46" fmla="*/ 2738218 w 3093842"/>
                  <a:gd name="connsiteY46" fmla="*/ 2771269 h 3163358"/>
                  <a:gd name="connsiteX47" fmla="*/ 2054218 w 3093842"/>
                  <a:gd name="connsiteY47" fmla="*/ 2771269 h 3163358"/>
                  <a:gd name="connsiteX48" fmla="*/ 1916368 w 3093842"/>
                  <a:gd name="connsiteY48" fmla="*/ 2757373 h 3163358"/>
                  <a:gd name="connsiteX49" fmla="*/ 1903980 w 3093842"/>
                  <a:gd name="connsiteY49" fmla="*/ 2753527 h 3163358"/>
                  <a:gd name="connsiteX50" fmla="*/ 1929769 w 3093842"/>
                  <a:gd name="connsiteY50" fmla="*/ 2670447 h 3163358"/>
                  <a:gd name="connsiteX51" fmla="*/ 1941419 w 3093842"/>
                  <a:gd name="connsiteY51" fmla="*/ 2554883 h 3163358"/>
                  <a:gd name="connsiteX52" fmla="*/ 1483564 w 3093842"/>
                  <a:gd name="connsiteY52" fmla="*/ 1993114 h 3163358"/>
                  <a:gd name="connsiteX53" fmla="*/ 1380754 w 3093842"/>
                  <a:gd name="connsiteY53" fmla="*/ 1982750 h 3163358"/>
                  <a:gd name="connsiteX54" fmla="*/ 1381034 w 3093842"/>
                  <a:gd name="connsiteY54" fmla="*/ 1979968 h 3163358"/>
                  <a:gd name="connsiteX55" fmla="*/ 1481770 w 3093842"/>
                  <a:gd name="connsiteY55" fmla="*/ 1969813 h 3163358"/>
                  <a:gd name="connsiteX56" fmla="*/ 1927975 w 3093842"/>
                  <a:gd name="connsiteY56" fmla="*/ 1523608 h 3163358"/>
                  <a:gd name="connsiteX57" fmla="*/ 1939082 w 3093842"/>
                  <a:gd name="connsiteY57" fmla="*/ 1413427 h 3163358"/>
                  <a:gd name="connsiteX58" fmla="*/ 1949711 w 3093842"/>
                  <a:gd name="connsiteY58" fmla="*/ 1412490 h 3163358"/>
                  <a:gd name="connsiteX59" fmla="*/ 804657 w 3093842"/>
                  <a:gd name="connsiteY59" fmla="*/ 1291771 h 3163358"/>
                  <a:gd name="connsiteX60" fmla="*/ 812342 w 3093842"/>
                  <a:gd name="connsiteY60" fmla="*/ 1368000 h 3163358"/>
                  <a:gd name="connsiteX61" fmla="*/ 811852 w 3093842"/>
                  <a:gd name="connsiteY61" fmla="*/ 1372858 h 3163358"/>
                  <a:gd name="connsiteX62" fmla="*/ 796175 w 3093842"/>
                  <a:gd name="connsiteY62" fmla="*/ 1374438 h 3163358"/>
                  <a:gd name="connsiteX63" fmla="*/ 804437 w 3093842"/>
                  <a:gd name="connsiteY63" fmla="*/ 1292480 h 3163358"/>
                  <a:gd name="connsiteX64" fmla="*/ 804657 w 3093842"/>
                  <a:gd name="connsiteY64" fmla="*/ 1291771 h 3163358"/>
                  <a:gd name="connsiteX65" fmla="*/ 2715988 w 3093842"/>
                  <a:gd name="connsiteY65" fmla="*/ 848698 h 3163358"/>
                  <a:gd name="connsiteX66" fmla="*/ 2743624 w 3093842"/>
                  <a:gd name="connsiteY66" fmla="*/ 857277 h 3163358"/>
                  <a:gd name="connsiteX67" fmla="*/ 3093842 w 3093842"/>
                  <a:gd name="connsiteY67" fmla="*/ 1385634 h 3163358"/>
                  <a:gd name="connsiteX68" fmla="*/ 2743624 w 3093842"/>
                  <a:gd name="connsiteY68" fmla="*/ 1913991 h 3163358"/>
                  <a:gd name="connsiteX69" fmla="*/ 2715987 w 3093842"/>
                  <a:gd name="connsiteY69" fmla="*/ 1922570 h 3163358"/>
                  <a:gd name="connsiteX70" fmla="*/ 2684466 w 3093842"/>
                  <a:gd name="connsiteY70" fmla="*/ 1821025 h 3163358"/>
                  <a:gd name="connsiteX71" fmla="*/ 2054218 w 3093842"/>
                  <a:gd name="connsiteY71" fmla="*/ 1403269 h 3163358"/>
                  <a:gd name="connsiteX72" fmla="*/ 1949711 w 3093842"/>
                  <a:gd name="connsiteY72" fmla="*/ 1412490 h 3163358"/>
                  <a:gd name="connsiteX73" fmla="*/ 1947004 w 3093842"/>
                  <a:gd name="connsiteY73" fmla="*/ 1385634 h 3163358"/>
                  <a:gd name="connsiteX74" fmla="*/ 1949842 w 3093842"/>
                  <a:gd name="connsiteY74" fmla="*/ 1357478 h 3163358"/>
                  <a:gd name="connsiteX75" fmla="*/ 2054218 w 3093842"/>
                  <a:gd name="connsiteY75" fmla="*/ 1368000 h 3163358"/>
                  <a:gd name="connsiteX76" fmla="*/ 2684466 w 3093842"/>
                  <a:gd name="connsiteY76" fmla="*/ 950244 h 3163358"/>
                  <a:gd name="connsiteX77" fmla="*/ 2715988 w 3093842"/>
                  <a:gd name="connsiteY77" fmla="*/ 848698 h 3163358"/>
                  <a:gd name="connsiteX78" fmla="*/ 15151 w 3093842"/>
                  <a:gd name="connsiteY78" fmla="*/ 839953 h 3163358"/>
                  <a:gd name="connsiteX79" fmla="*/ 54860 w 3093842"/>
                  <a:gd name="connsiteY79" fmla="*/ 967879 h 3163358"/>
                  <a:gd name="connsiteX80" fmla="*/ 685108 w 3093842"/>
                  <a:gd name="connsiteY80" fmla="*/ 1385635 h 3163358"/>
                  <a:gd name="connsiteX81" fmla="*/ 796175 w 3093842"/>
                  <a:gd name="connsiteY81" fmla="*/ 1374438 h 3163358"/>
                  <a:gd name="connsiteX82" fmla="*/ 792787 w 3093842"/>
                  <a:gd name="connsiteY82" fmla="*/ 1408044 h 3163358"/>
                  <a:gd name="connsiteX83" fmla="*/ 793278 w 3093842"/>
                  <a:gd name="connsiteY83" fmla="*/ 1412909 h 3163358"/>
                  <a:gd name="connsiteX84" fmla="*/ 683999 w 3093842"/>
                  <a:gd name="connsiteY84" fmla="*/ 1403268 h 3163358"/>
                  <a:gd name="connsiteX85" fmla="*/ 53752 w 3093842"/>
                  <a:gd name="connsiteY85" fmla="*/ 1821024 h 3163358"/>
                  <a:gd name="connsiteX86" fmla="*/ 29081 w 3093842"/>
                  <a:gd name="connsiteY86" fmla="*/ 1900504 h 3163358"/>
                  <a:gd name="connsiteX87" fmla="*/ 15722 w 3093842"/>
                  <a:gd name="connsiteY87" fmla="*/ 1896357 h 3163358"/>
                  <a:gd name="connsiteX88" fmla="*/ 15151 w 3093842"/>
                  <a:gd name="connsiteY88" fmla="*/ 839953 h 3163358"/>
                  <a:gd name="connsiteX89" fmla="*/ 1389517 w 3093842"/>
                  <a:gd name="connsiteY89" fmla="*/ 836975 h 3163358"/>
                  <a:gd name="connsiteX90" fmla="*/ 1391119 w 3093842"/>
                  <a:gd name="connsiteY90" fmla="*/ 837137 h 3163358"/>
                  <a:gd name="connsiteX91" fmla="*/ 1389602 w 3093842"/>
                  <a:gd name="connsiteY91" fmla="*/ 837290 h 3163358"/>
                  <a:gd name="connsiteX92" fmla="*/ 1389517 w 3093842"/>
                  <a:gd name="connsiteY92" fmla="*/ 836975 h 3163358"/>
                  <a:gd name="connsiteX93" fmla="*/ 1360053 w 3093842"/>
                  <a:gd name="connsiteY93" fmla="*/ 835245 h 3163358"/>
                  <a:gd name="connsiteX94" fmla="*/ 1384964 w 3093842"/>
                  <a:gd name="connsiteY94" fmla="*/ 837757 h 3163358"/>
                  <a:gd name="connsiteX95" fmla="*/ 1389602 w 3093842"/>
                  <a:gd name="connsiteY95" fmla="*/ 837290 h 3163358"/>
                  <a:gd name="connsiteX96" fmla="*/ 1411723 w 3093842"/>
                  <a:gd name="connsiteY96" fmla="*/ 919183 h 3163358"/>
                  <a:gd name="connsiteX97" fmla="*/ 1916368 w 3093842"/>
                  <a:gd name="connsiteY97" fmla="*/ 1354104 h 3163358"/>
                  <a:gd name="connsiteX98" fmla="*/ 1934370 w 3093842"/>
                  <a:gd name="connsiteY98" fmla="*/ 1355918 h 3163358"/>
                  <a:gd name="connsiteX99" fmla="*/ 1939625 w 3093842"/>
                  <a:gd name="connsiteY99" fmla="*/ 1408044 h 3163358"/>
                  <a:gd name="connsiteX100" fmla="*/ 1939082 w 3093842"/>
                  <a:gd name="connsiteY100" fmla="*/ 1413427 h 3163358"/>
                  <a:gd name="connsiteX101" fmla="*/ 1933138 w 3093842"/>
                  <a:gd name="connsiteY101" fmla="*/ 1413952 h 3163358"/>
                  <a:gd name="connsiteX102" fmla="*/ 1384114 w 3093842"/>
                  <a:gd name="connsiteY102" fmla="*/ 1949419 h 3163358"/>
                  <a:gd name="connsiteX103" fmla="*/ 1381034 w 3093842"/>
                  <a:gd name="connsiteY103" fmla="*/ 1979968 h 3163358"/>
                  <a:gd name="connsiteX104" fmla="*/ 1366206 w 3093842"/>
                  <a:gd name="connsiteY104" fmla="*/ 1981463 h 3163358"/>
                  <a:gd name="connsiteX105" fmla="*/ 1357242 w 3093842"/>
                  <a:gd name="connsiteY105" fmla="*/ 1980560 h 3163358"/>
                  <a:gd name="connsiteX106" fmla="*/ 1354104 w 3093842"/>
                  <a:gd name="connsiteY106" fmla="*/ 1949418 h 3163358"/>
                  <a:gd name="connsiteX107" fmla="*/ 919182 w 3093842"/>
                  <a:gd name="connsiteY107" fmla="*/ 1444773 h 3163358"/>
                  <a:gd name="connsiteX108" fmla="*/ 807640 w 3093842"/>
                  <a:gd name="connsiteY108" fmla="*/ 1414643 h 3163358"/>
                  <a:gd name="connsiteX109" fmla="*/ 811852 w 3093842"/>
                  <a:gd name="connsiteY109" fmla="*/ 1372858 h 3163358"/>
                  <a:gd name="connsiteX110" fmla="*/ 822959 w 3093842"/>
                  <a:gd name="connsiteY110" fmla="*/ 1371739 h 3163358"/>
                  <a:gd name="connsiteX111" fmla="*/ 1327604 w 3093842"/>
                  <a:gd name="connsiteY111" fmla="*/ 936817 h 3163358"/>
                  <a:gd name="connsiteX112" fmla="*/ 1354900 w 3093842"/>
                  <a:gd name="connsiteY112" fmla="*/ 835765 h 3163358"/>
                  <a:gd name="connsiteX113" fmla="*/ 1360053 w 3093842"/>
                  <a:gd name="connsiteY113" fmla="*/ 835245 h 3163358"/>
                  <a:gd name="connsiteX114" fmla="*/ 1108 w 3093842"/>
                  <a:gd name="connsiteY114" fmla="*/ 17635 h 3163358"/>
                  <a:gd name="connsiteX115" fmla="*/ 685108 w 3093842"/>
                  <a:gd name="connsiteY115" fmla="*/ 17635 h 3163358"/>
                  <a:gd name="connsiteX116" fmla="*/ 822959 w 3093842"/>
                  <a:gd name="connsiteY116" fmla="*/ 31532 h 3163358"/>
                  <a:gd name="connsiteX117" fmla="*/ 856369 w 3093842"/>
                  <a:gd name="connsiteY117" fmla="*/ 41902 h 3163358"/>
                  <a:gd name="connsiteX118" fmla="*/ 823195 w 3093842"/>
                  <a:gd name="connsiteY118" fmla="*/ 148774 h 3163358"/>
                  <a:gd name="connsiteX119" fmla="*/ 811545 w 3093842"/>
                  <a:gd name="connsiteY119" fmla="*/ 264338 h 3163358"/>
                  <a:gd name="connsiteX120" fmla="*/ 1269400 w 3093842"/>
                  <a:gd name="connsiteY120" fmla="*/ 826107 h 3163358"/>
                  <a:gd name="connsiteX121" fmla="*/ 1355174 w 3093842"/>
                  <a:gd name="connsiteY121" fmla="*/ 834754 h 3163358"/>
                  <a:gd name="connsiteX122" fmla="*/ 1354900 w 3093842"/>
                  <a:gd name="connsiteY122" fmla="*/ 835765 h 3163358"/>
                  <a:gd name="connsiteX123" fmla="*/ 1250642 w 3093842"/>
                  <a:gd name="connsiteY123" fmla="*/ 846275 h 3163358"/>
                  <a:gd name="connsiteX124" fmla="*/ 837849 w 3093842"/>
                  <a:gd name="connsiteY124" fmla="*/ 1184843 h 3163358"/>
                  <a:gd name="connsiteX125" fmla="*/ 804657 w 3093842"/>
                  <a:gd name="connsiteY125" fmla="*/ 1291771 h 3163358"/>
                  <a:gd name="connsiteX126" fmla="*/ 800692 w 3093842"/>
                  <a:gd name="connsiteY126" fmla="*/ 1252436 h 3163358"/>
                  <a:gd name="connsiteX127" fmla="*/ 238923 w 3093842"/>
                  <a:gd name="connsiteY127" fmla="*/ 794580 h 3163358"/>
                  <a:gd name="connsiteX128" fmla="*/ 15722 w 3093842"/>
                  <a:gd name="connsiteY128" fmla="*/ 839643 h 3163358"/>
                  <a:gd name="connsiteX129" fmla="*/ 15151 w 3093842"/>
                  <a:gd name="connsiteY129" fmla="*/ 839953 h 3163358"/>
                  <a:gd name="connsiteX130" fmla="*/ 15006 w 3093842"/>
                  <a:gd name="connsiteY130" fmla="*/ 839485 h 3163358"/>
                  <a:gd name="connsiteX131" fmla="*/ 1108 w 3093842"/>
                  <a:gd name="connsiteY131" fmla="*/ 701635 h 3163358"/>
                  <a:gd name="connsiteX132" fmla="*/ 1108 w 3093842"/>
                  <a:gd name="connsiteY132" fmla="*/ 17635 h 3163358"/>
                  <a:gd name="connsiteX133" fmla="*/ 2054218 w 3093842"/>
                  <a:gd name="connsiteY133" fmla="*/ 0 h 3163358"/>
                  <a:gd name="connsiteX134" fmla="*/ 2738218 w 3093842"/>
                  <a:gd name="connsiteY134" fmla="*/ 0 h 3163358"/>
                  <a:gd name="connsiteX135" fmla="*/ 2738218 w 3093842"/>
                  <a:gd name="connsiteY135" fmla="*/ 683999 h 3163358"/>
                  <a:gd name="connsiteX136" fmla="*/ 2724322 w 3093842"/>
                  <a:gd name="connsiteY136" fmla="*/ 821849 h 3163358"/>
                  <a:gd name="connsiteX137" fmla="*/ 2715988 w 3093842"/>
                  <a:gd name="connsiteY137" fmla="*/ 848698 h 3163358"/>
                  <a:gd name="connsiteX138" fmla="*/ 2635987 w 3093842"/>
                  <a:gd name="connsiteY138" fmla="*/ 823865 h 3163358"/>
                  <a:gd name="connsiteX139" fmla="*/ 2520423 w 3093842"/>
                  <a:gd name="connsiteY139" fmla="*/ 812214 h 3163358"/>
                  <a:gd name="connsiteX140" fmla="*/ 1958654 w 3093842"/>
                  <a:gd name="connsiteY140" fmla="*/ 1270070 h 3163358"/>
                  <a:gd name="connsiteX141" fmla="*/ 1949842 w 3093842"/>
                  <a:gd name="connsiteY141" fmla="*/ 1357478 h 3163358"/>
                  <a:gd name="connsiteX142" fmla="*/ 1934370 w 3093842"/>
                  <a:gd name="connsiteY142" fmla="*/ 1355918 h 3163358"/>
                  <a:gd name="connsiteX143" fmla="*/ 1927975 w 3093842"/>
                  <a:gd name="connsiteY143" fmla="*/ 1292480 h 3163358"/>
                  <a:gd name="connsiteX144" fmla="*/ 1481770 w 3093842"/>
                  <a:gd name="connsiteY144" fmla="*/ 846275 h 3163358"/>
                  <a:gd name="connsiteX145" fmla="*/ 1391119 w 3093842"/>
                  <a:gd name="connsiteY145" fmla="*/ 837137 h 3163358"/>
                  <a:gd name="connsiteX146" fmla="*/ 1500528 w 3093842"/>
                  <a:gd name="connsiteY146" fmla="*/ 826107 h 3163358"/>
                  <a:gd name="connsiteX147" fmla="*/ 1958383 w 3093842"/>
                  <a:gd name="connsiteY147" fmla="*/ 264338 h 3163358"/>
                  <a:gd name="connsiteX148" fmla="*/ 1913321 w 3093842"/>
                  <a:gd name="connsiteY148" fmla="*/ 41137 h 3163358"/>
                  <a:gd name="connsiteX149" fmla="*/ 1901107 w 3093842"/>
                  <a:gd name="connsiteY149" fmla="*/ 18634 h 3163358"/>
                  <a:gd name="connsiteX150" fmla="*/ 1916368 w 3093842"/>
                  <a:gd name="connsiteY150" fmla="*/ 13896 h 3163358"/>
                  <a:gd name="connsiteX151" fmla="*/ 2054218 w 3093842"/>
                  <a:gd name="connsiteY151" fmla="*/ 0 h 3163358"/>
                  <a:gd name="connsiteX152" fmla="*/ 856607 w 3093842"/>
                  <a:gd name="connsiteY152" fmla="*/ 41137 h 3163358"/>
                  <a:gd name="connsiteX153" fmla="*/ 1901107 w 3093842"/>
                  <a:gd name="connsiteY153" fmla="*/ 18634 h 3163358"/>
                  <a:gd name="connsiteX154" fmla="*/ 1787974 w 3093842"/>
                  <a:gd name="connsiteY154" fmla="*/ 53752 h 3163358"/>
                  <a:gd name="connsiteX155" fmla="*/ 1370218 w 3093842"/>
                  <a:gd name="connsiteY155" fmla="*/ 683999 h 3163358"/>
                  <a:gd name="connsiteX156" fmla="*/ 1380901 w 3093842"/>
                  <a:gd name="connsiteY156" fmla="*/ 805080 h 3163358"/>
                  <a:gd name="connsiteX157" fmla="*/ 1389517 w 3093842"/>
                  <a:gd name="connsiteY157" fmla="*/ 836975 h 3163358"/>
                  <a:gd name="connsiteX158" fmla="*/ 1366206 w 3093842"/>
                  <a:gd name="connsiteY158" fmla="*/ 834625 h 3163358"/>
                  <a:gd name="connsiteX159" fmla="*/ 1360053 w 3093842"/>
                  <a:gd name="connsiteY159" fmla="*/ 835245 h 3163358"/>
                  <a:gd name="connsiteX160" fmla="*/ 1355174 w 3093842"/>
                  <a:gd name="connsiteY160" fmla="*/ 834754 h 3163358"/>
                  <a:gd name="connsiteX161" fmla="*/ 1358426 w 3093842"/>
                  <a:gd name="connsiteY161" fmla="*/ 822714 h 3163358"/>
                  <a:gd name="connsiteX162" fmla="*/ 1369109 w 3093842"/>
                  <a:gd name="connsiteY162" fmla="*/ 701635 h 3163358"/>
                  <a:gd name="connsiteX163" fmla="*/ 951353 w 3093842"/>
                  <a:gd name="connsiteY163" fmla="*/ 71387 h 3163358"/>
                  <a:gd name="connsiteX164" fmla="*/ 856369 w 3093842"/>
                  <a:gd name="connsiteY164" fmla="*/ 41902 h 3163358"/>
                  <a:gd name="connsiteX165" fmla="*/ 856607 w 3093842"/>
                  <a:gd name="connsiteY165" fmla="*/ 41137 h 3163358"/>
                  <a:gd name="connsiteX0" fmla="*/ 1368000 w 3093842"/>
                  <a:gd name="connsiteY0" fmla="*/ 1981464 h 3128302"/>
                  <a:gd name="connsiteX1" fmla="*/ 1380754 w 3093842"/>
                  <a:gd name="connsiteY1" fmla="*/ 1982750 h 3128302"/>
                  <a:gd name="connsiteX2" fmla="*/ 1370218 w 3093842"/>
                  <a:gd name="connsiteY2" fmla="*/ 2087269 h 3128302"/>
                  <a:gd name="connsiteX3" fmla="*/ 1787974 w 3093842"/>
                  <a:gd name="connsiteY3" fmla="*/ 2717517 h 3128302"/>
                  <a:gd name="connsiteX4" fmla="*/ 1903980 w 3093842"/>
                  <a:gd name="connsiteY4" fmla="*/ 2753527 h 3128302"/>
                  <a:gd name="connsiteX5" fmla="*/ 1896357 w 3093842"/>
                  <a:gd name="connsiteY5" fmla="*/ 2778084 h 3128302"/>
                  <a:gd name="connsiteX6" fmla="*/ 1368000 w 3093842"/>
                  <a:gd name="connsiteY6" fmla="*/ 3128302 h 3128302"/>
                  <a:gd name="connsiteX7" fmla="*/ 839643 w 3093842"/>
                  <a:gd name="connsiteY7" fmla="*/ 2778084 h 3128302"/>
                  <a:gd name="connsiteX8" fmla="*/ 832215 w 3093842"/>
                  <a:gd name="connsiteY8" fmla="*/ 2754154 h 3128302"/>
                  <a:gd name="connsiteX9" fmla="*/ 950244 w 3093842"/>
                  <a:gd name="connsiteY9" fmla="*/ 2717516 h 3128302"/>
                  <a:gd name="connsiteX10" fmla="*/ 1368000 w 3093842"/>
                  <a:gd name="connsiteY10" fmla="*/ 2087268 h 3128302"/>
                  <a:gd name="connsiteX11" fmla="*/ 1357441 w 3093842"/>
                  <a:gd name="connsiteY11" fmla="*/ 1982529 h 3128302"/>
                  <a:gd name="connsiteX12" fmla="*/ 1368000 w 3093842"/>
                  <a:gd name="connsiteY12" fmla="*/ 1981464 h 3128302"/>
                  <a:gd name="connsiteX13" fmla="*/ 800474 w 3093842"/>
                  <a:gd name="connsiteY13" fmla="*/ 1484297 h 3128302"/>
                  <a:gd name="connsiteX14" fmla="*/ 804437 w 3093842"/>
                  <a:gd name="connsiteY14" fmla="*/ 1523608 h 3128302"/>
                  <a:gd name="connsiteX15" fmla="*/ 1250642 w 3093842"/>
                  <a:gd name="connsiteY15" fmla="*/ 1969813 h 3128302"/>
                  <a:gd name="connsiteX16" fmla="*/ 1357242 w 3093842"/>
                  <a:gd name="connsiteY16" fmla="*/ 1980560 h 3128302"/>
                  <a:gd name="connsiteX17" fmla="*/ 1357441 w 3093842"/>
                  <a:gd name="connsiteY17" fmla="*/ 1982529 h 3128302"/>
                  <a:gd name="connsiteX18" fmla="*/ 1252436 w 3093842"/>
                  <a:gd name="connsiteY18" fmla="*/ 1993114 h 3128302"/>
                  <a:gd name="connsiteX19" fmla="*/ 794581 w 3093842"/>
                  <a:gd name="connsiteY19" fmla="*/ 2554883 h 3128302"/>
                  <a:gd name="connsiteX20" fmla="*/ 806231 w 3093842"/>
                  <a:gd name="connsiteY20" fmla="*/ 2670447 h 3128302"/>
                  <a:gd name="connsiteX21" fmla="*/ 832215 w 3093842"/>
                  <a:gd name="connsiteY21" fmla="*/ 2754154 h 3128302"/>
                  <a:gd name="connsiteX22" fmla="*/ 821850 w 3093842"/>
                  <a:gd name="connsiteY22" fmla="*/ 2757372 h 3128302"/>
                  <a:gd name="connsiteX23" fmla="*/ 683999 w 3093842"/>
                  <a:gd name="connsiteY23" fmla="*/ 2771268 h 3128302"/>
                  <a:gd name="connsiteX24" fmla="*/ 0 w 3093842"/>
                  <a:gd name="connsiteY24" fmla="*/ 2771268 h 3128302"/>
                  <a:gd name="connsiteX25" fmla="*/ 0 w 3093842"/>
                  <a:gd name="connsiteY25" fmla="*/ 2087268 h 3128302"/>
                  <a:gd name="connsiteX26" fmla="*/ 13897 w 3093842"/>
                  <a:gd name="connsiteY26" fmla="*/ 1949418 h 3128302"/>
                  <a:gd name="connsiteX27" fmla="*/ 29081 w 3093842"/>
                  <a:gd name="connsiteY27" fmla="*/ 1900504 h 3128302"/>
                  <a:gd name="connsiteX28" fmla="*/ 123359 w 3093842"/>
                  <a:gd name="connsiteY28" fmla="*/ 1929769 h 3128302"/>
                  <a:gd name="connsiteX29" fmla="*/ 238923 w 3093842"/>
                  <a:gd name="connsiteY29" fmla="*/ 1941419 h 3128302"/>
                  <a:gd name="connsiteX30" fmla="*/ 772567 w 3093842"/>
                  <a:gd name="connsiteY30" fmla="*/ 1578258 h 3128302"/>
                  <a:gd name="connsiteX31" fmla="*/ 800474 w 3093842"/>
                  <a:gd name="connsiteY31" fmla="*/ 1484297 h 3128302"/>
                  <a:gd name="connsiteX32" fmla="*/ 793278 w 3093842"/>
                  <a:gd name="connsiteY32" fmla="*/ 1412909 h 3128302"/>
                  <a:gd name="connsiteX33" fmla="*/ 805080 w 3093842"/>
                  <a:gd name="connsiteY33" fmla="*/ 1413951 h 3128302"/>
                  <a:gd name="connsiteX34" fmla="*/ 807640 w 3093842"/>
                  <a:gd name="connsiteY34" fmla="*/ 1414643 h 3128302"/>
                  <a:gd name="connsiteX35" fmla="*/ 800692 w 3093842"/>
                  <a:gd name="connsiteY35" fmla="*/ 1483564 h 3128302"/>
                  <a:gd name="connsiteX36" fmla="*/ 800474 w 3093842"/>
                  <a:gd name="connsiteY36" fmla="*/ 1484297 h 3128302"/>
                  <a:gd name="connsiteX37" fmla="*/ 793278 w 3093842"/>
                  <a:gd name="connsiteY37" fmla="*/ 1412909 h 3128302"/>
                  <a:gd name="connsiteX38" fmla="*/ 1949711 w 3093842"/>
                  <a:gd name="connsiteY38" fmla="*/ 1412490 h 3128302"/>
                  <a:gd name="connsiteX39" fmla="*/ 1958654 w 3093842"/>
                  <a:gd name="connsiteY39" fmla="*/ 1501198 h 3128302"/>
                  <a:gd name="connsiteX40" fmla="*/ 2520423 w 3093842"/>
                  <a:gd name="connsiteY40" fmla="*/ 1959053 h 3128302"/>
                  <a:gd name="connsiteX41" fmla="*/ 2635987 w 3093842"/>
                  <a:gd name="connsiteY41" fmla="*/ 1947403 h 3128302"/>
                  <a:gd name="connsiteX42" fmla="*/ 2715987 w 3093842"/>
                  <a:gd name="connsiteY42" fmla="*/ 1922570 h 3128302"/>
                  <a:gd name="connsiteX43" fmla="*/ 2724322 w 3093842"/>
                  <a:gd name="connsiteY43" fmla="*/ 1949419 h 3128302"/>
                  <a:gd name="connsiteX44" fmla="*/ 2738218 w 3093842"/>
                  <a:gd name="connsiteY44" fmla="*/ 2087269 h 3128302"/>
                  <a:gd name="connsiteX45" fmla="*/ 2738218 w 3093842"/>
                  <a:gd name="connsiteY45" fmla="*/ 2771269 h 3128302"/>
                  <a:gd name="connsiteX46" fmla="*/ 2054218 w 3093842"/>
                  <a:gd name="connsiteY46" fmla="*/ 2771269 h 3128302"/>
                  <a:gd name="connsiteX47" fmla="*/ 1916368 w 3093842"/>
                  <a:gd name="connsiteY47" fmla="*/ 2757373 h 3128302"/>
                  <a:gd name="connsiteX48" fmla="*/ 1903980 w 3093842"/>
                  <a:gd name="connsiteY48" fmla="*/ 2753527 h 3128302"/>
                  <a:gd name="connsiteX49" fmla="*/ 1929769 w 3093842"/>
                  <a:gd name="connsiteY49" fmla="*/ 2670447 h 3128302"/>
                  <a:gd name="connsiteX50" fmla="*/ 1941419 w 3093842"/>
                  <a:gd name="connsiteY50" fmla="*/ 2554883 h 3128302"/>
                  <a:gd name="connsiteX51" fmla="*/ 1483564 w 3093842"/>
                  <a:gd name="connsiteY51" fmla="*/ 1993114 h 3128302"/>
                  <a:gd name="connsiteX52" fmla="*/ 1380754 w 3093842"/>
                  <a:gd name="connsiteY52" fmla="*/ 1982750 h 3128302"/>
                  <a:gd name="connsiteX53" fmla="*/ 1381034 w 3093842"/>
                  <a:gd name="connsiteY53" fmla="*/ 1979968 h 3128302"/>
                  <a:gd name="connsiteX54" fmla="*/ 1481770 w 3093842"/>
                  <a:gd name="connsiteY54" fmla="*/ 1969813 h 3128302"/>
                  <a:gd name="connsiteX55" fmla="*/ 1927975 w 3093842"/>
                  <a:gd name="connsiteY55" fmla="*/ 1523608 h 3128302"/>
                  <a:gd name="connsiteX56" fmla="*/ 1939082 w 3093842"/>
                  <a:gd name="connsiteY56" fmla="*/ 1413427 h 3128302"/>
                  <a:gd name="connsiteX57" fmla="*/ 1949711 w 3093842"/>
                  <a:gd name="connsiteY57" fmla="*/ 1412490 h 3128302"/>
                  <a:gd name="connsiteX58" fmla="*/ 804657 w 3093842"/>
                  <a:gd name="connsiteY58" fmla="*/ 1291771 h 3128302"/>
                  <a:gd name="connsiteX59" fmla="*/ 812342 w 3093842"/>
                  <a:gd name="connsiteY59" fmla="*/ 1368000 h 3128302"/>
                  <a:gd name="connsiteX60" fmla="*/ 811852 w 3093842"/>
                  <a:gd name="connsiteY60" fmla="*/ 1372858 h 3128302"/>
                  <a:gd name="connsiteX61" fmla="*/ 796175 w 3093842"/>
                  <a:gd name="connsiteY61" fmla="*/ 1374438 h 3128302"/>
                  <a:gd name="connsiteX62" fmla="*/ 804437 w 3093842"/>
                  <a:gd name="connsiteY62" fmla="*/ 1292480 h 3128302"/>
                  <a:gd name="connsiteX63" fmla="*/ 804657 w 3093842"/>
                  <a:gd name="connsiteY63" fmla="*/ 1291771 h 3128302"/>
                  <a:gd name="connsiteX64" fmla="*/ 2715988 w 3093842"/>
                  <a:gd name="connsiteY64" fmla="*/ 848698 h 3128302"/>
                  <a:gd name="connsiteX65" fmla="*/ 2743624 w 3093842"/>
                  <a:gd name="connsiteY65" fmla="*/ 857277 h 3128302"/>
                  <a:gd name="connsiteX66" fmla="*/ 3093842 w 3093842"/>
                  <a:gd name="connsiteY66" fmla="*/ 1385634 h 3128302"/>
                  <a:gd name="connsiteX67" fmla="*/ 2743624 w 3093842"/>
                  <a:gd name="connsiteY67" fmla="*/ 1913991 h 3128302"/>
                  <a:gd name="connsiteX68" fmla="*/ 2715987 w 3093842"/>
                  <a:gd name="connsiteY68" fmla="*/ 1922570 h 3128302"/>
                  <a:gd name="connsiteX69" fmla="*/ 2684466 w 3093842"/>
                  <a:gd name="connsiteY69" fmla="*/ 1821025 h 3128302"/>
                  <a:gd name="connsiteX70" fmla="*/ 2054218 w 3093842"/>
                  <a:gd name="connsiteY70" fmla="*/ 1403269 h 3128302"/>
                  <a:gd name="connsiteX71" fmla="*/ 1949711 w 3093842"/>
                  <a:gd name="connsiteY71" fmla="*/ 1412490 h 3128302"/>
                  <a:gd name="connsiteX72" fmla="*/ 1947004 w 3093842"/>
                  <a:gd name="connsiteY72" fmla="*/ 1385634 h 3128302"/>
                  <a:gd name="connsiteX73" fmla="*/ 1949842 w 3093842"/>
                  <a:gd name="connsiteY73" fmla="*/ 1357478 h 3128302"/>
                  <a:gd name="connsiteX74" fmla="*/ 2054218 w 3093842"/>
                  <a:gd name="connsiteY74" fmla="*/ 1368000 h 3128302"/>
                  <a:gd name="connsiteX75" fmla="*/ 2684466 w 3093842"/>
                  <a:gd name="connsiteY75" fmla="*/ 950244 h 3128302"/>
                  <a:gd name="connsiteX76" fmla="*/ 2715988 w 3093842"/>
                  <a:gd name="connsiteY76" fmla="*/ 848698 h 3128302"/>
                  <a:gd name="connsiteX77" fmla="*/ 15151 w 3093842"/>
                  <a:gd name="connsiteY77" fmla="*/ 839953 h 3128302"/>
                  <a:gd name="connsiteX78" fmla="*/ 54860 w 3093842"/>
                  <a:gd name="connsiteY78" fmla="*/ 967879 h 3128302"/>
                  <a:gd name="connsiteX79" fmla="*/ 685108 w 3093842"/>
                  <a:gd name="connsiteY79" fmla="*/ 1385635 h 3128302"/>
                  <a:gd name="connsiteX80" fmla="*/ 796175 w 3093842"/>
                  <a:gd name="connsiteY80" fmla="*/ 1374438 h 3128302"/>
                  <a:gd name="connsiteX81" fmla="*/ 792787 w 3093842"/>
                  <a:gd name="connsiteY81" fmla="*/ 1408044 h 3128302"/>
                  <a:gd name="connsiteX82" fmla="*/ 793278 w 3093842"/>
                  <a:gd name="connsiteY82" fmla="*/ 1412909 h 3128302"/>
                  <a:gd name="connsiteX83" fmla="*/ 683999 w 3093842"/>
                  <a:gd name="connsiteY83" fmla="*/ 1403268 h 3128302"/>
                  <a:gd name="connsiteX84" fmla="*/ 53752 w 3093842"/>
                  <a:gd name="connsiteY84" fmla="*/ 1821024 h 3128302"/>
                  <a:gd name="connsiteX85" fmla="*/ 29081 w 3093842"/>
                  <a:gd name="connsiteY85" fmla="*/ 1900504 h 3128302"/>
                  <a:gd name="connsiteX86" fmla="*/ 15722 w 3093842"/>
                  <a:gd name="connsiteY86" fmla="*/ 1896357 h 3128302"/>
                  <a:gd name="connsiteX87" fmla="*/ 15151 w 3093842"/>
                  <a:gd name="connsiteY87" fmla="*/ 839953 h 3128302"/>
                  <a:gd name="connsiteX88" fmla="*/ 1389517 w 3093842"/>
                  <a:gd name="connsiteY88" fmla="*/ 836975 h 3128302"/>
                  <a:gd name="connsiteX89" fmla="*/ 1391119 w 3093842"/>
                  <a:gd name="connsiteY89" fmla="*/ 837137 h 3128302"/>
                  <a:gd name="connsiteX90" fmla="*/ 1389602 w 3093842"/>
                  <a:gd name="connsiteY90" fmla="*/ 837290 h 3128302"/>
                  <a:gd name="connsiteX91" fmla="*/ 1389517 w 3093842"/>
                  <a:gd name="connsiteY91" fmla="*/ 836975 h 3128302"/>
                  <a:gd name="connsiteX92" fmla="*/ 1360053 w 3093842"/>
                  <a:gd name="connsiteY92" fmla="*/ 835245 h 3128302"/>
                  <a:gd name="connsiteX93" fmla="*/ 1384964 w 3093842"/>
                  <a:gd name="connsiteY93" fmla="*/ 837757 h 3128302"/>
                  <a:gd name="connsiteX94" fmla="*/ 1389602 w 3093842"/>
                  <a:gd name="connsiteY94" fmla="*/ 837290 h 3128302"/>
                  <a:gd name="connsiteX95" fmla="*/ 1411723 w 3093842"/>
                  <a:gd name="connsiteY95" fmla="*/ 919183 h 3128302"/>
                  <a:gd name="connsiteX96" fmla="*/ 1916368 w 3093842"/>
                  <a:gd name="connsiteY96" fmla="*/ 1354104 h 3128302"/>
                  <a:gd name="connsiteX97" fmla="*/ 1934370 w 3093842"/>
                  <a:gd name="connsiteY97" fmla="*/ 1355918 h 3128302"/>
                  <a:gd name="connsiteX98" fmla="*/ 1939625 w 3093842"/>
                  <a:gd name="connsiteY98" fmla="*/ 1408044 h 3128302"/>
                  <a:gd name="connsiteX99" fmla="*/ 1939082 w 3093842"/>
                  <a:gd name="connsiteY99" fmla="*/ 1413427 h 3128302"/>
                  <a:gd name="connsiteX100" fmla="*/ 1933138 w 3093842"/>
                  <a:gd name="connsiteY100" fmla="*/ 1413952 h 3128302"/>
                  <a:gd name="connsiteX101" fmla="*/ 1384114 w 3093842"/>
                  <a:gd name="connsiteY101" fmla="*/ 1949419 h 3128302"/>
                  <a:gd name="connsiteX102" fmla="*/ 1381034 w 3093842"/>
                  <a:gd name="connsiteY102" fmla="*/ 1979968 h 3128302"/>
                  <a:gd name="connsiteX103" fmla="*/ 1366206 w 3093842"/>
                  <a:gd name="connsiteY103" fmla="*/ 1981463 h 3128302"/>
                  <a:gd name="connsiteX104" fmla="*/ 1357242 w 3093842"/>
                  <a:gd name="connsiteY104" fmla="*/ 1980560 h 3128302"/>
                  <a:gd name="connsiteX105" fmla="*/ 1354104 w 3093842"/>
                  <a:gd name="connsiteY105" fmla="*/ 1949418 h 3128302"/>
                  <a:gd name="connsiteX106" fmla="*/ 919182 w 3093842"/>
                  <a:gd name="connsiteY106" fmla="*/ 1444773 h 3128302"/>
                  <a:gd name="connsiteX107" fmla="*/ 807640 w 3093842"/>
                  <a:gd name="connsiteY107" fmla="*/ 1414643 h 3128302"/>
                  <a:gd name="connsiteX108" fmla="*/ 811852 w 3093842"/>
                  <a:gd name="connsiteY108" fmla="*/ 1372858 h 3128302"/>
                  <a:gd name="connsiteX109" fmla="*/ 822959 w 3093842"/>
                  <a:gd name="connsiteY109" fmla="*/ 1371739 h 3128302"/>
                  <a:gd name="connsiteX110" fmla="*/ 1327604 w 3093842"/>
                  <a:gd name="connsiteY110" fmla="*/ 936817 h 3128302"/>
                  <a:gd name="connsiteX111" fmla="*/ 1354900 w 3093842"/>
                  <a:gd name="connsiteY111" fmla="*/ 835765 h 3128302"/>
                  <a:gd name="connsiteX112" fmla="*/ 1360053 w 3093842"/>
                  <a:gd name="connsiteY112" fmla="*/ 835245 h 3128302"/>
                  <a:gd name="connsiteX113" fmla="*/ 1108 w 3093842"/>
                  <a:gd name="connsiteY113" fmla="*/ 17635 h 3128302"/>
                  <a:gd name="connsiteX114" fmla="*/ 685108 w 3093842"/>
                  <a:gd name="connsiteY114" fmla="*/ 17635 h 3128302"/>
                  <a:gd name="connsiteX115" fmla="*/ 822959 w 3093842"/>
                  <a:gd name="connsiteY115" fmla="*/ 31532 h 3128302"/>
                  <a:gd name="connsiteX116" fmla="*/ 856369 w 3093842"/>
                  <a:gd name="connsiteY116" fmla="*/ 41902 h 3128302"/>
                  <a:gd name="connsiteX117" fmla="*/ 823195 w 3093842"/>
                  <a:gd name="connsiteY117" fmla="*/ 148774 h 3128302"/>
                  <a:gd name="connsiteX118" fmla="*/ 811545 w 3093842"/>
                  <a:gd name="connsiteY118" fmla="*/ 264338 h 3128302"/>
                  <a:gd name="connsiteX119" fmla="*/ 1269400 w 3093842"/>
                  <a:gd name="connsiteY119" fmla="*/ 826107 h 3128302"/>
                  <a:gd name="connsiteX120" fmla="*/ 1355174 w 3093842"/>
                  <a:gd name="connsiteY120" fmla="*/ 834754 h 3128302"/>
                  <a:gd name="connsiteX121" fmla="*/ 1354900 w 3093842"/>
                  <a:gd name="connsiteY121" fmla="*/ 835765 h 3128302"/>
                  <a:gd name="connsiteX122" fmla="*/ 1250642 w 3093842"/>
                  <a:gd name="connsiteY122" fmla="*/ 846275 h 3128302"/>
                  <a:gd name="connsiteX123" fmla="*/ 837849 w 3093842"/>
                  <a:gd name="connsiteY123" fmla="*/ 1184843 h 3128302"/>
                  <a:gd name="connsiteX124" fmla="*/ 804657 w 3093842"/>
                  <a:gd name="connsiteY124" fmla="*/ 1291771 h 3128302"/>
                  <a:gd name="connsiteX125" fmla="*/ 800692 w 3093842"/>
                  <a:gd name="connsiteY125" fmla="*/ 1252436 h 3128302"/>
                  <a:gd name="connsiteX126" fmla="*/ 238923 w 3093842"/>
                  <a:gd name="connsiteY126" fmla="*/ 794580 h 3128302"/>
                  <a:gd name="connsiteX127" fmla="*/ 15722 w 3093842"/>
                  <a:gd name="connsiteY127" fmla="*/ 839643 h 3128302"/>
                  <a:gd name="connsiteX128" fmla="*/ 15151 w 3093842"/>
                  <a:gd name="connsiteY128" fmla="*/ 839953 h 3128302"/>
                  <a:gd name="connsiteX129" fmla="*/ 15006 w 3093842"/>
                  <a:gd name="connsiteY129" fmla="*/ 839485 h 3128302"/>
                  <a:gd name="connsiteX130" fmla="*/ 1108 w 3093842"/>
                  <a:gd name="connsiteY130" fmla="*/ 701635 h 3128302"/>
                  <a:gd name="connsiteX131" fmla="*/ 1108 w 3093842"/>
                  <a:gd name="connsiteY131" fmla="*/ 17635 h 3128302"/>
                  <a:gd name="connsiteX132" fmla="*/ 2054218 w 3093842"/>
                  <a:gd name="connsiteY132" fmla="*/ 0 h 3128302"/>
                  <a:gd name="connsiteX133" fmla="*/ 2738218 w 3093842"/>
                  <a:gd name="connsiteY133" fmla="*/ 0 h 3128302"/>
                  <a:gd name="connsiteX134" fmla="*/ 2738218 w 3093842"/>
                  <a:gd name="connsiteY134" fmla="*/ 683999 h 3128302"/>
                  <a:gd name="connsiteX135" fmla="*/ 2724322 w 3093842"/>
                  <a:gd name="connsiteY135" fmla="*/ 821849 h 3128302"/>
                  <a:gd name="connsiteX136" fmla="*/ 2715988 w 3093842"/>
                  <a:gd name="connsiteY136" fmla="*/ 848698 h 3128302"/>
                  <a:gd name="connsiteX137" fmla="*/ 2635987 w 3093842"/>
                  <a:gd name="connsiteY137" fmla="*/ 823865 h 3128302"/>
                  <a:gd name="connsiteX138" fmla="*/ 2520423 w 3093842"/>
                  <a:gd name="connsiteY138" fmla="*/ 812214 h 3128302"/>
                  <a:gd name="connsiteX139" fmla="*/ 1958654 w 3093842"/>
                  <a:gd name="connsiteY139" fmla="*/ 1270070 h 3128302"/>
                  <a:gd name="connsiteX140" fmla="*/ 1949842 w 3093842"/>
                  <a:gd name="connsiteY140" fmla="*/ 1357478 h 3128302"/>
                  <a:gd name="connsiteX141" fmla="*/ 1934370 w 3093842"/>
                  <a:gd name="connsiteY141" fmla="*/ 1355918 h 3128302"/>
                  <a:gd name="connsiteX142" fmla="*/ 1927975 w 3093842"/>
                  <a:gd name="connsiteY142" fmla="*/ 1292480 h 3128302"/>
                  <a:gd name="connsiteX143" fmla="*/ 1481770 w 3093842"/>
                  <a:gd name="connsiteY143" fmla="*/ 846275 h 3128302"/>
                  <a:gd name="connsiteX144" fmla="*/ 1391119 w 3093842"/>
                  <a:gd name="connsiteY144" fmla="*/ 837137 h 3128302"/>
                  <a:gd name="connsiteX145" fmla="*/ 1500528 w 3093842"/>
                  <a:gd name="connsiteY145" fmla="*/ 826107 h 3128302"/>
                  <a:gd name="connsiteX146" fmla="*/ 1958383 w 3093842"/>
                  <a:gd name="connsiteY146" fmla="*/ 264338 h 3128302"/>
                  <a:gd name="connsiteX147" fmla="*/ 1913321 w 3093842"/>
                  <a:gd name="connsiteY147" fmla="*/ 41137 h 3128302"/>
                  <a:gd name="connsiteX148" fmla="*/ 1901107 w 3093842"/>
                  <a:gd name="connsiteY148" fmla="*/ 18634 h 3128302"/>
                  <a:gd name="connsiteX149" fmla="*/ 1916368 w 3093842"/>
                  <a:gd name="connsiteY149" fmla="*/ 13896 h 3128302"/>
                  <a:gd name="connsiteX150" fmla="*/ 2054218 w 3093842"/>
                  <a:gd name="connsiteY150" fmla="*/ 0 h 3128302"/>
                  <a:gd name="connsiteX151" fmla="*/ 856607 w 3093842"/>
                  <a:gd name="connsiteY151" fmla="*/ 41137 h 3128302"/>
                  <a:gd name="connsiteX152" fmla="*/ 1901107 w 3093842"/>
                  <a:gd name="connsiteY152" fmla="*/ 18634 h 3128302"/>
                  <a:gd name="connsiteX153" fmla="*/ 1787974 w 3093842"/>
                  <a:gd name="connsiteY153" fmla="*/ 53752 h 3128302"/>
                  <a:gd name="connsiteX154" fmla="*/ 1370218 w 3093842"/>
                  <a:gd name="connsiteY154" fmla="*/ 683999 h 3128302"/>
                  <a:gd name="connsiteX155" fmla="*/ 1380901 w 3093842"/>
                  <a:gd name="connsiteY155" fmla="*/ 805080 h 3128302"/>
                  <a:gd name="connsiteX156" fmla="*/ 1389517 w 3093842"/>
                  <a:gd name="connsiteY156" fmla="*/ 836975 h 3128302"/>
                  <a:gd name="connsiteX157" fmla="*/ 1366206 w 3093842"/>
                  <a:gd name="connsiteY157" fmla="*/ 834625 h 3128302"/>
                  <a:gd name="connsiteX158" fmla="*/ 1360053 w 3093842"/>
                  <a:gd name="connsiteY158" fmla="*/ 835245 h 3128302"/>
                  <a:gd name="connsiteX159" fmla="*/ 1355174 w 3093842"/>
                  <a:gd name="connsiteY159" fmla="*/ 834754 h 3128302"/>
                  <a:gd name="connsiteX160" fmla="*/ 1358426 w 3093842"/>
                  <a:gd name="connsiteY160" fmla="*/ 822714 h 3128302"/>
                  <a:gd name="connsiteX161" fmla="*/ 1369109 w 3093842"/>
                  <a:gd name="connsiteY161" fmla="*/ 701635 h 3128302"/>
                  <a:gd name="connsiteX162" fmla="*/ 951353 w 3093842"/>
                  <a:gd name="connsiteY162" fmla="*/ 71387 h 3128302"/>
                  <a:gd name="connsiteX163" fmla="*/ 856369 w 3093842"/>
                  <a:gd name="connsiteY163" fmla="*/ 41902 h 3128302"/>
                  <a:gd name="connsiteX164" fmla="*/ 856607 w 3093842"/>
                  <a:gd name="connsiteY164" fmla="*/ 41137 h 3128302"/>
                  <a:gd name="connsiteX0" fmla="*/ 1368000 w 3093842"/>
                  <a:gd name="connsiteY0" fmla="*/ 1981464 h 2781114"/>
                  <a:gd name="connsiteX1" fmla="*/ 1380754 w 3093842"/>
                  <a:gd name="connsiteY1" fmla="*/ 1982750 h 2781114"/>
                  <a:gd name="connsiteX2" fmla="*/ 1370218 w 3093842"/>
                  <a:gd name="connsiteY2" fmla="*/ 2087269 h 2781114"/>
                  <a:gd name="connsiteX3" fmla="*/ 1787974 w 3093842"/>
                  <a:gd name="connsiteY3" fmla="*/ 2717517 h 2781114"/>
                  <a:gd name="connsiteX4" fmla="*/ 1903980 w 3093842"/>
                  <a:gd name="connsiteY4" fmla="*/ 2753527 h 2781114"/>
                  <a:gd name="connsiteX5" fmla="*/ 1896357 w 3093842"/>
                  <a:gd name="connsiteY5" fmla="*/ 2778084 h 2781114"/>
                  <a:gd name="connsiteX6" fmla="*/ 839643 w 3093842"/>
                  <a:gd name="connsiteY6" fmla="*/ 2778084 h 2781114"/>
                  <a:gd name="connsiteX7" fmla="*/ 832215 w 3093842"/>
                  <a:gd name="connsiteY7" fmla="*/ 2754154 h 2781114"/>
                  <a:gd name="connsiteX8" fmla="*/ 950244 w 3093842"/>
                  <a:gd name="connsiteY8" fmla="*/ 2717516 h 2781114"/>
                  <a:gd name="connsiteX9" fmla="*/ 1368000 w 3093842"/>
                  <a:gd name="connsiteY9" fmla="*/ 2087268 h 2781114"/>
                  <a:gd name="connsiteX10" fmla="*/ 1357441 w 3093842"/>
                  <a:gd name="connsiteY10" fmla="*/ 1982529 h 2781114"/>
                  <a:gd name="connsiteX11" fmla="*/ 1368000 w 3093842"/>
                  <a:gd name="connsiteY11" fmla="*/ 1981464 h 2781114"/>
                  <a:gd name="connsiteX12" fmla="*/ 800474 w 3093842"/>
                  <a:gd name="connsiteY12" fmla="*/ 1484297 h 2781114"/>
                  <a:gd name="connsiteX13" fmla="*/ 804437 w 3093842"/>
                  <a:gd name="connsiteY13" fmla="*/ 1523608 h 2781114"/>
                  <a:gd name="connsiteX14" fmla="*/ 1250642 w 3093842"/>
                  <a:gd name="connsiteY14" fmla="*/ 1969813 h 2781114"/>
                  <a:gd name="connsiteX15" fmla="*/ 1357242 w 3093842"/>
                  <a:gd name="connsiteY15" fmla="*/ 1980560 h 2781114"/>
                  <a:gd name="connsiteX16" fmla="*/ 1357441 w 3093842"/>
                  <a:gd name="connsiteY16" fmla="*/ 1982529 h 2781114"/>
                  <a:gd name="connsiteX17" fmla="*/ 1252436 w 3093842"/>
                  <a:gd name="connsiteY17" fmla="*/ 1993114 h 2781114"/>
                  <a:gd name="connsiteX18" fmla="*/ 794581 w 3093842"/>
                  <a:gd name="connsiteY18" fmla="*/ 2554883 h 2781114"/>
                  <a:gd name="connsiteX19" fmla="*/ 806231 w 3093842"/>
                  <a:gd name="connsiteY19" fmla="*/ 2670447 h 2781114"/>
                  <a:gd name="connsiteX20" fmla="*/ 832215 w 3093842"/>
                  <a:gd name="connsiteY20" fmla="*/ 2754154 h 2781114"/>
                  <a:gd name="connsiteX21" fmla="*/ 821850 w 3093842"/>
                  <a:gd name="connsiteY21" fmla="*/ 2757372 h 2781114"/>
                  <a:gd name="connsiteX22" fmla="*/ 683999 w 3093842"/>
                  <a:gd name="connsiteY22" fmla="*/ 2771268 h 2781114"/>
                  <a:gd name="connsiteX23" fmla="*/ 0 w 3093842"/>
                  <a:gd name="connsiteY23" fmla="*/ 2771268 h 2781114"/>
                  <a:gd name="connsiteX24" fmla="*/ 0 w 3093842"/>
                  <a:gd name="connsiteY24" fmla="*/ 2087268 h 2781114"/>
                  <a:gd name="connsiteX25" fmla="*/ 13897 w 3093842"/>
                  <a:gd name="connsiteY25" fmla="*/ 1949418 h 2781114"/>
                  <a:gd name="connsiteX26" fmla="*/ 29081 w 3093842"/>
                  <a:gd name="connsiteY26" fmla="*/ 1900504 h 2781114"/>
                  <a:gd name="connsiteX27" fmla="*/ 123359 w 3093842"/>
                  <a:gd name="connsiteY27" fmla="*/ 1929769 h 2781114"/>
                  <a:gd name="connsiteX28" fmla="*/ 238923 w 3093842"/>
                  <a:gd name="connsiteY28" fmla="*/ 1941419 h 2781114"/>
                  <a:gd name="connsiteX29" fmla="*/ 772567 w 3093842"/>
                  <a:gd name="connsiteY29" fmla="*/ 1578258 h 2781114"/>
                  <a:gd name="connsiteX30" fmla="*/ 800474 w 3093842"/>
                  <a:gd name="connsiteY30" fmla="*/ 1484297 h 2781114"/>
                  <a:gd name="connsiteX31" fmla="*/ 793278 w 3093842"/>
                  <a:gd name="connsiteY31" fmla="*/ 1412909 h 2781114"/>
                  <a:gd name="connsiteX32" fmla="*/ 805080 w 3093842"/>
                  <a:gd name="connsiteY32" fmla="*/ 1413951 h 2781114"/>
                  <a:gd name="connsiteX33" fmla="*/ 807640 w 3093842"/>
                  <a:gd name="connsiteY33" fmla="*/ 1414643 h 2781114"/>
                  <a:gd name="connsiteX34" fmla="*/ 800692 w 3093842"/>
                  <a:gd name="connsiteY34" fmla="*/ 1483564 h 2781114"/>
                  <a:gd name="connsiteX35" fmla="*/ 800474 w 3093842"/>
                  <a:gd name="connsiteY35" fmla="*/ 1484297 h 2781114"/>
                  <a:gd name="connsiteX36" fmla="*/ 793278 w 3093842"/>
                  <a:gd name="connsiteY36" fmla="*/ 1412909 h 2781114"/>
                  <a:gd name="connsiteX37" fmla="*/ 1949711 w 3093842"/>
                  <a:gd name="connsiteY37" fmla="*/ 1412490 h 2781114"/>
                  <a:gd name="connsiteX38" fmla="*/ 1958654 w 3093842"/>
                  <a:gd name="connsiteY38" fmla="*/ 1501198 h 2781114"/>
                  <a:gd name="connsiteX39" fmla="*/ 2520423 w 3093842"/>
                  <a:gd name="connsiteY39" fmla="*/ 1959053 h 2781114"/>
                  <a:gd name="connsiteX40" fmla="*/ 2635987 w 3093842"/>
                  <a:gd name="connsiteY40" fmla="*/ 1947403 h 2781114"/>
                  <a:gd name="connsiteX41" fmla="*/ 2715987 w 3093842"/>
                  <a:gd name="connsiteY41" fmla="*/ 1922570 h 2781114"/>
                  <a:gd name="connsiteX42" fmla="*/ 2724322 w 3093842"/>
                  <a:gd name="connsiteY42" fmla="*/ 1949419 h 2781114"/>
                  <a:gd name="connsiteX43" fmla="*/ 2738218 w 3093842"/>
                  <a:gd name="connsiteY43" fmla="*/ 2087269 h 2781114"/>
                  <a:gd name="connsiteX44" fmla="*/ 2738218 w 3093842"/>
                  <a:gd name="connsiteY44" fmla="*/ 2771269 h 2781114"/>
                  <a:gd name="connsiteX45" fmla="*/ 2054218 w 3093842"/>
                  <a:gd name="connsiteY45" fmla="*/ 2771269 h 2781114"/>
                  <a:gd name="connsiteX46" fmla="*/ 1916368 w 3093842"/>
                  <a:gd name="connsiteY46" fmla="*/ 2757373 h 2781114"/>
                  <a:gd name="connsiteX47" fmla="*/ 1903980 w 3093842"/>
                  <a:gd name="connsiteY47" fmla="*/ 2753527 h 2781114"/>
                  <a:gd name="connsiteX48" fmla="*/ 1929769 w 3093842"/>
                  <a:gd name="connsiteY48" fmla="*/ 2670447 h 2781114"/>
                  <a:gd name="connsiteX49" fmla="*/ 1941419 w 3093842"/>
                  <a:gd name="connsiteY49" fmla="*/ 2554883 h 2781114"/>
                  <a:gd name="connsiteX50" fmla="*/ 1483564 w 3093842"/>
                  <a:gd name="connsiteY50" fmla="*/ 1993114 h 2781114"/>
                  <a:gd name="connsiteX51" fmla="*/ 1380754 w 3093842"/>
                  <a:gd name="connsiteY51" fmla="*/ 1982750 h 2781114"/>
                  <a:gd name="connsiteX52" fmla="*/ 1381034 w 3093842"/>
                  <a:gd name="connsiteY52" fmla="*/ 1979968 h 2781114"/>
                  <a:gd name="connsiteX53" fmla="*/ 1481770 w 3093842"/>
                  <a:gd name="connsiteY53" fmla="*/ 1969813 h 2781114"/>
                  <a:gd name="connsiteX54" fmla="*/ 1927975 w 3093842"/>
                  <a:gd name="connsiteY54" fmla="*/ 1523608 h 2781114"/>
                  <a:gd name="connsiteX55" fmla="*/ 1939082 w 3093842"/>
                  <a:gd name="connsiteY55" fmla="*/ 1413427 h 2781114"/>
                  <a:gd name="connsiteX56" fmla="*/ 1949711 w 3093842"/>
                  <a:gd name="connsiteY56" fmla="*/ 1412490 h 2781114"/>
                  <a:gd name="connsiteX57" fmla="*/ 804657 w 3093842"/>
                  <a:gd name="connsiteY57" fmla="*/ 1291771 h 2781114"/>
                  <a:gd name="connsiteX58" fmla="*/ 812342 w 3093842"/>
                  <a:gd name="connsiteY58" fmla="*/ 1368000 h 2781114"/>
                  <a:gd name="connsiteX59" fmla="*/ 811852 w 3093842"/>
                  <a:gd name="connsiteY59" fmla="*/ 1372858 h 2781114"/>
                  <a:gd name="connsiteX60" fmla="*/ 796175 w 3093842"/>
                  <a:gd name="connsiteY60" fmla="*/ 1374438 h 2781114"/>
                  <a:gd name="connsiteX61" fmla="*/ 804437 w 3093842"/>
                  <a:gd name="connsiteY61" fmla="*/ 1292480 h 2781114"/>
                  <a:gd name="connsiteX62" fmla="*/ 804657 w 3093842"/>
                  <a:gd name="connsiteY62" fmla="*/ 1291771 h 2781114"/>
                  <a:gd name="connsiteX63" fmla="*/ 2715988 w 3093842"/>
                  <a:gd name="connsiteY63" fmla="*/ 848698 h 2781114"/>
                  <a:gd name="connsiteX64" fmla="*/ 2743624 w 3093842"/>
                  <a:gd name="connsiteY64" fmla="*/ 857277 h 2781114"/>
                  <a:gd name="connsiteX65" fmla="*/ 3093842 w 3093842"/>
                  <a:gd name="connsiteY65" fmla="*/ 1385634 h 2781114"/>
                  <a:gd name="connsiteX66" fmla="*/ 2743624 w 3093842"/>
                  <a:gd name="connsiteY66" fmla="*/ 1913991 h 2781114"/>
                  <a:gd name="connsiteX67" fmla="*/ 2715987 w 3093842"/>
                  <a:gd name="connsiteY67" fmla="*/ 1922570 h 2781114"/>
                  <a:gd name="connsiteX68" fmla="*/ 2684466 w 3093842"/>
                  <a:gd name="connsiteY68" fmla="*/ 1821025 h 2781114"/>
                  <a:gd name="connsiteX69" fmla="*/ 2054218 w 3093842"/>
                  <a:gd name="connsiteY69" fmla="*/ 1403269 h 2781114"/>
                  <a:gd name="connsiteX70" fmla="*/ 1949711 w 3093842"/>
                  <a:gd name="connsiteY70" fmla="*/ 1412490 h 2781114"/>
                  <a:gd name="connsiteX71" fmla="*/ 1947004 w 3093842"/>
                  <a:gd name="connsiteY71" fmla="*/ 1385634 h 2781114"/>
                  <a:gd name="connsiteX72" fmla="*/ 1949842 w 3093842"/>
                  <a:gd name="connsiteY72" fmla="*/ 1357478 h 2781114"/>
                  <a:gd name="connsiteX73" fmla="*/ 2054218 w 3093842"/>
                  <a:gd name="connsiteY73" fmla="*/ 1368000 h 2781114"/>
                  <a:gd name="connsiteX74" fmla="*/ 2684466 w 3093842"/>
                  <a:gd name="connsiteY74" fmla="*/ 950244 h 2781114"/>
                  <a:gd name="connsiteX75" fmla="*/ 2715988 w 3093842"/>
                  <a:gd name="connsiteY75" fmla="*/ 848698 h 2781114"/>
                  <a:gd name="connsiteX76" fmla="*/ 15151 w 3093842"/>
                  <a:gd name="connsiteY76" fmla="*/ 839953 h 2781114"/>
                  <a:gd name="connsiteX77" fmla="*/ 54860 w 3093842"/>
                  <a:gd name="connsiteY77" fmla="*/ 967879 h 2781114"/>
                  <a:gd name="connsiteX78" fmla="*/ 685108 w 3093842"/>
                  <a:gd name="connsiteY78" fmla="*/ 1385635 h 2781114"/>
                  <a:gd name="connsiteX79" fmla="*/ 796175 w 3093842"/>
                  <a:gd name="connsiteY79" fmla="*/ 1374438 h 2781114"/>
                  <a:gd name="connsiteX80" fmla="*/ 792787 w 3093842"/>
                  <a:gd name="connsiteY80" fmla="*/ 1408044 h 2781114"/>
                  <a:gd name="connsiteX81" fmla="*/ 793278 w 3093842"/>
                  <a:gd name="connsiteY81" fmla="*/ 1412909 h 2781114"/>
                  <a:gd name="connsiteX82" fmla="*/ 683999 w 3093842"/>
                  <a:gd name="connsiteY82" fmla="*/ 1403268 h 2781114"/>
                  <a:gd name="connsiteX83" fmla="*/ 53752 w 3093842"/>
                  <a:gd name="connsiteY83" fmla="*/ 1821024 h 2781114"/>
                  <a:gd name="connsiteX84" fmla="*/ 29081 w 3093842"/>
                  <a:gd name="connsiteY84" fmla="*/ 1900504 h 2781114"/>
                  <a:gd name="connsiteX85" fmla="*/ 15722 w 3093842"/>
                  <a:gd name="connsiteY85" fmla="*/ 1896357 h 2781114"/>
                  <a:gd name="connsiteX86" fmla="*/ 15151 w 3093842"/>
                  <a:gd name="connsiteY86" fmla="*/ 839953 h 2781114"/>
                  <a:gd name="connsiteX87" fmla="*/ 1389517 w 3093842"/>
                  <a:gd name="connsiteY87" fmla="*/ 836975 h 2781114"/>
                  <a:gd name="connsiteX88" fmla="*/ 1391119 w 3093842"/>
                  <a:gd name="connsiteY88" fmla="*/ 837137 h 2781114"/>
                  <a:gd name="connsiteX89" fmla="*/ 1389602 w 3093842"/>
                  <a:gd name="connsiteY89" fmla="*/ 837290 h 2781114"/>
                  <a:gd name="connsiteX90" fmla="*/ 1389517 w 3093842"/>
                  <a:gd name="connsiteY90" fmla="*/ 836975 h 2781114"/>
                  <a:gd name="connsiteX91" fmla="*/ 1360053 w 3093842"/>
                  <a:gd name="connsiteY91" fmla="*/ 835245 h 2781114"/>
                  <a:gd name="connsiteX92" fmla="*/ 1384964 w 3093842"/>
                  <a:gd name="connsiteY92" fmla="*/ 837757 h 2781114"/>
                  <a:gd name="connsiteX93" fmla="*/ 1389602 w 3093842"/>
                  <a:gd name="connsiteY93" fmla="*/ 837290 h 2781114"/>
                  <a:gd name="connsiteX94" fmla="*/ 1411723 w 3093842"/>
                  <a:gd name="connsiteY94" fmla="*/ 919183 h 2781114"/>
                  <a:gd name="connsiteX95" fmla="*/ 1916368 w 3093842"/>
                  <a:gd name="connsiteY95" fmla="*/ 1354104 h 2781114"/>
                  <a:gd name="connsiteX96" fmla="*/ 1934370 w 3093842"/>
                  <a:gd name="connsiteY96" fmla="*/ 1355918 h 2781114"/>
                  <a:gd name="connsiteX97" fmla="*/ 1939625 w 3093842"/>
                  <a:gd name="connsiteY97" fmla="*/ 1408044 h 2781114"/>
                  <a:gd name="connsiteX98" fmla="*/ 1939082 w 3093842"/>
                  <a:gd name="connsiteY98" fmla="*/ 1413427 h 2781114"/>
                  <a:gd name="connsiteX99" fmla="*/ 1933138 w 3093842"/>
                  <a:gd name="connsiteY99" fmla="*/ 1413952 h 2781114"/>
                  <a:gd name="connsiteX100" fmla="*/ 1384114 w 3093842"/>
                  <a:gd name="connsiteY100" fmla="*/ 1949419 h 2781114"/>
                  <a:gd name="connsiteX101" fmla="*/ 1381034 w 3093842"/>
                  <a:gd name="connsiteY101" fmla="*/ 1979968 h 2781114"/>
                  <a:gd name="connsiteX102" fmla="*/ 1366206 w 3093842"/>
                  <a:gd name="connsiteY102" fmla="*/ 1981463 h 2781114"/>
                  <a:gd name="connsiteX103" fmla="*/ 1357242 w 3093842"/>
                  <a:gd name="connsiteY103" fmla="*/ 1980560 h 2781114"/>
                  <a:gd name="connsiteX104" fmla="*/ 1354104 w 3093842"/>
                  <a:gd name="connsiteY104" fmla="*/ 1949418 h 2781114"/>
                  <a:gd name="connsiteX105" fmla="*/ 919182 w 3093842"/>
                  <a:gd name="connsiteY105" fmla="*/ 1444773 h 2781114"/>
                  <a:gd name="connsiteX106" fmla="*/ 807640 w 3093842"/>
                  <a:gd name="connsiteY106" fmla="*/ 1414643 h 2781114"/>
                  <a:gd name="connsiteX107" fmla="*/ 811852 w 3093842"/>
                  <a:gd name="connsiteY107" fmla="*/ 1372858 h 2781114"/>
                  <a:gd name="connsiteX108" fmla="*/ 822959 w 3093842"/>
                  <a:gd name="connsiteY108" fmla="*/ 1371739 h 2781114"/>
                  <a:gd name="connsiteX109" fmla="*/ 1327604 w 3093842"/>
                  <a:gd name="connsiteY109" fmla="*/ 936817 h 2781114"/>
                  <a:gd name="connsiteX110" fmla="*/ 1354900 w 3093842"/>
                  <a:gd name="connsiteY110" fmla="*/ 835765 h 2781114"/>
                  <a:gd name="connsiteX111" fmla="*/ 1360053 w 3093842"/>
                  <a:gd name="connsiteY111" fmla="*/ 835245 h 2781114"/>
                  <a:gd name="connsiteX112" fmla="*/ 1108 w 3093842"/>
                  <a:gd name="connsiteY112" fmla="*/ 17635 h 2781114"/>
                  <a:gd name="connsiteX113" fmla="*/ 685108 w 3093842"/>
                  <a:gd name="connsiteY113" fmla="*/ 17635 h 2781114"/>
                  <a:gd name="connsiteX114" fmla="*/ 822959 w 3093842"/>
                  <a:gd name="connsiteY114" fmla="*/ 31532 h 2781114"/>
                  <a:gd name="connsiteX115" fmla="*/ 856369 w 3093842"/>
                  <a:gd name="connsiteY115" fmla="*/ 41902 h 2781114"/>
                  <a:gd name="connsiteX116" fmla="*/ 823195 w 3093842"/>
                  <a:gd name="connsiteY116" fmla="*/ 148774 h 2781114"/>
                  <a:gd name="connsiteX117" fmla="*/ 811545 w 3093842"/>
                  <a:gd name="connsiteY117" fmla="*/ 264338 h 2781114"/>
                  <a:gd name="connsiteX118" fmla="*/ 1269400 w 3093842"/>
                  <a:gd name="connsiteY118" fmla="*/ 826107 h 2781114"/>
                  <a:gd name="connsiteX119" fmla="*/ 1355174 w 3093842"/>
                  <a:gd name="connsiteY119" fmla="*/ 834754 h 2781114"/>
                  <a:gd name="connsiteX120" fmla="*/ 1354900 w 3093842"/>
                  <a:gd name="connsiteY120" fmla="*/ 835765 h 2781114"/>
                  <a:gd name="connsiteX121" fmla="*/ 1250642 w 3093842"/>
                  <a:gd name="connsiteY121" fmla="*/ 846275 h 2781114"/>
                  <a:gd name="connsiteX122" fmla="*/ 837849 w 3093842"/>
                  <a:gd name="connsiteY122" fmla="*/ 1184843 h 2781114"/>
                  <a:gd name="connsiteX123" fmla="*/ 804657 w 3093842"/>
                  <a:gd name="connsiteY123" fmla="*/ 1291771 h 2781114"/>
                  <a:gd name="connsiteX124" fmla="*/ 800692 w 3093842"/>
                  <a:gd name="connsiteY124" fmla="*/ 1252436 h 2781114"/>
                  <a:gd name="connsiteX125" fmla="*/ 238923 w 3093842"/>
                  <a:gd name="connsiteY125" fmla="*/ 794580 h 2781114"/>
                  <a:gd name="connsiteX126" fmla="*/ 15722 w 3093842"/>
                  <a:gd name="connsiteY126" fmla="*/ 839643 h 2781114"/>
                  <a:gd name="connsiteX127" fmla="*/ 15151 w 3093842"/>
                  <a:gd name="connsiteY127" fmla="*/ 839953 h 2781114"/>
                  <a:gd name="connsiteX128" fmla="*/ 15006 w 3093842"/>
                  <a:gd name="connsiteY128" fmla="*/ 839485 h 2781114"/>
                  <a:gd name="connsiteX129" fmla="*/ 1108 w 3093842"/>
                  <a:gd name="connsiteY129" fmla="*/ 701635 h 2781114"/>
                  <a:gd name="connsiteX130" fmla="*/ 1108 w 3093842"/>
                  <a:gd name="connsiteY130" fmla="*/ 17635 h 2781114"/>
                  <a:gd name="connsiteX131" fmla="*/ 2054218 w 3093842"/>
                  <a:gd name="connsiteY131" fmla="*/ 0 h 2781114"/>
                  <a:gd name="connsiteX132" fmla="*/ 2738218 w 3093842"/>
                  <a:gd name="connsiteY132" fmla="*/ 0 h 2781114"/>
                  <a:gd name="connsiteX133" fmla="*/ 2738218 w 3093842"/>
                  <a:gd name="connsiteY133" fmla="*/ 683999 h 2781114"/>
                  <a:gd name="connsiteX134" fmla="*/ 2724322 w 3093842"/>
                  <a:gd name="connsiteY134" fmla="*/ 821849 h 2781114"/>
                  <a:gd name="connsiteX135" fmla="*/ 2715988 w 3093842"/>
                  <a:gd name="connsiteY135" fmla="*/ 848698 h 2781114"/>
                  <a:gd name="connsiteX136" fmla="*/ 2635987 w 3093842"/>
                  <a:gd name="connsiteY136" fmla="*/ 823865 h 2781114"/>
                  <a:gd name="connsiteX137" fmla="*/ 2520423 w 3093842"/>
                  <a:gd name="connsiteY137" fmla="*/ 812214 h 2781114"/>
                  <a:gd name="connsiteX138" fmla="*/ 1958654 w 3093842"/>
                  <a:gd name="connsiteY138" fmla="*/ 1270070 h 2781114"/>
                  <a:gd name="connsiteX139" fmla="*/ 1949842 w 3093842"/>
                  <a:gd name="connsiteY139" fmla="*/ 1357478 h 2781114"/>
                  <a:gd name="connsiteX140" fmla="*/ 1934370 w 3093842"/>
                  <a:gd name="connsiteY140" fmla="*/ 1355918 h 2781114"/>
                  <a:gd name="connsiteX141" fmla="*/ 1927975 w 3093842"/>
                  <a:gd name="connsiteY141" fmla="*/ 1292480 h 2781114"/>
                  <a:gd name="connsiteX142" fmla="*/ 1481770 w 3093842"/>
                  <a:gd name="connsiteY142" fmla="*/ 846275 h 2781114"/>
                  <a:gd name="connsiteX143" fmla="*/ 1391119 w 3093842"/>
                  <a:gd name="connsiteY143" fmla="*/ 837137 h 2781114"/>
                  <a:gd name="connsiteX144" fmla="*/ 1500528 w 3093842"/>
                  <a:gd name="connsiteY144" fmla="*/ 826107 h 2781114"/>
                  <a:gd name="connsiteX145" fmla="*/ 1958383 w 3093842"/>
                  <a:gd name="connsiteY145" fmla="*/ 264338 h 2781114"/>
                  <a:gd name="connsiteX146" fmla="*/ 1913321 w 3093842"/>
                  <a:gd name="connsiteY146" fmla="*/ 41137 h 2781114"/>
                  <a:gd name="connsiteX147" fmla="*/ 1901107 w 3093842"/>
                  <a:gd name="connsiteY147" fmla="*/ 18634 h 2781114"/>
                  <a:gd name="connsiteX148" fmla="*/ 1916368 w 3093842"/>
                  <a:gd name="connsiteY148" fmla="*/ 13896 h 2781114"/>
                  <a:gd name="connsiteX149" fmla="*/ 2054218 w 3093842"/>
                  <a:gd name="connsiteY149" fmla="*/ 0 h 2781114"/>
                  <a:gd name="connsiteX150" fmla="*/ 856607 w 3093842"/>
                  <a:gd name="connsiteY150" fmla="*/ 41137 h 2781114"/>
                  <a:gd name="connsiteX151" fmla="*/ 1901107 w 3093842"/>
                  <a:gd name="connsiteY151" fmla="*/ 18634 h 2781114"/>
                  <a:gd name="connsiteX152" fmla="*/ 1787974 w 3093842"/>
                  <a:gd name="connsiteY152" fmla="*/ 53752 h 2781114"/>
                  <a:gd name="connsiteX153" fmla="*/ 1370218 w 3093842"/>
                  <a:gd name="connsiteY153" fmla="*/ 683999 h 2781114"/>
                  <a:gd name="connsiteX154" fmla="*/ 1380901 w 3093842"/>
                  <a:gd name="connsiteY154" fmla="*/ 805080 h 2781114"/>
                  <a:gd name="connsiteX155" fmla="*/ 1389517 w 3093842"/>
                  <a:gd name="connsiteY155" fmla="*/ 836975 h 2781114"/>
                  <a:gd name="connsiteX156" fmla="*/ 1366206 w 3093842"/>
                  <a:gd name="connsiteY156" fmla="*/ 834625 h 2781114"/>
                  <a:gd name="connsiteX157" fmla="*/ 1360053 w 3093842"/>
                  <a:gd name="connsiteY157" fmla="*/ 835245 h 2781114"/>
                  <a:gd name="connsiteX158" fmla="*/ 1355174 w 3093842"/>
                  <a:gd name="connsiteY158" fmla="*/ 834754 h 2781114"/>
                  <a:gd name="connsiteX159" fmla="*/ 1358426 w 3093842"/>
                  <a:gd name="connsiteY159" fmla="*/ 822714 h 2781114"/>
                  <a:gd name="connsiteX160" fmla="*/ 1369109 w 3093842"/>
                  <a:gd name="connsiteY160" fmla="*/ 701635 h 2781114"/>
                  <a:gd name="connsiteX161" fmla="*/ 951353 w 3093842"/>
                  <a:gd name="connsiteY161" fmla="*/ 71387 h 2781114"/>
                  <a:gd name="connsiteX162" fmla="*/ 856369 w 3093842"/>
                  <a:gd name="connsiteY162" fmla="*/ 41902 h 2781114"/>
                  <a:gd name="connsiteX163" fmla="*/ 856607 w 3093842"/>
                  <a:gd name="connsiteY163" fmla="*/ 41137 h 2781114"/>
                  <a:gd name="connsiteX0" fmla="*/ 1368000 w 2747078"/>
                  <a:gd name="connsiteY0" fmla="*/ 1981464 h 2781114"/>
                  <a:gd name="connsiteX1" fmla="*/ 1380754 w 2747078"/>
                  <a:gd name="connsiteY1" fmla="*/ 1982750 h 2781114"/>
                  <a:gd name="connsiteX2" fmla="*/ 1370218 w 2747078"/>
                  <a:gd name="connsiteY2" fmla="*/ 2087269 h 2781114"/>
                  <a:gd name="connsiteX3" fmla="*/ 1787974 w 2747078"/>
                  <a:gd name="connsiteY3" fmla="*/ 2717517 h 2781114"/>
                  <a:gd name="connsiteX4" fmla="*/ 1903980 w 2747078"/>
                  <a:gd name="connsiteY4" fmla="*/ 2753527 h 2781114"/>
                  <a:gd name="connsiteX5" fmla="*/ 1896357 w 2747078"/>
                  <a:gd name="connsiteY5" fmla="*/ 2778084 h 2781114"/>
                  <a:gd name="connsiteX6" fmla="*/ 839643 w 2747078"/>
                  <a:gd name="connsiteY6" fmla="*/ 2778084 h 2781114"/>
                  <a:gd name="connsiteX7" fmla="*/ 832215 w 2747078"/>
                  <a:gd name="connsiteY7" fmla="*/ 2754154 h 2781114"/>
                  <a:gd name="connsiteX8" fmla="*/ 950244 w 2747078"/>
                  <a:gd name="connsiteY8" fmla="*/ 2717516 h 2781114"/>
                  <a:gd name="connsiteX9" fmla="*/ 1368000 w 2747078"/>
                  <a:gd name="connsiteY9" fmla="*/ 2087268 h 2781114"/>
                  <a:gd name="connsiteX10" fmla="*/ 1357441 w 2747078"/>
                  <a:gd name="connsiteY10" fmla="*/ 1982529 h 2781114"/>
                  <a:gd name="connsiteX11" fmla="*/ 1368000 w 2747078"/>
                  <a:gd name="connsiteY11" fmla="*/ 1981464 h 2781114"/>
                  <a:gd name="connsiteX12" fmla="*/ 800474 w 2747078"/>
                  <a:gd name="connsiteY12" fmla="*/ 1484297 h 2781114"/>
                  <a:gd name="connsiteX13" fmla="*/ 804437 w 2747078"/>
                  <a:gd name="connsiteY13" fmla="*/ 1523608 h 2781114"/>
                  <a:gd name="connsiteX14" fmla="*/ 1250642 w 2747078"/>
                  <a:gd name="connsiteY14" fmla="*/ 1969813 h 2781114"/>
                  <a:gd name="connsiteX15" fmla="*/ 1357242 w 2747078"/>
                  <a:gd name="connsiteY15" fmla="*/ 1980560 h 2781114"/>
                  <a:gd name="connsiteX16" fmla="*/ 1357441 w 2747078"/>
                  <a:gd name="connsiteY16" fmla="*/ 1982529 h 2781114"/>
                  <a:gd name="connsiteX17" fmla="*/ 1252436 w 2747078"/>
                  <a:gd name="connsiteY17" fmla="*/ 1993114 h 2781114"/>
                  <a:gd name="connsiteX18" fmla="*/ 794581 w 2747078"/>
                  <a:gd name="connsiteY18" fmla="*/ 2554883 h 2781114"/>
                  <a:gd name="connsiteX19" fmla="*/ 806231 w 2747078"/>
                  <a:gd name="connsiteY19" fmla="*/ 2670447 h 2781114"/>
                  <a:gd name="connsiteX20" fmla="*/ 832215 w 2747078"/>
                  <a:gd name="connsiteY20" fmla="*/ 2754154 h 2781114"/>
                  <a:gd name="connsiteX21" fmla="*/ 821850 w 2747078"/>
                  <a:gd name="connsiteY21" fmla="*/ 2757372 h 2781114"/>
                  <a:gd name="connsiteX22" fmla="*/ 683999 w 2747078"/>
                  <a:gd name="connsiteY22" fmla="*/ 2771268 h 2781114"/>
                  <a:gd name="connsiteX23" fmla="*/ 0 w 2747078"/>
                  <a:gd name="connsiteY23" fmla="*/ 2771268 h 2781114"/>
                  <a:gd name="connsiteX24" fmla="*/ 0 w 2747078"/>
                  <a:gd name="connsiteY24" fmla="*/ 2087268 h 2781114"/>
                  <a:gd name="connsiteX25" fmla="*/ 13897 w 2747078"/>
                  <a:gd name="connsiteY25" fmla="*/ 1949418 h 2781114"/>
                  <a:gd name="connsiteX26" fmla="*/ 29081 w 2747078"/>
                  <a:gd name="connsiteY26" fmla="*/ 1900504 h 2781114"/>
                  <a:gd name="connsiteX27" fmla="*/ 123359 w 2747078"/>
                  <a:gd name="connsiteY27" fmla="*/ 1929769 h 2781114"/>
                  <a:gd name="connsiteX28" fmla="*/ 238923 w 2747078"/>
                  <a:gd name="connsiteY28" fmla="*/ 1941419 h 2781114"/>
                  <a:gd name="connsiteX29" fmla="*/ 772567 w 2747078"/>
                  <a:gd name="connsiteY29" fmla="*/ 1578258 h 2781114"/>
                  <a:gd name="connsiteX30" fmla="*/ 800474 w 2747078"/>
                  <a:gd name="connsiteY30" fmla="*/ 1484297 h 2781114"/>
                  <a:gd name="connsiteX31" fmla="*/ 793278 w 2747078"/>
                  <a:gd name="connsiteY31" fmla="*/ 1412909 h 2781114"/>
                  <a:gd name="connsiteX32" fmla="*/ 805080 w 2747078"/>
                  <a:gd name="connsiteY32" fmla="*/ 1413951 h 2781114"/>
                  <a:gd name="connsiteX33" fmla="*/ 807640 w 2747078"/>
                  <a:gd name="connsiteY33" fmla="*/ 1414643 h 2781114"/>
                  <a:gd name="connsiteX34" fmla="*/ 800692 w 2747078"/>
                  <a:gd name="connsiteY34" fmla="*/ 1483564 h 2781114"/>
                  <a:gd name="connsiteX35" fmla="*/ 800474 w 2747078"/>
                  <a:gd name="connsiteY35" fmla="*/ 1484297 h 2781114"/>
                  <a:gd name="connsiteX36" fmla="*/ 793278 w 2747078"/>
                  <a:gd name="connsiteY36" fmla="*/ 1412909 h 2781114"/>
                  <a:gd name="connsiteX37" fmla="*/ 1949711 w 2747078"/>
                  <a:gd name="connsiteY37" fmla="*/ 1412490 h 2781114"/>
                  <a:gd name="connsiteX38" fmla="*/ 1958654 w 2747078"/>
                  <a:gd name="connsiteY38" fmla="*/ 1501198 h 2781114"/>
                  <a:gd name="connsiteX39" fmla="*/ 2520423 w 2747078"/>
                  <a:gd name="connsiteY39" fmla="*/ 1959053 h 2781114"/>
                  <a:gd name="connsiteX40" fmla="*/ 2635987 w 2747078"/>
                  <a:gd name="connsiteY40" fmla="*/ 1947403 h 2781114"/>
                  <a:gd name="connsiteX41" fmla="*/ 2715987 w 2747078"/>
                  <a:gd name="connsiteY41" fmla="*/ 1922570 h 2781114"/>
                  <a:gd name="connsiteX42" fmla="*/ 2724322 w 2747078"/>
                  <a:gd name="connsiteY42" fmla="*/ 1949419 h 2781114"/>
                  <a:gd name="connsiteX43" fmla="*/ 2738218 w 2747078"/>
                  <a:gd name="connsiteY43" fmla="*/ 2087269 h 2781114"/>
                  <a:gd name="connsiteX44" fmla="*/ 2738218 w 2747078"/>
                  <a:gd name="connsiteY44" fmla="*/ 2771269 h 2781114"/>
                  <a:gd name="connsiteX45" fmla="*/ 2054218 w 2747078"/>
                  <a:gd name="connsiteY45" fmla="*/ 2771269 h 2781114"/>
                  <a:gd name="connsiteX46" fmla="*/ 1916368 w 2747078"/>
                  <a:gd name="connsiteY46" fmla="*/ 2757373 h 2781114"/>
                  <a:gd name="connsiteX47" fmla="*/ 1903980 w 2747078"/>
                  <a:gd name="connsiteY47" fmla="*/ 2753527 h 2781114"/>
                  <a:gd name="connsiteX48" fmla="*/ 1929769 w 2747078"/>
                  <a:gd name="connsiteY48" fmla="*/ 2670447 h 2781114"/>
                  <a:gd name="connsiteX49" fmla="*/ 1941419 w 2747078"/>
                  <a:gd name="connsiteY49" fmla="*/ 2554883 h 2781114"/>
                  <a:gd name="connsiteX50" fmla="*/ 1483564 w 2747078"/>
                  <a:gd name="connsiteY50" fmla="*/ 1993114 h 2781114"/>
                  <a:gd name="connsiteX51" fmla="*/ 1380754 w 2747078"/>
                  <a:gd name="connsiteY51" fmla="*/ 1982750 h 2781114"/>
                  <a:gd name="connsiteX52" fmla="*/ 1381034 w 2747078"/>
                  <a:gd name="connsiteY52" fmla="*/ 1979968 h 2781114"/>
                  <a:gd name="connsiteX53" fmla="*/ 1481770 w 2747078"/>
                  <a:gd name="connsiteY53" fmla="*/ 1969813 h 2781114"/>
                  <a:gd name="connsiteX54" fmla="*/ 1927975 w 2747078"/>
                  <a:gd name="connsiteY54" fmla="*/ 1523608 h 2781114"/>
                  <a:gd name="connsiteX55" fmla="*/ 1939082 w 2747078"/>
                  <a:gd name="connsiteY55" fmla="*/ 1413427 h 2781114"/>
                  <a:gd name="connsiteX56" fmla="*/ 1949711 w 2747078"/>
                  <a:gd name="connsiteY56" fmla="*/ 1412490 h 2781114"/>
                  <a:gd name="connsiteX57" fmla="*/ 804657 w 2747078"/>
                  <a:gd name="connsiteY57" fmla="*/ 1291771 h 2781114"/>
                  <a:gd name="connsiteX58" fmla="*/ 812342 w 2747078"/>
                  <a:gd name="connsiteY58" fmla="*/ 1368000 h 2781114"/>
                  <a:gd name="connsiteX59" fmla="*/ 811852 w 2747078"/>
                  <a:gd name="connsiteY59" fmla="*/ 1372858 h 2781114"/>
                  <a:gd name="connsiteX60" fmla="*/ 796175 w 2747078"/>
                  <a:gd name="connsiteY60" fmla="*/ 1374438 h 2781114"/>
                  <a:gd name="connsiteX61" fmla="*/ 804437 w 2747078"/>
                  <a:gd name="connsiteY61" fmla="*/ 1292480 h 2781114"/>
                  <a:gd name="connsiteX62" fmla="*/ 804657 w 2747078"/>
                  <a:gd name="connsiteY62" fmla="*/ 1291771 h 2781114"/>
                  <a:gd name="connsiteX63" fmla="*/ 2715988 w 2747078"/>
                  <a:gd name="connsiteY63" fmla="*/ 848698 h 2781114"/>
                  <a:gd name="connsiteX64" fmla="*/ 2743624 w 2747078"/>
                  <a:gd name="connsiteY64" fmla="*/ 857277 h 2781114"/>
                  <a:gd name="connsiteX65" fmla="*/ 2743624 w 2747078"/>
                  <a:gd name="connsiteY65" fmla="*/ 1913991 h 2781114"/>
                  <a:gd name="connsiteX66" fmla="*/ 2715987 w 2747078"/>
                  <a:gd name="connsiteY66" fmla="*/ 1922570 h 2781114"/>
                  <a:gd name="connsiteX67" fmla="*/ 2684466 w 2747078"/>
                  <a:gd name="connsiteY67" fmla="*/ 1821025 h 2781114"/>
                  <a:gd name="connsiteX68" fmla="*/ 2054218 w 2747078"/>
                  <a:gd name="connsiteY68" fmla="*/ 1403269 h 2781114"/>
                  <a:gd name="connsiteX69" fmla="*/ 1949711 w 2747078"/>
                  <a:gd name="connsiteY69" fmla="*/ 1412490 h 2781114"/>
                  <a:gd name="connsiteX70" fmla="*/ 1947004 w 2747078"/>
                  <a:gd name="connsiteY70" fmla="*/ 1385634 h 2781114"/>
                  <a:gd name="connsiteX71" fmla="*/ 1949842 w 2747078"/>
                  <a:gd name="connsiteY71" fmla="*/ 1357478 h 2781114"/>
                  <a:gd name="connsiteX72" fmla="*/ 2054218 w 2747078"/>
                  <a:gd name="connsiteY72" fmla="*/ 1368000 h 2781114"/>
                  <a:gd name="connsiteX73" fmla="*/ 2684466 w 2747078"/>
                  <a:gd name="connsiteY73" fmla="*/ 950244 h 2781114"/>
                  <a:gd name="connsiteX74" fmla="*/ 2715988 w 2747078"/>
                  <a:gd name="connsiteY74" fmla="*/ 848698 h 2781114"/>
                  <a:gd name="connsiteX75" fmla="*/ 15151 w 2747078"/>
                  <a:gd name="connsiteY75" fmla="*/ 839953 h 2781114"/>
                  <a:gd name="connsiteX76" fmla="*/ 54860 w 2747078"/>
                  <a:gd name="connsiteY76" fmla="*/ 967879 h 2781114"/>
                  <a:gd name="connsiteX77" fmla="*/ 685108 w 2747078"/>
                  <a:gd name="connsiteY77" fmla="*/ 1385635 h 2781114"/>
                  <a:gd name="connsiteX78" fmla="*/ 796175 w 2747078"/>
                  <a:gd name="connsiteY78" fmla="*/ 1374438 h 2781114"/>
                  <a:gd name="connsiteX79" fmla="*/ 792787 w 2747078"/>
                  <a:gd name="connsiteY79" fmla="*/ 1408044 h 2781114"/>
                  <a:gd name="connsiteX80" fmla="*/ 793278 w 2747078"/>
                  <a:gd name="connsiteY80" fmla="*/ 1412909 h 2781114"/>
                  <a:gd name="connsiteX81" fmla="*/ 683999 w 2747078"/>
                  <a:gd name="connsiteY81" fmla="*/ 1403268 h 2781114"/>
                  <a:gd name="connsiteX82" fmla="*/ 53752 w 2747078"/>
                  <a:gd name="connsiteY82" fmla="*/ 1821024 h 2781114"/>
                  <a:gd name="connsiteX83" fmla="*/ 29081 w 2747078"/>
                  <a:gd name="connsiteY83" fmla="*/ 1900504 h 2781114"/>
                  <a:gd name="connsiteX84" fmla="*/ 15722 w 2747078"/>
                  <a:gd name="connsiteY84" fmla="*/ 1896357 h 2781114"/>
                  <a:gd name="connsiteX85" fmla="*/ 15151 w 2747078"/>
                  <a:gd name="connsiteY85" fmla="*/ 839953 h 2781114"/>
                  <a:gd name="connsiteX86" fmla="*/ 1389517 w 2747078"/>
                  <a:gd name="connsiteY86" fmla="*/ 836975 h 2781114"/>
                  <a:gd name="connsiteX87" fmla="*/ 1391119 w 2747078"/>
                  <a:gd name="connsiteY87" fmla="*/ 837137 h 2781114"/>
                  <a:gd name="connsiteX88" fmla="*/ 1389602 w 2747078"/>
                  <a:gd name="connsiteY88" fmla="*/ 837290 h 2781114"/>
                  <a:gd name="connsiteX89" fmla="*/ 1389517 w 2747078"/>
                  <a:gd name="connsiteY89" fmla="*/ 836975 h 2781114"/>
                  <a:gd name="connsiteX90" fmla="*/ 1360053 w 2747078"/>
                  <a:gd name="connsiteY90" fmla="*/ 835245 h 2781114"/>
                  <a:gd name="connsiteX91" fmla="*/ 1384964 w 2747078"/>
                  <a:gd name="connsiteY91" fmla="*/ 837757 h 2781114"/>
                  <a:gd name="connsiteX92" fmla="*/ 1389602 w 2747078"/>
                  <a:gd name="connsiteY92" fmla="*/ 837290 h 2781114"/>
                  <a:gd name="connsiteX93" fmla="*/ 1411723 w 2747078"/>
                  <a:gd name="connsiteY93" fmla="*/ 919183 h 2781114"/>
                  <a:gd name="connsiteX94" fmla="*/ 1916368 w 2747078"/>
                  <a:gd name="connsiteY94" fmla="*/ 1354104 h 2781114"/>
                  <a:gd name="connsiteX95" fmla="*/ 1934370 w 2747078"/>
                  <a:gd name="connsiteY95" fmla="*/ 1355918 h 2781114"/>
                  <a:gd name="connsiteX96" fmla="*/ 1939625 w 2747078"/>
                  <a:gd name="connsiteY96" fmla="*/ 1408044 h 2781114"/>
                  <a:gd name="connsiteX97" fmla="*/ 1939082 w 2747078"/>
                  <a:gd name="connsiteY97" fmla="*/ 1413427 h 2781114"/>
                  <a:gd name="connsiteX98" fmla="*/ 1933138 w 2747078"/>
                  <a:gd name="connsiteY98" fmla="*/ 1413952 h 2781114"/>
                  <a:gd name="connsiteX99" fmla="*/ 1384114 w 2747078"/>
                  <a:gd name="connsiteY99" fmla="*/ 1949419 h 2781114"/>
                  <a:gd name="connsiteX100" fmla="*/ 1381034 w 2747078"/>
                  <a:gd name="connsiteY100" fmla="*/ 1979968 h 2781114"/>
                  <a:gd name="connsiteX101" fmla="*/ 1366206 w 2747078"/>
                  <a:gd name="connsiteY101" fmla="*/ 1981463 h 2781114"/>
                  <a:gd name="connsiteX102" fmla="*/ 1357242 w 2747078"/>
                  <a:gd name="connsiteY102" fmla="*/ 1980560 h 2781114"/>
                  <a:gd name="connsiteX103" fmla="*/ 1354104 w 2747078"/>
                  <a:gd name="connsiteY103" fmla="*/ 1949418 h 2781114"/>
                  <a:gd name="connsiteX104" fmla="*/ 919182 w 2747078"/>
                  <a:gd name="connsiteY104" fmla="*/ 1444773 h 2781114"/>
                  <a:gd name="connsiteX105" fmla="*/ 807640 w 2747078"/>
                  <a:gd name="connsiteY105" fmla="*/ 1414643 h 2781114"/>
                  <a:gd name="connsiteX106" fmla="*/ 811852 w 2747078"/>
                  <a:gd name="connsiteY106" fmla="*/ 1372858 h 2781114"/>
                  <a:gd name="connsiteX107" fmla="*/ 822959 w 2747078"/>
                  <a:gd name="connsiteY107" fmla="*/ 1371739 h 2781114"/>
                  <a:gd name="connsiteX108" fmla="*/ 1327604 w 2747078"/>
                  <a:gd name="connsiteY108" fmla="*/ 936817 h 2781114"/>
                  <a:gd name="connsiteX109" fmla="*/ 1354900 w 2747078"/>
                  <a:gd name="connsiteY109" fmla="*/ 835765 h 2781114"/>
                  <a:gd name="connsiteX110" fmla="*/ 1360053 w 2747078"/>
                  <a:gd name="connsiteY110" fmla="*/ 835245 h 2781114"/>
                  <a:gd name="connsiteX111" fmla="*/ 1108 w 2747078"/>
                  <a:gd name="connsiteY111" fmla="*/ 17635 h 2781114"/>
                  <a:gd name="connsiteX112" fmla="*/ 685108 w 2747078"/>
                  <a:gd name="connsiteY112" fmla="*/ 17635 h 2781114"/>
                  <a:gd name="connsiteX113" fmla="*/ 822959 w 2747078"/>
                  <a:gd name="connsiteY113" fmla="*/ 31532 h 2781114"/>
                  <a:gd name="connsiteX114" fmla="*/ 856369 w 2747078"/>
                  <a:gd name="connsiteY114" fmla="*/ 41902 h 2781114"/>
                  <a:gd name="connsiteX115" fmla="*/ 823195 w 2747078"/>
                  <a:gd name="connsiteY115" fmla="*/ 148774 h 2781114"/>
                  <a:gd name="connsiteX116" fmla="*/ 811545 w 2747078"/>
                  <a:gd name="connsiteY116" fmla="*/ 264338 h 2781114"/>
                  <a:gd name="connsiteX117" fmla="*/ 1269400 w 2747078"/>
                  <a:gd name="connsiteY117" fmla="*/ 826107 h 2781114"/>
                  <a:gd name="connsiteX118" fmla="*/ 1355174 w 2747078"/>
                  <a:gd name="connsiteY118" fmla="*/ 834754 h 2781114"/>
                  <a:gd name="connsiteX119" fmla="*/ 1354900 w 2747078"/>
                  <a:gd name="connsiteY119" fmla="*/ 835765 h 2781114"/>
                  <a:gd name="connsiteX120" fmla="*/ 1250642 w 2747078"/>
                  <a:gd name="connsiteY120" fmla="*/ 846275 h 2781114"/>
                  <a:gd name="connsiteX121" fmla="*/ 837849 w 2747078"/>
                  <a:gd name="connsiteY121" fmla="*/ 1184843 h 2781114"/>
                  <a:gd name="connsiteX122" fmla="*/ 804657 w 2747078"/>
                  <a:gd name="connsiteY122" fmla="*/ 1291771 h 2781114"/>
                  <a:gd name="connsiteX123" fmla="*/ 800692 w 2747078"/>
                  <a:gd name="connsiteY123" fmla="*/ 1252436 h 2781114"/>
                  <a:gd name="connsiteX124" fmla="*/ 238923 w 2747078"/>
                  <a:gd name="connsiteY124" fmla="*/ 794580 h 2781114"/>
                  <a:gd name="connsiteX125" fmla="*/ 15722 w 2747078"/>
                  <a:gd name="connsiteY125" fmla="*/ 839643 h 2781114"/>
                  <a:gd name="connsiteX126" fmla="*/ 15151 w 2747078"/>
                  <a:gd name="connsiteY126" fmla="*/ 839953 h 2781114"/>
                  <a:gd name="connsiteX127" fmla="*/ 15006 w 2747078"/>
                  <a:gd name="connsiteY127" fmla="*/ 839485 h 2781114"/>
                  <a:gd name="connsiteX128" fmla="*/ 1108 w 2747078"/>
                  <a:gd name="connsiteY128" fmla="*/ 701635 h 2781114"/>
                  <a:gd name="connsiteX129" fmla="*/ 1108 w 2747078"/>
                  <a:gd name="connsiteY129" fmla="*/ 17635 h 2781114"/>
                  <a:gd name="connsiteX130" fmla="*/ 2054218 w 2747078"/>
                  <a:gd name="connsiteY130" fmla="*/ 0 h 2781114"/>
                  <a:gd name="connsiteX131" fmla="*/ 2738218 w 2747078"/>
                  <a:gd name="connsiteY131" fmla="*/ 0 h 2781114"/>
                  <a:gd name="connsiteX132" fmla="*/ 2738218 w 2747078"/>
                  <a:gd name="connsiteY132" fmla="*/ 683999 h 2781114"/>
                  <a:gd name="connsiteX133" fmla="*/ 2724322 w 2747078"/>
                  <a:gd name="connsiteY133" fmla="*/ 821849 h 2781114"/>
                  <a:gd name="connsiteX134" fmla="*/ 2715988 w 2747078"/>
                  <a:gd name="connsiteY134" fmla="*/ 848698 h 2781114"/>
                  <a:gd name="connsiteX135" fmla="*/ 2635987 w 2747078"/>
                  <a:gd name="connsiteY135" fmla="*/ 823865 h 2781114"/>
                  <a:gd name="connsiteX136" fmla="*/ 2520423 w 2747078"/>
                  <a:gd name="connsiteY136" fmla="*/ 812214 h 2781114"/>
                  <a:gd name="connsiteX137" fmla="*/ 1958654 w 2747078"/>
                  <a:gd name="connsiteY137" fmla="*/ 1270070 h 2781114"/>
                  <a:gd name="connsiteX138" fmla="*/ 1949842 w 2747078"/>
                  <a:gd name="connsiteY138" fmla="*/ 1357478 h 2781114"/>
                  <a:gd name="connsiteX139" fmla="*/ 1934370 w 2747078"/>
                  <a:gd name="connsiteY139" fmla="*/ 1355918 h 2781114"/>
                  <a:gd name="connsiteX140" fmla="*/ 1927975 w 2747078"/>
                  <a:gd name="connsiteY140" fmla="*/ 1292480 h 2781114"/>
                  <a:gd name="connsiteX141" fmla="*/ 1481770 w 2747078"/>
                  <a:gd name="connsiteY141" fmla="*/ 846275 h 2781114"/>
                  <a:gd name="connsiteX142" fmla="*/ 1391119 w 2747078"/>
                  <a:gd name="connsiteY142" fmla="*/ 837137 h 2781114"/>
                  <a:gd name="connsiteX143" fmla="*/ 1500528 w 2747078"/>
                  <a:gd name="connsiteY143" fmla="*/ 826107 h 2781114"/>
                  <a:gd name="connsiteX144" fmla="*/ 1958383 w 2747078"/>
                  <a:gd name="connsiteY144" fmla="*/ 264338 h 2781114"/>
                  <a:gd name="connsiteX145" fmla="*/ 1913321 w 2747078"/>
                  <a:gd name="connsiteY145" fmla="*/ 41137 h 2781114"/>
                  <a:gd name="connsiteX146" fmla="*/ 1901107 w 2747078"/>
                  <a:gd name="connsiteY146" fmla="*/ 18634 h 2781114"/>
                  <a:gd name="connsiteX147" fmla="*/ 1916368 w 2747078"/>
                  <a:gd name="connsiteY147" fmla="*/ 13896 h 2781114"/>
                  <a:gd name="connsiteX148" fmla="*/ 2054218 w 2747078"/>
                  <a:gd name="connsiteY148" fmla="*/ 0 h 2781114"/>
                  <a:gd name="connsiteX149" fmla="*/ 856607 w 2747078"/>
                  <a:gd name="connsiteY149" fmla="*/ 41137 h 2781114"/>
                  <a:gd name="connsiteX150" fmla="*/ 1901107 w 2747078"/>
                  <a:gd name="connsiteY150" fmla="*/ 18634 h 2781114"/>
                  <a:gd name="connsiteX151" fmla="*/ 1787974 w 2747078"/>
                  <a:gd name="connsiteY151" fmla="*/ 53752 h 2781114"/>
                  <a:gd name="connsiteX152" fmla="*/ 1370218 w 2747078"/>
                  <a:gd name="connsiteY152" fmla="*/ 683999 h 2781114"/>
                  <a:gd name="connsiteX153" fmla="*/ 1380901 w 2747078"/>
                  <a:gd name="connsiteY153" fmla="*/ 805080 h 2781114"/>
                  <a:gd name="connsiteX154" fmla="*/ 1389517 w 2747078"/>
                  <a:gd name="connsiteY154" fmla="*/ 836975 h 2781114"/>
                  <a:gd name="connsiteX155" fmla="*/ 1366206 w 2747078"/>
                  <a:gd name="connsiteY155" fmla="*/ 834625 h 2781114"/>
                  <a:gd name="connsiteX156" fmla="*/ 1360053 w 2747078"/>
                  <a:gd name="connsiteY156" fmla="*/ 835245 h 2781114"/>
                  <a:gd name="connsiteX157" fmla="*/ 1355174 w 2747078"/>
                  <a:gd name="connsiteY157" fmla="*/ 834754 h 2781114"/>
                  <a:gd name="connsiteX158" fmla="*/ 1358426 w 2747078"/>
                  <a:gd name="connsiteY158" fmla="*/ 822714 h 2781114"/>
                  <a:gd name="connsiteX159" fmla="*/ 1369109 w 2747078"/>
                  <a:gd name="connsiteY159" fmla="*/ 701635 h 2781114"/>
                  <a:gd name="connsiteX160" fmla="*/ 951353 w 2747078"/>
                  <a:gd name="connsiteY160" fmla="*/ 71387 h 2781114"/>
                  <a:gd name="connsiteX161" fmla="*/ 856369 w 2747078"/>
                  <a:gd name="connsiteY161" fmla="*/ 41902 h 2781114"/>
                  <a:gd name="connsiteX162" fmla="*/ 856607 w 2747078"/>
                  <a:gd name="connsiteY162" fmla="*/ 41137 h 2781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</a:cxnLst>
                <a:rect l="l" t="t" r="r" b="b"/>
                <a:pathLst>
                  <a:path w="2747078" h="2781114">
                    <a:moveTo>
                      <a:pt x="1368000" y="1981464"/>
                    </a:moveTo>
                    <a:lnTo>
                      <a:pt x="1380754" y="1982750"/>
                    </a:lnTo>
                    <a:lnTo>
                      <a:pt x="1370218" y="2087269"/>
                    </a:lnTo>
                    <a:cubicBezTo>
                      <a:pt x="1370218" y="2370591"/>
                      <a:pt x="1542476" y="2613680"/>
                      <a:pt x="1787974" y="2717517"/>
                    </a:cubicBezTo>
                    <a:lnTo>
                      <a:pt x="1903980" y="2753527"/>
                    </a:lnTo>
                    <a:lnTo>
                      <a:pt x="1896357" y="2778084"/>
                    </a:lnTo>
                    <a:cubicBezTo>
                      <a:pt x="1718968" y="2782177"/>
                      <a:pt x="1017000" y="2782072"/>
                      <a:pt x="839643" y="2778084"/>
                    </a:cubicBezTo>
                    <a:lnTo>
                      <a:pt x="832215" y="2754154"/>
                    </a:lnTo>
                    <a:lnTo>
                      <a:pt x="950244" y="2717516"/>
                    </a:lnTo>
                    <a:cubicBezTo>
                      <a:pt x="1195742" y="2613679"/>
                      <a:pt x="1368000" y="2370590"/>
                      <a:pt x="1368000" y="2087268"/>
                    </a:cubicBezTo>
                    <a:lnTo>
                      <a:pt x="1357441" y="1982529"/>
                    </a:lnTo>
                    <a:lnTo>
                      <a:pt x="1368000" y="1981464"/>
                    </a:lnTo>
                    <a:close/>
                    <a:moveTo>
                      <a:pt x="800474" y="1484297"/>
                    </a:moveTo>
                    <a:lnTo>
                      <a:pt x="804437" y="1523608"/>
                    </a:lnTo>
                    <a:cubicBezTo>
                      <a:pt x="850268" y="1747578"/>
                      <a:pt x="1026673" y="1923983"/>
                      <a:pt x="1250642" y="1969813"/>
                    </a:cubicBezTo>
                    <a:lnTo>
                      <a:pt x="1357242" y="1980560"/>
                    </a:lnTo>
                    <a:cubicBezTo>
                      <a:pt x="1357308" y="1981216"/>
                      <a:pt x="1357375" y="1981873"/>
                      <a:pt x="1357441" y="1982529"/>
                    </a:cubicBezTo>
                    <a:lnTo>
                      <a:pt x="1252436" y="1993114"/>
                    </a:lnTo>
                    <a:cubicBezTo>
                      <a:pt x="991138" y="2046583"/>
                      <a:pt x="794581" y="2277778"/>
                      <a:pt x="794581" y="2554883"/>
                    </a:cubicBezTo>
                    <a:cubicBezTo>
                      <a:pt x="794581" y="2594470"/>
                      <a:pt x="798593" y="2633119"/>
                      <a:pt x="806231" y="2670447"/>
                    </a:cubicBezTo>
                    <a:lnTo>
                      <a:pt x="832215" y="2754154"/>
                    </a:lnTo>
                    <a:lnTo>
                      <a:pt x="821850" y="2757372"/>
                    </a:lnTo>
                    <a:cubicBezTo>
                      <a:pt x="777322" y="2766483"/>
                      <a:pt x="731220" y="2771268"/>
                      <a:pt x="683999" y="2771268"/>
                    </a:cubicBezTo>
                    <a:lnTo>
                      <a:pt x="0" y="2771268"/>
                    </a:lnTo>
                    <a:lnTo>
                      <a:pt x="0" y="2087268"/>
                    </a:lnTo>
                    <a:cubicBezTo>
                      <a:pt x="0" y="2040048"/>
                      <a:pt x="4785" y="1993945"/>
                      <a:pt x="13897" y="1949418"/>
                    </a:cubicBezTo>
                    <a:lnTo>
                      <a:pt x="29081" y="1900504"/>
                    </a:lnTo>
                    <a:lnTo>
                      <a:pt x="123359" y="1929769"/>
                    </a:lnTo>
                    <a:cubicBezTo>
                      <a:pt x="160687" y="1937408"/>
                      <a:pt x="199337" y="1941419"/>
                      <a:pt x="238923" y="1941419"/>
                    </a:cubicBezTo>
                    <a:cubicBezTo>
                      <a:pt x="481389" y="1941419"/>
                      <a:pt x="688706" y="1790930"/>
                      <a:pt x="772567" y="1578258"/>
                    </a:cubicBezTo>
                    <a:lnTo>
                      <a:pt x="800474" y="1484297"/>
                    </a:lnTo>
                    <a:close/>
                    <a:moveTo>
                      <a:pt x="793278" y="1412909"/>
                    </a:moveTo>
                    <a:lnTo>
                      <a:pt x="805080" y="1413951"/>
                    </a:lnTo>
                    <a:lnTo>
                      <a:pt x="807640" y="1414643"/>
                    </a:lnTo>
                    <a:lnTo>
                      <a:pt x="800692" y="1483564"/>
                    </a:lnTo>
                    <a:cubicBezTo>
                      <a:pt x="800619" y="1483808"/>
                      <a:pt x="800547" y="1484053"/>
                      <a:pt x="800474" y="1484297"/>
                    </a:cubicBezTo>
                    <a:lnTo>
                      <a:pt x="793278" y="1412909"/>
                    </a:lnTo>
                    <a:close/>
                    <a:moveTo>
                      <a:pt x="1949711" y="1412490"/>
                    </a:moveTo>
                    <a:lnTo>
                      <a:pt x="1958654" y="1501198"/>
                    </a:lnTo>
                    <a:cubicBezTo>
                      <a:pt x="2012123" y="1762496"/>
                      <a:pt x="2243319" y="1959053"/>
                      <a:pt x="2520423" y="1959053"/>
                    </a:cubicBezTo>
                    <a:cubicBezTo>
                      <a:pt x="2560009" y="1959053"/>
                      <a:pt x="2598659" y="1955042"/>
                      <a:pt x="2635987" y="1947403"/>
                    </a:cubicBezTo>
                    <a:lnTo>
                      <a:pt x="2715987" y="1922570"/>
                    </a:lnTo>
                    <a:lnTo>
                      <a:pt x="2724322" y="1949419"/>
                    </a:lnTo>
                    <a:cubicBezTo>
                      <a:pt x="2733433" y="1993946"/>
                      <a:pt x="2738218" y="2040049"/>
                      <a:pt x="2738218" y="2087269"/>
                    </a:cubicBezTo>
                    <a:lnTo>
                      <a:pt x="2738218" y="2771269"/>
                    </a:lnTo>
                    <a:lnTo>
                      <a:pt x="2054218" y="2771269"/>
                    </a:lnTo>
                    <a:cubicBezTo>
                      <a:pt x="2006997" y="2771269"/>
                      <a:pt x="1960895" y="2766484"/>
                      <a:pt x="1916368" y="2757373"/>
                    </a:cubicBezTo>
                    <a:lnTo>
                      <a:pt x="1903980" y="2753527"/>
                    </a:lnTo>
                    <a:lnTo>
                      <a:pt x="1929769" y="2670447"/>
                    </a:lnTo>
                    <a:cubicBezTo>
                      <a:pt x="1937408" y="2633119"/>
                      <a:pt x="1941419" y="2594469"/>
                      <a:pt x="1941419" y="2554883"/>
                    </a:cubicBezTo>
                    <a:cubicBezTo>
                      <a:pt x="1941419" y="2277778"/>
                      <a:pt x="1744862" y="2046583"/>
                      <a:pt x="1483564" y="1993114"/>
                    </a:cubicBezTo>
                    <a:lnTo>
                      <a:pt x="1380754" y="1982750"/>
                    </a:lnTo>
                    <a:cubicBezTo>
                      <a:pt x="1380847" y="1981823"/>
                      <a:pt x="1380941" y="1980895"/>
                      <a:pt x="1381034" y="1979968"/>
                    </a:cubicBezTo>
                    <a:lnTo>
                      <a:pt x="1481770" y="1969813"/>
                    </a:lnTo>
                    <a:cubicBezTo>
                      <a:pt x="1705740" y="1923983"/>
                      <a:pt x="1882145" y="1747578"/>
                      <a:pt x="1927975" y="1523608"/>
                    </a:cubicBezTo>
                    <a:lnTo>
                      <a:pt x="1939082" y="1413427"/>
                    </a:lnTo>
                    <a:lnTo>
                      <a:pt x="1949711" y="1412490"/>
                    </a:lnTo>
                    <a:close/>
                    <a:moveTo>
                      <a:pt x="804657" y="1291771"/>
                    </a:moveTo>
                    <a:lnTo>
                      <a:pt x="812342" y="1368000"/>
                    </a:lnTo>
                    <a:cubicBezTo>
                      <a:pt x="812179" y="1369619"/>
                      <a:pt x="812015" y="1371239"/>
                      <a:pt x="811852" y="1372858"/>
                    </a:cubicBezTo>
                    <a:lnTo>
                      <a:pt x="796175" y="1374438"/>
                    </a:lnTo>
                    <a:lnTo>
                      <a:pt x="804437" y="1292480"/>
                    </a:lnTo>
                    <a:cubicBezTo>
                      <a:pt x="804510" y="1292244"/>
                      <a:pt x="804584" y="1292007"/>
                      <a:pt x="804657" y="1291771"/>
                    </a:cubicBezTo>
                    <a:close/>
                    <a:moveTo>
                      <a:pt x="2715988" y="848698"/>
                    </a:moveTo>
                    <a:lnTo>
                      <a:pt x="2743624" y="857277"/>
                    </a:lnTo>
                    <a:cubicBezTo>
                      <a:pt x="2748230" y="1034826"/>
                      <a:pt x="2748230" y="1736442"/>
                      <a:pt x="2743624" y="1913991"/>
                    </a:cubicBezTo>
                    <a:lnTo>
                      <a:pt x="2715987" y="1922570"/>
                    </a:lnTo>
                    <a:lnTo>
                      <a:pt x="2684466" y="1821025"/>
                    </a:lnTo>
                    <a:cubicBezTo>
                      <a:pt x="2580629" y="1575527"/>
                      <a:pt x="2337540" y="1403269"/>
                      <a:pt x="2054218" y="1403269"/>
                    </a:cubicBezTo>
                    <a:lnTo>
                      <a:pt x="1949711" y="1412490"/>
                    </a:lnTo>
                    <a:lnTo>
                      <a:pt x="1947004" y="1385634"/>
                    </a:lnTo>
                    <a:lnTo>
                      <a:pt x="1949842" y="1357478"/>
                    </a:lnTo>
                    <a:lnTo>
                      <a:pt x="2054218" y="1368000"/>
                    </a:lnTo>
                    <a:cubicBezTo>
                      <a:pt x="2337540" y="1368000"/>
                      <a:pt x="2580629" y="1195742"/>
                      <a:pt x="2684466" y="950244"/>
                    </a:cubicBezTo>
                    <a:lnTo>
                      <a:pt x="2715988" y="848698"/>
                    </a:lnTo>
                    <a:close/>
                    <a:moveTo>
                      <a:pt x="15151" y="839953"/>
                    </a:moveTo>
                    <a:lnTo>
                      <a:pt x="54860" y="967879"/>
                    </a:lnTo>
                    <a:cubicBezTo>
                      <a:pt x="158698" y="1213377"/>
                      <a:pt x="401787" y="1385635"/>
                      <a:pt x="685108" y="1385635"/>
                    </a:cubicBezTo>
                    <a:lnTo>
                      <a:pt x="796175" y="1374438"/>
                    </a:lnTo>
                    <a:lnTo>
                      <a:pt x="792787" y="1408044"/>
                    </a:lnTo>
                    <a:cubicBezTo>
                      <a:pt x="792951" y="1409666"/>
                      <a:pt x="793114" y="1411287"/>
                      <a:pt x="793278" y="1412909"/>
                    </a:cubicBezTo>
                    <a:lnTo>
                      <a:pt x="683999" y="1403268"/>
                    </a:lnTo>
                    <a:cubicBezTo>
                      <a:pt x="400678" y="1403268"/>
                      <a:pt x="157589" y="1575526"/>
                      <a:pt x="53752" y="1821024"/>
                    </a:cubicBezTo>
                    <a:lnTo>
                      <a:pt x="29081" y="1900504"/>
                    </a:lnTo>
                    <a:lnTo>
                      <a:pt x="15722" y="1896357"/>
                    </a:lnTo>
                    <a:cubicBezTo>
                      <a:pt x="13400" y="1719599"/>
                      <a:pt x="8628" y="994699"/>
                      <a:pt x="15151" y="839953"/>
                    </a:cubicBezTo>
                    <a:close/>
                    <a:moveTo>
                      <a:pt x="1389517" y="836975"/>
                    </a:moveTo>
                    <a:lnTo>
                      <a:pt x="1391119" y="837137"/>
                    </a:lnTo>
                    <a:lnTo>
                      <a:pt x="1389602" y="837290"/>
                    </a:lnTo>
                    <a:cubicBezTo>
                      <a:pt x="1389574" y="837185"/>
                      <a:pt x="1389545" y="837080"/>
                      <a:pt x="1389517" y="836975"/>
                    </a:cubicBezTo>
                    <a:close/>
                    <a:moveTo>
                      <a:pt x="1360053" y="835245"/>
                    </a:moveTo>
                    <a:lnTo>
                      <a:pt x="1384964" y="837757"/>
                    </a:lnTo>
                    <a:lnTo>
                      <a:pt x="1389602" y="837290"/>
                    </a:lnTo>
                    <a:lnTo>
                      <a:pt x="1411723" y="919183"/>
                    </a:lnTo>
                    <a:cubicBezTo>
                      <a:pt x="1492276" y="1139183"/>
                      <a:pt x="1682602" y="1306269"/>
                      <a:pt x="1916368" y="1354104"/>
                    </a:cubicBezTo>
                    <a:lnTo>
                      <a:pt x="1934370" y="1355918"/>
                    </a:lnTo>
                    <a:lnTo>
                      <a:pt x="1939625" y="1408044"/>
                    </a:lnTo>
                    <a:lnTo>
                      <a:pt x="1939082" y="1413427"/>
                    </a:lnTo>
                    <a:lnTo>
                      <a:pt x="1933138" y="1413952"/>
                    </a:lnTo>
                    <a:cubicBezTo>
                      <a:pt x="1658043" y="1463091"/>
                      <a:pt x="1439922" y="1676693"/>
                      <a:pt x="1384114" y="1949419"/>
                    </a:cubicBezTo>
                    <a:lnTo>
                      <a:pt x="1381034" y="1979968"/>
                    </a:lnTo>
                    <a:lnTo>
                      <a:pt x="1366206" y="1981463"/>
                    </a:lnTo>
                    <a:lnTo>
                      <a:pt x="1357242" y="1980560"/>
                    </a:lnTo>
                    <a:lnTo>
                      <a:pt x="1354104" y="1949418"/>
                    </a:lnTo>
                    <a:cubicBezTo>
                      <a:pt x="1306268" y="1715653"/>
                      <a:pt x="1139183" y="1525326"/>
                      <a:pt x="919182" y="1444773"/>
                    </a:cubicBezTo>
                    <a:lnTo>
                      <a:pt x="807640" y="1414643"/>
                    </a:lnTo>
                    <a:lnTo>
                      <a:pt x="811852" y="1372858"/>
                    </a:lnTo>
                    <a:lnTo>
                      <a:pt x="822959" y="1371739"/>
                    </a:lnTo>
                    <a:cubicBezTo>
                      <a:pt x="1056725" y="1323904"/>
                      <a:pt x="1247051" y="1156818"/>
                      <a:pt x="1327604" y="936817"/>
                    </a:cubicBezTo>
                    <a:lnTo>
                      <a:pt x="1354900" y="835765"/>
                    </a:lnTo>
                    <a:lnTo>
                      <a:pt x="1360053" y="835245"/>
                    </a:lnTo>
                    <a:close/>
                    <a:moveTo>
                      <a:pt x="1108" y="17635"/>
                    </a:moveTo>
                    <a:lnTo>
                      <a:pt x="685108" y="17635"/>
                    </a:lnTo>
                    <a:cubicBezTo>
                      <a:pt x="732328" y="17635"/>
                      <a:pt x="778431" y="22420"/>
                      <a:pt x="822959" y="31532"/>
                    </a:cubicBezTo>
                    <a:lnTo>
                      <a:pt x="856369" y="41902"/>
                    </a:lnTo>
                    <a:lnTo>
                      <a:pt x="823195" y="148774"/>
                    </a:lnTo>
                    <a:cubicBezTo>
                      <a:pt x="815557" y="186102"/>
                      <a:pt x="811545" y="224752"/>
                      <a:pt x="811545" y="264338"/>
                    </a:cubicBezTo>
                    <a:cubicBezTo>
                      <a:pt x="811545" y="541442"/>
                      <a:pt x="1008103" y="772637"/>
                      <a:pt x="1269400" y="826107"/>
                    </a:cubicBezTo>
                    <a:lnTo>
                      <a:pt x="1355174" y="834754"/>
                    </a:lnTo>
                    <a:cubicBezTo>
                      <a:pt x="1355083" y="835091"/>
                      <a:pt x="1354991" y="835428"/>
                      <a:pt x="1354900" y="835765"/>
                    </a:cubicBezTo>
                    <a:lnTo>
                      <a:pt x="1250642" y="846275"/>
                    </a:lnTo>
                    <a:cubicBezTo>
                      <a:pt x="1064001" y="884467"/>
                      <a:pt x="910391" y="1013336"/>
                      <a:pt x="837849" y="1184843"/>
                    </a:cubicBezTo>
                    <a:lnTo>
                      <a:pt x="804657" y="1291771"/>
                    </a:lnTo>
                    <a:lnTo>
                      <a:pt x="800692" y="1252436"/>
                    </a:lnTo>
                    <a:cubicBezTo>
                      <a:pt x="747223" y="991138"/>
                      <a:pt x="516027" y="794580"/>
                      <a:pt x="238923" y="794580"/>
                    </a:cubicBezTo>
                    <a:cubicBezTo>
                      <a:pt x="159750" y="794580"/>
                      <a:pt x="84325" y="810626"/>
                      <a:pt x="15722" y="839643"/>
                    </a:cubicBezTo>
                    <a:lnTo>
                      <a:pt x="15151" y="839953"/>
                    </a:lnTo>
                    <a:cubicBezTo>
                      <a:pt x="15103" y="839797"/>
                      <a:pt x="15054" y="839641"/>
                      <a:pt x="15006" y="839485"/>
                    </a:cubicBezTo>
                    <a:cubicBezTo>
                      <a:pt x="5894" y="794957"/>
                      <a:pt x="1108" y="748856"/>
                      <a:pt x="1108" y="701635"/>
                    </a:cubicBezTo>
                    <a:lnTo>
                      <a:pt x="1108" y="17635"/>
                    </a:lnTo>
                    <a:close/>
                    <a:moveTo>
                      <a:pt x="2054218" y="0"/>
                    </a:moveTo>
                    <a:lnTo>
                      <a:pt x="2738218" y="0"/>
                    </a:lnTo>
                    <a:lnTo>
                      <a:pt x="2738218" y="683999"/>
                    </a:lnTo>
                    <a:cubicBezTo>
                      <a:pt x="2738218" y="731220"/>
                      <a:pt x="2733433" y="777322"/>
                      <a:pt x="2724322" y="821849"/>
                    </a:cubicBezTo>
                    <a:lnTo>
                      <a:pt x="2715988" y="848698"/>
                    </a:lnTo>
                    <a:lnTo>
                      <a:pt x="2635987" y="823865"/>
                    </a:lnTo>
                    <a:cubicBezTo>
                      <a:pt x="2598659" y="816226"/>
                      <a:pt x="2560009" y="812214"/>
                      <a:pt x="2520423" y="812214"/>
                    </a:cubicBezTo>
                    <a:cubicBezTo>
                      <a:pt x="2243319" y="812214"/>
                      <a:pt x="2012123" y="1008773"/>
                      <a:pt x="1958654" y="1270070"/>
                    </a:cubicBezTo>
                    <a:lnTo>
                      <a:pt x="1949842" y="1357478"/>
                    </a:lnTo>
                    <a:lnTo>
                      <a:pt x="1934370" y="1355918"/>
                    </a:lnTo>
                    <a:lnTo>
                      <a:pt x="1927975" y="1292480"/>
                    </a:lnTo>
                    <a:cubicBezTo>
                      <a:pt x="1882145" y="1068511"/>
                      <a:pt x="1705740" y="892106"/>
                      <a:pt x="1481770" y="846275"/>
                    </a:cubicBezTo>
                    <a:lnTo>
                      <a:pt x="1391119" y="837137"/>
                    </a:lnTo>
                    <a:lnTo>
                      <a:pt x="1500528" y="826107"/>
                    </a:lnTo>
                    <a:cubicBezTo>
                      <a:pt x="1761825" y="772637"/>
                      <a:pt x="1958383" y="541442"/>
                      <a:pt x="1958383" y="264338"/>
                    </a:cubicBezTo>
                    <a:cubicBezTo>
                      <a:pt x="1958383" y="185165"/>
                      <a:pt x="1942338" y="109740"/>
                      <a:pt x="1913321" y="41137"/>
                    </a:cubicBezTo>
                    <a:lnTo>
                      <a:pt x="1901107" y="18634"/>
                    </a:lnTo>
                    <a:lnTo>
                      <a:pt x="1916368" y="13896"/>
                    </a:lnTo>
                    <a:cubicBezTo>
                      <a:pt x="1960895" y="4785"/>
                      <a:pt x="2006998" y="0"/>
                      <a:pt x="2054218" y="0"/>
                    </a:cubicBezTo>
                    <a:close/>
                    <a:moveTo>
                      <a:pt x="856607" y="41137"/>
                    </a:moveTo>
                    <a:lnTo>
                      <a:pt x="1901107" y="18634"/>
                    </a:lnTo>
                    <a:lnTo>
                      <a:pt x="1787974" y="53752"/>
                    </a:lnTo>
                    <a:cubicBezTo>
                      <a:pt x="1542476" y="157589"/>
                      <a:pt x="1370218" y="400677"/>
                      <a:pt x="1370218" y="683999"/>
                    </a:cubicBezTo>
                    <a:cubicBezTo>
                      <a:pt x="1370218" y="725318"/>
                      <a:pt x="1373882" y="765779"/>
                      <a:pt x="1380901" y="805080"/>
                    </a:cubicBezTo>
                    <a:lnTo>
                      <a:pt x="1389517" y="836975"/>
                    </a:lnTo>
                    <a:lnTo>
                      <a:pt x="1366206" y="834625"/>
                    </a:lnTo>
                    <a:lnTo>
                      <a:pt x="1360053" y="835245"/>
                    </a:lnTo>
                    <a:lnTo>
                      <a:pt x="1355174" y="834754"/>
                    </a:lnTo>
                    <a:lnTo>
                      <a:pt x="1358426" y="822714"/>
                    </a:lnTo>
                    <a:cubicBezTo>
                      <a:pt x="1365446" y="783414"/>
                      <a:pt x="1369109" y="742952"/>
                      <a:pt x="1369109" y="701635"/>
                    </a:cubicBezTo>
                    <a:cubicBezTo>
                      <a:pt x="1369109" y="418312"/>
                      <a:pt x="1196851" y="175224"/>
                      <a:pt x="951353" y="71387"/>
                    </a:cubicBezTo>
                    <a:lnTo>
                      <a:pt x="856369" y="41902"/>
                    </a:lnTo>
                    <a:cubicBezTo>
                      <a:pt x="856448" y="41647"/>
                      <a:pt x="856528" y="41392"/>
                      <a:pt x="856607" y="41137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54" name="Szabadkézi sokszög: alakzat 53">
                <a:extLst>
                  <a:ext uri="{FF2B5EF4-FFF2-40B4-BE49-F238E27FC236}">
                    <a16:creationId xmlns:a16="http://schemas.microsoft.com/office/drawing/2014/main" id="{37BE3374-029C-4A26-AE21-CD245887257B}"/>
                  </a:ext>
                </a:extLst>
              </p:cNvPr>
              <p:cNvSpPr/>
              <p:nvPr/>
            </p:nvSpPr>
            <p:spPr>
              <a:xfrm>
                <a:off x="4175194" y="4227528"/>
                <a:ext cx="1157441" cy="1187506"/>
              </a:xfrm>
              <a:custGeom>
                <a:avLst/>
                <a:gdLst>
                  <a:gd name="connsiteX0" fmla="*/ 182 w 1143359"/>
                  <a:gd name="connsiteY0" fmla="*/ 555737 h 1187506"/>
                  <a:gd name="connsiteX1" fmla="*/ 157345 w 1143359"/>
                  <a:gd name="connsiteY1" fmla="*/ 508112 h 1187506"/>
                  <a:gd name="connsiteX2" fmla="*/ 319270 w 1143359"/>
                  <a:gd name="connsiteY2" fmla="*/ 408099 h 1187506"/>
                  <a:gd name="connsiteX3" fmla="*/ 471670 w 1143359"/>
                  <a:gd name="connsiteY3" fmla="*/ 222362 h 1187506"/>
                  <a:gd name="connsiteX4" fmla="*/ 538345 w 1143359"/>
                  <a:gd name="connsiteY4" fmla="*/ 50912 h 1187506"/>
                  <a:gd name="connsiteX5" fmla="*/ 557395 w 1143359"/>
                  <a:gd name="connsiteY5" fmla="*/ 8049 h 1187506"/>
                  <a:gd name="connsiteX6" fmla="*/ 571682 w 1143359"/>
                  <a:gd name="connsiteY6" fmla="*/ 22337 h 1187506"/>
                  <a:gd name="connsiteX7" fmla="*/ 643120 w 1143359"/>
                  <a:gd name="connsiteY7" fmla="*/ 222362 h 1187506"/>
                  <a:gd name="connsiteX8" fmla="*/ 781232 w 1143359"/>
                  <a:gd name="connsiteY8" fmla="*/ 365237 h 1187506"/>
                  <a:gd name="connsiteX9" fmla="*/ 933632 w 1143359"/>
                  <a:gd name="connsiteY9" fmla="*/ 484299 h 1187506"/>
                  <a:gd name="connsiteX10" fmla="*/ 1128895 w 1143359"/>
                  <a:gd name="connsiteY10" fmla="*/ 531924 h 1187506"/>
                  <a:gd name="connsiteX11" fmla="*/ 1128895 w 1143359"/>
                  <a:gd name="connsiteY11" fmla="*/ 536687 h 1187506"/>
                  <a:gd name="connsiteX12" fmla="*/ 1128895 w 1143359"/>
                  <a:gd name="connsiteY12" fmla="*/ 579549 h 1187506"/>
                  <a:gd name="connsiteX13" fmla="*/ 938395 w 1143359"/>
                  <a:gd name="connsiteY13" fmla="*/ 665274 h 1187506"/>
                  <a:gd name="connsiteX14" fmla="*/ 809807 w 1143359"/>
                  <a:gd name="connsiteY14" fmla="*/ 746237 h 1187506"/>
                  <a:gd name="connsiteX15" fmla="*/ 695507 w 1143359"/>
                  <a:gd name="connsiteY15" fmla="*/ 879587 h 1187506"/>
                  <a:gd name="connsiteX16" fmla="*/ 619307 w 1143359"/>
                  <a:gd name="connsiteY16" fmla="*/ 1017699 h 1187506"/>
                  <a:gd name="connsiteX17" fmla="*/ 562157 w 1143359"/>
                  <a:gd name="connsiteY17" fmla="*/ 1165337 h 1187506"/>
                  <a:gd name="connsiteX18" fmla="*/ 547870 w 1143359"/>
                  <a:gd name="connsiteY18" fmla="*/ 1165337 h 1187506"/>
                  <a:gd name="connsiteX19" fmla="*/ 490720 w 1143359"/>
                  <a:gd name="connsiteY19" fmla="*/ 960549 h 1187506"/>
                  <a:gd name="connsiteX20" fmla="*/ 385945 w 1143359"/>
                  <a:gd name="connsiteY20" fmla="*/ 822437 h 1187506"/>
                  <a:gd name="connsiteX21" fmla="*/ 266882 w 1143359"/>
                  <a:gd name="connsiteY21" fmla="*/ 712899 h 1187506"/>
                  <a:gd name="connsiteX22" fmla="*/ 128770 w 1143359"/>
                  <a:gd name="connsiteY22" fmla="*/ 631937 h 1187506"/>
                  <a:gd name="connsiteX23" fmla="*/ 182 w 1143359"/>
                  <a:gd name="connsiteY23" fmla="*/ 555737 h 1187506"/>
                  <a:gd name="connsiteX0" fmla="*/ 151 w 1167140"/>
                  <a:gd name="connsiteY0" fmla="*/ 579549 h 1187506"/>
                  <a:gd name="connsiteX1" fmla="*/ 181126 w 1167140"/>
                  <a:gd name="connsiteY1" fmla="*/ 508112 h 1187506"/>
                  <a:gd name="connsiteX2" fmla="*/ 343051 w 1167140"/>
                  <a:gd name="connsiteY2" fmla="*/ 408099 h 1187506"/>
                  <a:gd name="connsiteX3" fmla="*/ 495451 w 1167140"/>
                  <a:gd name="connsiteY3" fmla="*/ 222362 h 1187506"/>
                  <a:gd name="connsiteX4" fmla="*/ 562126 w 1167140"/>
                  <a:gd name="connsiteY4" fmla="*/ 50912 h 1187506"/>
                  <a:gd name="connsiteX5" fmla="*/ 581176 w 1167140"/>
                  <a:gd name="connsiteY5" fmla="*/ 8049 h 1187506"/>
                  <a:gd name="connsiteX6" fmla="*/ 595463 w 1167140"/>
                  <a:gd name="connsiteY6" fmla="*/ 22337 h 1187506"/>
                  <a:gd name="connsiteX7" fmla="*/ 666901 w 1167140"/>
                  <a:gd name="connsiteY7" fmla="*/ 222362 h 1187506"/>
                  <a:gd name="connsiteX8" fmla="*/ 805013 w 1167140"/>
                  <a:gd name="connsiteY8" fmla="*/ 365237 h 1187506"/>
                  <a:gd name="connsiteX9" fmla="*/ 957413 w 1167140"/>
                  <a:gd name="connsiteY9" fmla="*/ 484299 h 1187506"/>
                  <a:gd name="connsiteX10" fmla="*/ 1152676 w 1167140"/>
                  <a:gd name="connsiteY10" fmla="*/ 531924 h 1187506"/>
                  <a:gd name="connsiteX11" fmla="*/ 1152676 w 1167140"/>
                  <a:gd name="connsiteY11" fmla="*/ 536687 h 1187506"/>
                  <a:gd name="connsiteX12" fmla="*/ 1152676 w 1167140"/>
                  <a:gd name="connsiteY12" fmla="*/ 579549 h 1187506"/>
                  <a:gd name="connsiteX13" fmla="*/ 962176 w 1167140"/>
                  <a:gd name="connsiteY13" fmla="*/ 665274 h 1187506"/>
                  <a:gd name="connsiteX14" fmla="*/ 833588 w 1167140"/>
                  <a:gd name="connsiteY14" fmla="*/ 746237 h 1187506"/>
                  <a:gd name="connsiteX15" fmla="*/ 719288 w 1167140"/>
                  <a:gd name="connsiteY15" fmla="*/ 879587 h 1187506"/>
                  <a:gd name="connsiteX16" fmla="*/ 643088 w 1167140"/>
                  <a:gd name="connsiteY16" fmla="*/ 1017699 h 1187506"/>
                  <a:gd name="connsiteX17" fmla="*/ 585938 w 1167140"/>
                  <a:gd name="connsiteY17" fmla="*/ 1165337 h 1187506"/>
                  <a:gd name="connsiteX18" fmla="*/ 571651 w 1167140"/>
                  <a:gd name="connsiteY18" fmla="*/ 1165337 h 1187506"/>
                  <a:gd name="connsiteX19" fmla="*/ 514501 w 1167140"/>
                  <a:gd name="connsiteY19" fmla="*/ 960549 h 1187506"/>
                  <a:gd name="connsiteX20" fmla="*/ 409726 w 1167140"/>
                  <a:gd name="connsiteY20" fmla="*/ 822437 h 1187506"/>
                  <a:gd name="connsiteX21" fmla="*/ 290663 w 1167140"/>
                  <a:gd name="connsiteY21" fmla="*/ 712899 h 1187506"/>
                  <a:gd name="connsiteX22" fmla="*/ 152551 w 1167140"/>
                  <a:gd name="connsiteY22" fmla="*/ 631937 h 1187506"/>
                  <a:gd name="connsiteX23" fmla="*/ 151 w 1167140"/>
                  <a:gd name="connsiteY23" fmla="*/ 579549 h 1187506"/>
                  <a:gd name="connsiteX0" fmla="*/ 151 w 1176787"/>
                  <a:gd name="connsiteY0" fmla="*/ 579549 h 1187506"/>
                  <a:gd name="connsiteX1" fmla="*/ 181126 w 1176787"/>
                  <a:gd name="connsiteY1" fmla="*/ 508112 h 1187506"/>
                  <a:gd name="connsiteX2" fmla="*/ 343051 w 1176787"/>
                  <a:gd name="connsiteY2" fmla="*/ 408099 h 1187506"/>
                  <a:gd name="connsiteX3" fmla="*/ 495451 w 1176787"/>
                  <a:gd name="connsiteY3" fmla="*/ 222362 h 1187506"/>
                  <a:gd name="connsiteX4" fmla="*/ 562126 w 1176787"/>
                  <a:gd name="connsiteY4" fmla="*/ 50912 h 1187506"/>
                  <a:gd name="connsiteX5" fmla="*/ 581176 w 1176787"/>
                  <a:gd name="connsiteY5" fmla="*/ 8049 h 1187506"/>
                  <a:gd name="connsiteX6" fmla="*/ 595463 w 1176787"/>
                  <a:gd name="connsiteY6" fmla="*/ 22337 h 1187506"/>
                  <a:gd name="connsiteX7" fmla="*/ 666901 w 1176787"/>
                  <a:gd name="connsiteY7" fmla="*/ 222362 h 1187506"/>
                  <a:gd name="connsiteX8" fmla="*/ 805013 w 1176787"/>
                  <a:gd name="connsiteY8" fmla="*/ 365237 h 1187506"/>
                  <a:gd name="connsiteX9" fmla="*/ 957413 w 1176787"/>
                  <a:gd name="connsiteY9" fmla="*/ 484299 h 1187506"/>
                  <a:gd name="connsiteX10" fmla="*/ 1152676 w 1176787"/>
                  <a:gd name="connsiteY10" fmla="*/ 531924 h 1187506"/>
                  <a:gd name="connsiteX11" fmla="*/ 1152676 w 1176787"/>
                  <a:gd name="connsiteY11" fmla="*/ 579549 h 1187506"/>
                  <a:gd name="connsiteX12" fmla="*/ 962176 w 1176787"/>
                  <a:gd name="connsiteY12" fmla="*/ 665274 h 1187506"/>
                  <a:gd name="connsiteX13" fmla="*/ 833588 w 1176787"/>
                  <a:gd name="connsiteY13" fmla="*/ 746237 h 1187506"/>
                  <a:gd name="connsiteX14" fmla="*/ 719288 w 1176787"/>
                  <a:gd name="connsiteY14" fmla="*/ 879587 h 1187506"/>
                  <a:gd name="connsiteX15" fmla="*/ 643088 w 1176787"/>
                  <a:gd name="connsiteY15" fmla="*/ 1017699 h 1187506"/>
                  <a:gd name="connsiteX16" fmla="*/ 585938 w 1176787"/>
                  <a:gd name="connsiteY16" fmla="*/ 1165337 h 1187506"/>
                  <a:gd name="connsiteX17" fmla="*/ 571651 w 1176787"/>
                  <a:gd name="connsiteY17" fmla="*/ 1165337 h 1187506"/>
                  <a:gd name="connsiteX18" fmla="*/ 514501 w 1176787"/>
                  <a:gd name="connsiteY18" fmla="*/ 960549 h 1187506"/>
                  <a:gd name="connsiteX19" fmla="*/ 409726 w 1176787"/>
                  <a:gd name="connsiteY19" fmla="*/ 822437 h 1187506"/>
                  <a:gd name="connsiteX20" fmla="*/ 290663 w 1176787"/>
                  <a:gd name="connsiteY20" fmla="*/ 712899 h 1187506"/>
                  <a:gd name="connsiteX21" fmla="*/ 152551 w 1176787"/>
                  <a:gd name="connsiteY21" fmla="*/ 631937 h 1187506"/>
                  <a:gd name="connsiteX22" fmla="*/ 151 w 1176787"/>
                  <a:gd name="connsiteY22" fmla="*/ 579549 h 1187506"/>
                  <a:gd name="connsiteX0" fmla="*/ 151 w 1152679"/>
                  <a:gd name="connsiteY0" fmla="*/ 579549 h 1187506"/>
                  <a:gd name="connsiteX1" fmla="*/ 181126 w 1152679"/>
                  <a:gd name="connsiteY1" fmla="*/ 508112 h 1187506"/>
                  <a:gd name="connsiteX2" fmla="*/ 343051 w 1152679"/>
                  <a:gd name="connsiteY2" fmla="*/ 408099 h 1187506"/>
                  <a:gd name="connsiteX3" fmla="*/ 495451 w 1152679"/>
                  <a:gd name="connsiteY3" fmla="*/ 222362 h 1187506"/>
                  <a:gd name="connsiteX4" fmla="*/ 562126 w 1152679"/>
                  <a:gd name="connsiteY4" fmla="*/ 50912 h 1187506"/>
                  <a:gd name="connsiteX5" fmla="*/ 581176 w 1152679"/>
                  <a:gd name="connsiteY5" fmla="*/ 8049 h 1187506"/>
                  <a:gd name="connsiteX6" fmla="*/ 595463 w 1152679"/>
                  <a:gd name="connsiteY6" fmla="*/ 22337 h 1187506"/>
                  <a:gd name="connsiteX7" fmla="*/ 666901 w 1152679"/>
                  <a:gd name="connsiteY7" fmla="*/ 222362 h 1187506"/>
                  <a:gd name="connsiteX8" fmla="*/ 805013 w 1152679"/>
                  <a:gd name="connsiteY8" fmla="*/ 365237 h 1187506"/>
                  <a:gd name="connsiteX9" fmla="*/ 957413 w 1152679"/>
                  <a:gd name="connsiteY9" fmla="*/ 484299 h 1187506"/>
                  <a:gd name="connsiteX10" fmla="*/ 1152676 w 1152679"/>
                  <a:gd name="connsiteY10" fmla="*/ 579549 h 1187506"/>
                  <a:gd name="connsiteX11" fmla="*/ 962176 w 1152679"/>
                  <a:gd name="connsiteY11" fmla="*/ 665274 h 1187506"/>
                  <a:gd name="connsiteX12" fmla="*/ 833588 w 1152679"/>
                  <a:gd name="connsiteY12" fmla="*/ 746237 h 1187506"/>
                  <a:gd name="connsiteX13" fmla="*/ 719288 w 1152679"/>
                  <a:gd name="connsiteY13" fmla="*/ 879587 h 1187506"/>
                  <a:gd name="connsiteX14" fmla="*/ 643088 w 1152679"/>
                  <a:gd name="connsiteY14" fmla="*/ 1017699 h 1187506"/>
                  <a:gd name="connsiteX15" fmla="*/ 585938 w 1152679"/>
                  <a:gd name="connsiteY15" fmla="*/ 1165337 h 1187506"/>
                  <a:gd name="connsiteX16" fmla="*/ 571651 w 1152679"/>
                  <a:gd name="connsiteY16" fmla="*/ 1165337 h 1187506"/>
                  <a:gd name="connsiteX17" fmla="*/ 514501 w 1152679"/>
                  <a:gd name="connsiteY17" fmla="*/ 960549 h 1187506"/>
                  <a:gd name="connsiteX18" fmla="*/ 409726 w 1152679"/>
                  <a:gd name="connsiteY18" fmla="*/ 822437 h 1187506"/>
                  <a:gd name="connsiteX19" fmla="*/ 290663 w 1152679"/>
                  <a:gd name="connsiteY19" fmla="*/ 712899 h 1187506"/>
                  <a:gd name="connsiteX20" fmla="*/ 152551 w 1152679"/>
                  <a:gd name="connsiteY20" fmla="*/ 631937 h 1187506"/>
                  <a:gd name="connsiteX21" fmla="*/ 151 w 1152679"/>
                  <a:gd name="connsiteY21" fmla="*/ 579549 h 1187506"/>
                  <a:gd name="connsiteX0" fmla="*/ 151 w 1157441"/>
                  <a:gd name="connsiteY0" fmla="*/ 579549 h 1187506"/>
                  <a:gd name="connsiteX1" fmla="*/ 181126 w 1157441"/>
                  <a:gd name="connsiteY1" fmla="*/ 508112 h 1187506"/>
                  <a:gd name="connsiteX2" fmla="*/ 343051 w 1157441"/>
                  <a:gd name="connsiteY2" fmla="*/ 408099 h 1187506"/>
                  <a:gd name="connsiteX3" fmla="*/ 495451 w 1157441"/>
                  <a:gd name="connsiteY3" fmla="*/ 222362 h 1187506"/>
                  <a:gd name="connsiteX4" fmla="*/ 562126 w 1157441"/>
                  <a:gd name="connsiteY4" fmla="*/ 50912 h 1187506"/>
                  <a:gd name="connsiteX5" fmla="*/ 581176 w 1157441"/>
                  <a:gd name="connsiteY5" fmla="*/ 8049 h 1187506"/>
                  <a:gd name="connsiteX6" fmla="*/ 595463 w 1157441"/>
                  <a:gd name="connsiteY6" fmla="*/ 22337 h 1187506"/>
                  <a:gd name="connsiteX7" fmla="*/ 666901 w 1157441"/>
                  <a:gd name="connsiteY7" fmla="*/ 222362 h 1187506"/>
                  <a:gd name="connsiteX8" fmla="*/ 805013 w 1157441"/>
                  <a:gd name="connsiteY8" fmla="*/ 365237 h 1187506"/>
                  <a:gd name="connsiteX9" fmla="*/ 957413 w 1157441"/>
                  <a:gd name="connsiteY9" fmla="*/ 484299 h 1187506"/>
                  <a:gd name="connsiteX10" fmla="*/ 1157438 w 1157441"/>
                  <a:gd name="connsiteY10" fmla="*/ 584312 h 1187506"/>
                  <a:gd name="connsiteX11" fmla="*/ 962176 w 1157441"/>
                  <a:gd name="connsiteY11" fmla="*/ 665274 h 1187506"/>
                  <a:gd name="connsiteX12" fmla="*/ 833588 w 1157441"/>
                  <a:gd name="connsiteY12" fmla="*/ 746237 h 1187506"/>
                  <a:gd name="connsiteX13" fmla="*/ 719288 w 1157441"/>
                  <a:gd name="connsiteY13" fmla="*/ 879587 h 1187506"/>
                  <a:gd name="connsiteX14" fmla="*/ 643088 w 1157441"/>
                  <a:gd name="connsiteY14" fmla="*/ 1017699 h 1187506"/>
                  <a:gd name="connsiteX15" fmla="*/ 585938 w 1157441"/>
                  <a:gd name="connsiteY15" fmla="*/ 1165337 h 1187506"/>
                  <a:gd name="connsiteX16" fmla="*/ 571651 w 1157441"/>
                  <a:gd name="connsiteY16" fmla="*/ 1165337 h 1187506"/>
                  <a:gd name="connsiteX17" fmla="*/ 514501 w 1157441"/>
                  <a:gd name="connsiteY17" fmla="*/ 960549 h 1187506"/>
                  <a:gd name="connsiteX18" fmla="*/ 409726 w 1157441"/>
                  <a:gd name="connsiteY18" fmla="*/ 822437 h 1187506"/>
                  <a:gd name="connsiteX19" fmla="*/ 290663 w 1157441"/>
                  <a:gd name="connsiteY19" fmla="*/ 712899 h 1187506"/>
                  <a:gd name="connsiteX20" fmla="*/ 152551 w 1157441"/>
                  <a:gd name="connsiteY20" fmla="*/ 631937 h 1187506"/>
                  <a:gd name="connsiteX21" fmla="*/ 151 w 1157441"/>
                  <a:gd name="connsiteY21" fmla="*/ 579549 h 1187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157441" h="1187506">
                    <a:moveTo>
                      <a:pt x="151" y="579549"/>
                    </a:moveTo>
                    <a:cubicBezTo>
                      <a:pt x="4913" y="558912"/>
                      <a:pt x="123976" y="536687"/>
                      <a:pt x="181126" y="508112"/>
                    </a:cubicBezTo>
                    <a:cubicBezTo>
                      <a:pt x="238276" y="479537"/>
                      <a:pt x="290664" y="455724"/>
                      <a:pt x="343051" y="408099"/>
                    </a:cubicBezTo>
                    <a:cubicBezTo>
                      <a:pt x="395439" y="360474"/>
                      <a:pt x="458939" y="281893"/>
                      <a:pt x="495451" y="222362"/>
                    </a:cubicBezTo>
                    <a:cubicBezTo>
                      <a:pt x="531963" y="162831"/>
                      <a:pt x="547839" y="86631"/>
                      <a:pt x="562126" y="50912"/>
                    </a:cubicBezTo>
                    <a:cubicBezTo>
                      <a:pt x="576413" y="15193"/>
                      <a:pt x="575620" y="12811"/>
                      <a:pt x="581176" y="8049"/>
                    </a:cubicBezTo>
                    <a:cubicBezTo>
                      <a:pt x="586732" y="3287"/>
                      <a:pt x="581176" y="-13382"/>
                      <a:pt x="595463" y="22337"/>
                    </a:cubicBezTo>
                    <a:cubicBezTo>
                      <a:pt x="609750" y="58056"/>
                      <a:pt x="631976" y="165212"/>
                      <a:pt x="666901" y="222362"/>
                    </a:cubicBezTo>
                    <a:cubicBezTo>
                      <a:pt x="701826" y="279512"/>
                      <a:pt x="756594" y="321581"/>
                      <a:pt x="805013" y="365237"/>
                    </a:cubicBezTo>
                    <a:cubicBezTo>
                      <a:pt x="853432" y="408893"/>
                      <a:pt x="898676" y="447787"/>
                      <a:pt x="957413" y="484299"/>
                    </a:cubicBezTo>
                    <a:cubicBezTo>
                      <a:pt x="1016150" y="520811"/>
                      <a:pt x="1156644" y="554150"/>
                      <a:pt x="1157438" y="584312"/>
                    </a:cubicBezTo>
                    <a:cubicBezTo>
                      <a:pt x="1158232" y="614474"/>
                      <a:pt x="1016151" y="638287"/>
                      <a:pt x="962176" y="665274"/>
                    </a:cubicBezTo>
                    <a:cubicBezTo>
                      <a:pt x="908201" y="692261"/>
                      <a:pt x="874069" y="710518"/>
                      <a:pt x="833588" y="746237"/>
                    </a:cubicBezTo>
                    <a:cubicBezTo>
                      <a:pt x="793107" y="781956"/>
                      <a:pt x="751038" y="834343"/>
                      <a:pt x="719288" y="879587"/>
                    </a:cubicBezTo>
                    <a:cubicBezTo>
                      <a:pt x="687538" y="924831"/>
                      <a:pt x="665313" y="970074"/>
                      <a:pt x="643088" y="1017699"/>
                    </a:cubicBezTo>
                    <a:cubicBezTo>
                      <a:pt x="620863" y="1065324"/>
                      <a:pt x="585938" y="1165337"/>
                      <a:pt x="585938" y="1165337"/>
                    </a:cubicBezTo>
                    <a:cubicBezTo>
                      <a:pt x="574032" y="1189943"/>
                      <a:pt x="583557" y="1199468"/>
                      <a:pt x="571651" y="1165337"/>
                    </a:cubicBezTo>
                    <a:cubicBezTo>
                      <a:pt x="559745" y="1131206"/>
                      <a:pt x="541488" y="1017699"/>
                      <a:pt x="514501" y="960549"/>
                    </a:cubicBezTo>
                    <a:cubicBezTo>
                      <a:pt x="487514" y="903399"/>
                      <a:pt x="447032" y="863712"/>
                      <a:pt x="409726" y="822437"/>
                    </a:cubicBezTo>
                    <a:cubicBezTo>
                      <a:pt x="372420" y="781162"/>
                      <a:pt x="333525" y="744649"/>
                      <a:pt x="290663" y="712899"/>
                    </a:cubicBezTo>
                    <a:cubicBezTo>
                      <a:pt x="247801" y="681149"/>
                      <a:pt x="200970" y="654162"/>
                      <a:pt x="152551" y="631937"/>
                    </a:cubicBezTo>
                    <a:cubicBezTo>
                      <a:pt x="104132" y="609712"/>
                      <a:pt x="-4611" y="600186"/>
                      <a:pt x="151" y="579549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48" name="Szabadkézi sokszög: alakzat 47">
              <a:extLst>
                <a:ext uri="{FF2B5EF4-FFF2-40B4-BE49-F238E27FC236}">
                  <a16:creationId xmlns:a16="http://schemas.microsoft.com/office/drawing/2014/main" id="{3A2DE7D3-357A-47F7-84AE-F75BB1766C69}"/>
                </a:ext>
              </a:extLst>
            </p:cNvPr>
            <p:cNvSpPr/>
            <p:nvPr/>
          </p:nvSpPr>
          <p:spPr>
            <a:xfrm rot="10800000">
              <a:off x="4549599" y="5703893"/>
              <a:ext cx="440147" cy="508732"/>
            </a:xfrm>
            <a:custGeom>
              <a:avLst/>
              <a:gdLst>
                <a:gd name="connsiteX0" fmla="*/ 341595 w 683190"/>
                <a:gd name="connsiteY0" fmla="*/ 0 h 395884"/>
                <a:gd name="connsiteX1" fmla="*/ 678556 w 683190"/>
                <a:gd name="connsiteY1" fmla="*/ 274631 h 395884"/>
                <a:gd name="connsiteX2" fmla="*/ 683190 w 683190"/>
                <a:gd name="connsiteY2" fmla="*/ 320596 h 395884"/>
                <a:gd name="connsiteX3" fmla="*/ 645807 w 683190"/>
                <a:gd name="connsiteY3" fmla="*/ 308992 h 395884"/>
                <a:gd name="connsiteX4" fmla="*/ 576489 w 683190"/>
                <a:gd name="connsiteY4" fmla="*/ 302004 h 395884"/>
                <a:gd name="connsiteX5" fmla="*/ 384184 w 683190"/>
                <a:gd name="connsiteY5" fmla="*/ 360745 h 395884"/>
                <a:gd name="connsiteX6" fmla="*/ 341595 w 683190"/>
                <a:gd name="connsiteY6" fmla="*/ 395884 h 395884"/>
                <a:gd name="connsiteX7" fmla="*/ 299006 w 683190"/>
                <a:gd name="connsiteY7" fmla="*/ 360745 h 395884"/>
                <a:gd name="connsiteX8" fmla="*/ 106701 w 683190"/>
                <a:gd name="connsiteY8" fmla="*/ 302004 h 395884"/>
                <a:gd name="connsiteX9" fmla="*/ 37383 w 683190"/>
                <a:gd name="connsiteY9" fmla="*/ 308992 h 395884"/>
                <a:gd name="connsiteX10" fmla="*/ 0 w 683190"/>
                <a:gd name="connsiteY10" fmla="*/ 320596 h 395884"/>
                <a:gd name="connsiteX11" fmla="*/ 4634 w 683190"/>
                <a:gd name="connsiteY11" fmla="*/ 274631 h 395884"/>
                <a:gd name="connsiteX12" fmla="*/ 341595 w 683190"/>
                <a:gd name="connsiteY12" fmla="*/ 0 h 395884"/>
                <a:gd name="connsiteX0" fmla="*/ 341595 w 683190"/>
                <a:gd name="connsiteY0" fmla="*/ 0 h 395884"/>
                <a:gd name="connsiteX1" fmla="*/ 678556 w 683190"/>
                <a:gd name="connsiteY1" fmla="*/ 274631 h 395884"/>
                <a:gd name="connsiteX2" fmla="*/ 683190 w 683190"/>
                <a:gd name="connsiteY2" fmla="*/ 320596 h 395884"/>
                <a:gd name="connsiteX3" fmla="*/ 645807 w 683190"/>
                <a:gd name="connsiteY3" fmla="*/ 308992 h 395884"/>
                <a:gd name="connsiteX4" fmla="*/ 384184 w 683190"/>
                <a:gd name="connsiteY4" fmla="*/ 360745 h 395884"/>
                <a:gd name="connsiteX5" fmla="*/ 341595 w 683190"/>
                <a:gd name="connsiteY5" fmla="*/ 395884 h 395884"/>
                <a:gd name="connsiteX6" fmla="*/ 299006 w 683190"/>
                <a:gd name="connsiteY6" fmla="*/ 360745 h 395884"/>
                <a:gd name="connsiteX7" fmla="*/ 106701 w 683190"/>
                <a:gd name="connsiteY7" fmla="*/ 302004 h 395884"/>
                <a:gd name="connsiteX8" fmla="*/ 37383 w 683190"/>
                <a:gd name="connsiteY8" fmla="*/ 308992 h 395884"/>
                <a:gd name="connsiteX9" fmla="*/ 0 w 683190"/>
                <a:gd name="connsiteY9" fmla="*/ 320596 h 395884"/>
                <a:gd name="connsiteX10" fmla="*/ 4634 w 683190"/>
                <a:gd name="connsiteY10" fmla="*/ 274631 h 395884"/>
                <a:gd name="connsiteX11" fmla="*/ 341595 w 683190"/>
                <a:gd name="connsiteY11" fmla="*/ 0 h 395884"/>
                <a:gd name="connsiteX0" fmla="*/ 341595 w 683190"/>
                <a:gd name="connsiteY0" fmla="*/ 0 h 395884"/>
                <a:gd name="connsiteX1" fmla="*/ 678556 w 683190"/>
                <a:gd name="connsiteY1" fmla="*/ 274631 h 395884"/>
                <a:gd name="connsiteX2" fmla="*/ 683190 w 683190"/>
                <a:gd name="connsiteY2" fmla="*/ 320596 h 395884"/>
                <a:gd name="connsiteX3" fmla="*/ 384184 w 683190"/>
                <a:gd name="connsiteY3" fmla="*/ 360745 h 395884"/>
                <a:gd name="connsiteX4" fmla="*/ 341595 w 683190"/>
                <a:gd name="connsiteY4" fmla="*/ 395884 h 395884"/>
                <a:gd name="connsiteX5" fmla="*/ 299006 w 683190"/>
                <a:gd name="connsiteY5" fmla="*/ 360745 h 395884"/>
                <a:gd name="connsiteX6" fmla="*/ 106701 w 683190"/>
                <a:gd name="connsiteY6" fmla="*/ 302004 h 395884"/>
                <a:gd name="connsiteX7" fmla="*/ 37383 w 683190"/>
                <a:gd name="connsiteY7" fmla="*/ 308992 h 395884"/>
                <a:gd name="connsiteX8" fmla="*/ 0 w 683190"/>
                <a:gd name="connsiteY8" fmla="*/ 320596 h 395884"/>
                <a:gd name="connsiteX9" fmla="*/ 4634 w 683190"/>
                <a:gd name="connsiteY9" fmla="*/ 274631 h 395884"/>
                <a:gd name="connsiteX10" fmla="*/ 341595 w 683190"/>
                <a:gd name="connsiteY10" fmla="*/ 0 h 395884"/>
                <a:gd name="connsiteX0" fmla="*/ 341595 w 678556"/>
                <a:gd name="connsiteY0" fmla="*/ 0 h 395884"/>
                <a:gd name="connsiteX1" fmla="*/ 678556 w 678556"/>
                <a:gd name="connsiteY1" fmla="*/ 274631 h 395884"/>
                <a:gd name="connsiteX2" fmla="*/ 557355 w 678556"/>
                <a:gd name="connsiteY2" fmla="*/ 219928 h 395884"/>
                <a:gd name="connsiteX3" fmla="*/ 384184 w 678556"/>
                <a:gd name="connsiteY3" fmla="*/ 360745 h 395884"/>
                <a:gd name="connsiteX4" fmla="*/ 341595 w 678556"/>
                <a:gd name="connsiteY4" fmla="*/ 395884 h 395884"/>
                <a:gd name="connsiteX5" fmla="*/ 299006 w 678556"/>
                <a:gd name="connsiteY5" fmla="*/ 360745 h 395884"/>
                <a:gd name="connsiteX6" fmla="*/ 106701 w 678556"/>
                <a:gd name="connsiteY6" fmla="*/ 302004 h 395884"/>
                <a:gd name="connsiteX7" fmla="*/ 37383 w 678556"/>
                <a:gd name="connsiteY7" fmla="*/ 308992 h 395884"/>
                <a:gd name="connsiteX8" fmla="*/ 0 w 678556"/>
                <a:gd name="connsiteY8" fmla="*/ 320596 h 395884"/>
                <a:gd name="connsiteX9" fmla="*/ 4634 w 678556"/>
                <a:gd name="connsiteY9" fmla="*/ 274631 h 395884"/>
                <a:gd name="connsiteX10" fmla="*/ 341595 w 678556"/>
                <a:gd name="connsiteY10" fmla="*/ 0 h 395884"/>
                <a:gd name="connsiteX0" fmla="*/ 341595 w 569499"/>
                <a:gd name="connsiteY0" fmla="*/ 19813 h 415697"/>
                <a:gd name="connsiteX1" fmla="*/ 569499 w 569499"/>
                <a:gd name="connsiteY1" fmla="*/ 126664 h 415697"/>
                <a:gd name="connsiteX2" fmla="*/ 557355 w 569499"/>
                <a:gd name="connsiteY2" fmla="*/ 239741 h 415697"/>
                <a:gd name="connsiteX3" fmla="*/ 384184 w 569499"/>
                <a:gd name="connsiteY3" fmla="*/ 380558 h 415697"/>
                <a:gd name="connsiteX4" fmla="*/ 341595 w 569499"/>
                <a:gd name="connsiteY4" fmla="*/ 415697 h 415697"/>
                <a:gd name="connsiteX5" fmla="*/ 299006 w 569499"/>
                <a:gd name="connsiteY5" fmla="*/ 380558 h 415697"/>
                <a:gd name="connsiteX6" fmla="*/ 106701 w 569499"/>
                <a:gd name="connsiteY6" fmla="*/ 321817 h 415697"/>
                <a:gd name="connsiteX7" fmla="*/ 37383 w 569499"/>
                <a:gd name="connsiteY7" fmla="*/ 328805 h 415697"/>
                <a:gd name="connsiteX8" fmla="*/ 0 w 569499"/>
                <a:gd name="connsiteY8" fmla="*/ 340409 h 415697"/>
                <a:gd name="connsiteX9" fmla="*/ 4634 w 569499"/>
                <a:gd name="connsiteY9" fmla="*/ 294444 h 415697"/>
                <a:gd name="connsiteX10" fmla="*/ 341595 w 569499"/>
                <a:gd name="connsiteY10" fmla="*/ 19813 h 415697"/>
                <a:gd name="connsiteX0" fmla="*/ 341595 w 577888"/>
                <a:gd name="connsiteY0" fmla="*/ 16772 h 412656"/>
                <a:gd name="connsiteX1" fmla="*/ 577888 w 577888"/>
                <a:gd name="connsiteY1" fmla="*/ 132012 h 412656"/>
                <a:gd name="connsiteX2" fmla="*/ 557355 w 577888"/>
                <a:gd name="connsiteY2" fmla="*/ 236700 h 412656"/>
                <a:gd name="connsiteX3" fmla="*/ 384184 w 577888"/>
                <a:gd name="connsiteY3" fmla="*/ 377517 h 412656"/>
                <a:gd name="connsiteX4" fmla="*/ 341595 w 577888"/>
                <a:gd name="connsiteY4" fmla="*/ 412656 h 412656"/>
                <a:gd name="connsiteX5" fmla="*/ 299006 w 577888"/>
                <a:gd name="connsiteY5" fmla="*/ 377517 h 412656"/>
                <a:gd name="connsiteX6" fmla="*/ 106701 w 577888"/>
                <a:gd name="connsiteY6" fmla="*/ 318776 h 412656"/>
                <a:gd name="connsiteX7" fmla="*/ 37383 w 577888"/>
                <a:gd name="connsiteY7" fmla="*/ 325764 h 412656"/>
                <a:gd name="connsiteX8" fmla="*/ 0 w 577888"/>
                <a:gd name="connsiteY8" fmla="*/ 337368 h 412656"/>
                <a:gd name="connsiteX9" fmla="*/ 4634 w 577888"/>
                <a:gd name="connsiteY9" fmla="*/ 291403 h 412656"/>
                <a:gd name="connsiteX10" fmla="*/ 341595 w 577888"/>
                <a:gd name="connsiteY10" fmla="*/ 16772 h 412656"/>
                <a:gd name="connsiteX0" fmla="*/ 341595 w 577888"/>
                <a:gd name="connsiteY0" fmla="*/ 16772 h 412656"/>
                <a:gd name="connsiteX1" fmla="*/ 577888 w 577888"/>
                <a:gd name="connsiteY1" fmla="*/ 132012 h 412656"/>
                <a:gd name="connsiteX2" fmla="*/ 557355 w 577888"/>
                <a:gd name="connsiteY2" fmla="*/ 236700 h 412656"/>
                <a:gd name="connsiteX3" fmla="*/ 384184 w 577888"/>
                <a:gd name="connsiteY3" fmla="*/ 377517 h 412656"/>
                <a:gd name="connsiteX4" fmla="*/ 341595 w 577888"/>
                <a:gd name="connsiteY4" fmla="*/ 412656 h 412656"/>
                <a:gd name="connsiteX5" fmla="*/ 299006 w 577888"/>
                <a:gd name="connsiteY5" fmla="*/ 377517 h 412656"/>
                <a:gd name="connsiteX6" fmla="*/ 106701 w 577888"/>
                <a:gd name="connsiteY6" fmla="*/ 318776 h 412656"/>
                <a:gd name="connsiteX7" fmla="*/ 37383 w 577888"/>
                <a:gd name="connsiteY7" fmla="*/ 325764 h 412656"/>
                <a:gd name="connsiteX8" fmla="*/ 0 w 577888"/>
                <a:gd name="connsiteY8" fmla="*/ 337368 h 412656"/>
                <a:gd name="connsiteX9" fmla="*/ 341595 w 577888"/>
                <a:gd name="connsiteY9" fmla="*/ 16772 h 412656"/>
                <a:gd name="connsiteX0" fmla="*/ 304212 w 540505"/>
                <a:gd name="connsiteY0" fmla="*/ 16772 h 412656"/>
                <a:gd name="connsiteX1" fmla="*/ 540505 w 540505"/>
                <a:gd name="connsiteY1" fmla="*/ 132012 h 412656"/>
                <a:gd name="connsiteX2" fmla="*/ 519972 w 540505"/>
                <a:gd name="connsiteY2" fmla="*/ 236700 h 412656"/>
                <a:gd name="connsiteX3" fmla="*/ 346801 w 540505"/>
                <a:gd name="connsiteY3" fmla="*/ 377517 h 412656"/>
                <a:gd name="connsiteX4" fmla="*/ 304212 w 540505"/>
                <a:gd name="connsiteY4" fmla="*/ 412656 h 412656"/>
                <a:gd name="connsiteX5" fmla="*/ 261623 w 540505"/>
                <a:gd name="connsiteY5" fmla="*/ 377517 h 412656"/>
                <a:gd name="connsiteX6" fmla="*/ 69318 w 540505"/>
                <a:gd name="connsiteY6" fmla="*/ 318776 h 412656"/>
                <a:gd name="connsiteX7" fmla="*/ 0 w 540505"/>
                <a:gd name="connsiteY7" fmla="*/ 325764 h 412656"/>
                <a:gd name="connsiteX8" fmla="*/ 304212 w 540505"/>
                <a:gd name="connsiteY8" fmla="*/ 16772 h 412656"/>
                <a:gd name="connsiteX0" fmla="*/ 304381 w 540674"/>
                <a:gd name="connsiteY0" fmla="*/ 16772 h 412656"/>
                <a:gd name="connsiteX1" fmla="*/ 540674 w 540674"/>
                <a:gd name="connsiteY1" fmla="*/ 132012 h 412656"/>
                <a:gd name="connsiteX2" fmla="*/ 520141 w 540674"/>
                <a:gd name="connsiteY2" fmla="*/ 236700 h 412656"/>
                <a:gd name="connsiteX3" fmla="*/ 346970 w 540674"/>
                <a:gd name="connsiteY3" fmla="*/ 377517 h 412656"/>
                <a:gd name="connsiteX4" fmla="*/ 304381 w 540674"/>
                <a:gd name="connsiteY4" fmla="*/ 412656 h 412656"/>
                <a:gd name="connsiteX5" fmla="*/ 261792 w 540674"/>
                <a:gd name="connsiteY5" fmla="*/ 377517 h 412656"/>
                <a:gd name="connsiteX6" fmla="*/ 169 w 540674"/>
                <a:gd name="connsiteY6" fmla="*/ 325764 h 412656"/>
                <a:gd name="connsiteX7" fmla="*/ 304381 w 540674"/>
                <a:gd name="connsiteY7" fmla="*/ 16772 h 412656"/>
                <a:gd name="connsiteX0" fmla="*/ 195487 w 431780"/>
                <a:gd name="connsiteY0" fmla="*/ 9999 h 405883"/>
                <a:gd name="connsiteX1" fmla="*/ 431780 w 431780"/>
                <a:gd name="connsiteY1" fmla="*/ 125239 h 405883"/>
                <a:gd name="connsiteX2" fmla="*/ 411247 w 431780"/>
                <a:gd name="connsiteY2" fmla="*/ 229927 h 405883"/>
                <a:gd name="connsiteX3" fmla="*/ 238076 w 431780"/>
                <a:gd name="connsiteY3" fmla="*/ 370744 h 405883"/>
                <a:gd name="connsiteX4" fmla="*/ 195487 w 431780"/>
                <a:gd name="connsiteY4" fmla="*/ 405883 h 405883"/>
                <a:gd name="connsiteX5" fmla="*/ 152898 w 431780"/>
                <a:gd name="connsiteY5" fmla="*/ 370744 h 405883"/>
                <a:gd name="connsiteX6" fmla="*/ 331 w 431780"/>
                <a:gd name="connsiteY6" fmla="*/ 193156 h 405883"/>
                <a:gd name="connsiteX7" fmla="*/ 195487 w 431780"/>
                <a:gd name="connsiteY7" fmla="*/ 9999 h 405883"/>
                <a:gd name="connsiteX0" fmla="*/ 203854 w 440147"/>
                <a:gd name="connsiteY0" fmla="*/ 3791 h 399675"/>
                <a:gd name="connsiteX1" fmla="*/ 440147 w 440147"/>
                <a:gd name="connsiteY1" fmla="*/ 119031 h 399675"/>
                <a:gd name="connsiteX2" fmla="*/ 419614 w 440147"/>
                <a:gd name="connsiteY2" fmla="*/ 223719 h 399675"/>
                <a:gd name="connsiteX3" fmla="*/ 246443 w 440147"/>
                <a:gd name="connsiteY3" fmla="*/ 364536 h 399675"/>
                <a:gd name="connsiteX4" fmla="*/ 203854 w 440147"/>
                <a:gd name="connsiteY4" fmla="*/ 399675 h 399675"/>
                <a:gd name="connsiteX5" fmla="*/ 161265 w 440147"/>
                <a:gd name="connsiteY5" fmla="*/ 364536 h 399675"/>
                <a:gd name="connsiteX6" fmla="*/ 308 w 440147"/>
                <a:gd name="connsiteY6" fmla="*/ 103061 h 399675"/>
                <a:gd name="connsiteX7" fmla="*/ 203854 w 440147"/>
                <a:gd name="connsiteY7" fmla="*/ 3791 h 399675"/>
                <a:gd name="connsiteX0" fmla="*/ 203854 w 440147"/>
                <a:gd name="connsiteY0" fmla="*/ 3791 h 508732"/>
                <a:gd name="connsiteX1" fmla="*/ 440147 w 440147"/>
                <a:gd name="connsiteY1" fmla="*/ 119031 h 508732"/>
                <a:gd name="connsiteX2" fmla="*/ 419614 w 440147"/>
                <a:gd name="connsiteY2" fmla="*/ 223719 h 508732"/>
                <a:gd name="connsiteX3" fmla="*/ 246443 w 440147"/>
                <a:gd name="connsiteY3" fmla="*/ 364536 h 508732"/>
                <a:gd name="connsiteX4" fmla="*/ 237410 w 440147"/>
                <a:gd name="connsiteY4" fmla="*/ 508732 h 508732"/>
                <a:gd name="connsiteX5" fmla="*/ 161265 w 440147"/>
                <a:gd name="connsiteY5" fmla="*/ 364536 h 508732"/>
                <a:gd name="connsiteX6" fmla="*/ 308 w 440147"/>
                <a:gd name="connsiteY6" fmla="*/ 103061 h 508732"/>
                <a:gd name="connsiteX7" fmla="*/ 203854 w 440147"/>
                <a:gd name="connsiteY7" fmla="*/ 3791 h 508732"/>
                <a:gd name="connsiteX0" fmla="*/ 203854 w 440147"/>
                <a:gd name="connsiteY0" fmla="*/ 3791 h 508732"/>
                <a:gd name="connsiteX1" fmla="*/ 440147 w 440147"/>
                <a:gd name="connsiteY1" fmla="*/ 119031 h 508732"/>
                <a:gd name="connsiteX2" fmla="*/ 419614 w 440147"/>
                <a:gd name="connsiteY2" fmla="*/ 223719 h 508732"/>
                <a:gd name="connsiteX3" fmla="*/ 296774 w 440147"/>
                <a:gd name="connsiteY3" fmla="*/ 372928 h 508732"/>
                <a:gd name="connsiteX4" fmla="*/ 237410 w 440147"/>
                <a:gd name="connsiteY4" fmla="*/ 508732 h 508732"/>
                <a:gd name="connsiteX5" fmla="*/ 161265 w 440147"/>
                <a:gd name="connsiteY5" fmla="*/ 364536 h 508732"/>
                <a:gd name="connsiteX6" fmla="*/ 308 w 440147"/>
                <a:gd name="connsiteY6" fmla="*/ 103061 h 508732"/>
                <a:gd name="connsiteX7" fmla="*/ 203854 w 440147"/>
                <a:gd name="connsiteY7" fmla="*/ 3791 h 508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0147" h="508732">
                  <a:moveTo>
                    <a:pt x="203854" y="3791"/>
                  </a:moveTo>
                  <a:cubicBezTo>
                    <a:pt x="277160" y="6453"/>
                    <a:pt x="408075" y="-37701"/>
                    <a:pt x="440147" y="119031"/>
                  </a:cubicBezTo>
                  <a:lnTo>
                    <a:pt x="419614" y="223719"/>
                  </a:lnTo>
                  <a:lnTo>
                    <a:pt x="296774" y="372928"/>
                  </a:lnTo>
                  <a:lnTo>
                    <a:pt x="237410" y="508732"/>
                  </a:lnTo>
                  <a:lnTo>
                    <a:pt x="161265" y="364536"/>
                  </a:lnTo>
                  <a:cubicBezTo>
                    <a:pt x="110563" y="350054"/>
                    <a:pt x="-6790" y="163185"/>
                    <a:pt x="308" y="103061"/>
                  </a:cubicBezTo>
                  <a:cubicBezTo>
                    <a:pt x="65360" y="42009"/>
                    <a:pt x="130548" y="1129"/>
                    <a:pt x="203854" y="3791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9" name="Szabadkézi sokszög: alakzat 48">
              <a:extLst>
                <a:ext uri="{FF2B5EF4-FFF2-40B4-BE49-F238E27FC236}">
                  <a16:creationId xmlns:a16="http://schemas.microsoft.com/office/drawing/2014/main" id="{0E5BA777-982A-4569-8C59-B91ED2791CE5}"/>
                </a:ext>
              </a:extLst>
            </p:cNvPr>
            <p:cNvSpPr/>
            <p:nvPr/>
          </p:nvSpPr>
          <p:spPr>
            <a:xfrm rot="5400000">
              <a:off x="5682538" y="4534713"/>
              <a:ext cx="440147" cy="508732"/>
            </a:xfrm>
            <a:custGeom>
              <a:avLst/>
              <a:gdLst>
                <a:gd name="connsiteX0" fmla="*/ 341595 w 683190"/>
                <a:gd name="connsiteY0" fmla="*/ 0 h 395884"/>
                <a:gd name="connsiteX1" fmla="*/ 678556 w 683190"/>
                <a:gd name="connsiteY1" fmla="*/ 274631 h 395884"/>
                <a:gd name="connsiteX2" fmla="*/ 683190 w 683190"/>
                <a:gd name="connsiteY2" fmla="*/ 320596 h 395884"/>
                <a:gd name="connsiteX3" fmla="*/ 645807 w 683190"/>
                <a:gd name="connsiteY3" fmla="*/ 308992 h 395884"/>
                <a:gd name="connsiteX4" fmla="*/ 576489 w 683190"/>
                <a:gd name="connsiteY4" fmla="*/ 302004 h 395884"/>
                <a:gd name="connsiteX5" fmla="*/ 384184 w 683190"/>
                <a:gd name="connsiteY5" fmla="*/ 360745 h 395884"/>
                <a:gd name="connsiteX6" fmla="*/ 341595 w 683190"/>
                <a:gd name="connsiteY6" fmla="*/ 395884 h 395884"/>
                <a:gd name="connsiteX7" fmla="*/ 299006 w 683190"/>
                <a:gd name="connsiteY7" fmla="*/ 360745 h 395884"/>
                <a:gd name="connsiteX8" fmla="*/ 106701 w 683190"/>
                <a:gd name="connsiteY8" fmla="*/ 302004 h 395884"/>
                <a:gd name="connsiteX9" fmla="*/ 37383 w 683190"/>
                <a:gd name="connsiteY9" fmla="*/ 308992 h 395884"/>
                <a:gd name="connsiteX10" fmla="*/ 0 w 683190"/>
                <a:gd name="connsiteY10" fmla="*/ 320596 h 395884"/>
                <a:gd name="connsiteX11" fmla="*/ 4634 w 683190"/>
                <a:gd name="connsiteY11" fmla="*/ 274631 h 395884"/>
                <a:gd name="connsiteX12" fmla="*/ 341595 w 683190"/>
                <a:gd name="connsiteY12" fmla="*/ 0 h 395884"/>
                <a:gd name="connsiteX0" fmla="*/ 341595 w 683190"/>
                <a:gd name="connsiteY0" fmla="*/ 0 h 395884"/>
                <a:gd name="connsiteX1" fmla="*/ 678556 w 683190"/>
                <a:gd name="connsiteY1" fmla="*/ 274631 h 395884"/>
                <a:gd name="connsiteX2" fmla="*/ 683190 w 683190"/>
                <a:gd name="connsiteY2" fmla="*/ 320596 h 395884"/>
                <a:gd name="connsiteX3" fmla="*/ 645807 w 683190"/>
                <a:gd name="connsiteY3" fmla="*/ 308992 h 395884"/>
                <a:gd name="connsiteX4" fmla="*/ 384184 w 683190"/>
                <a:gd name="connsiteY4" fmla="*/ 360745 h 395884"/>
                <a:gd name="connsiteX5" fmla="*/ 341595 w 683190"/>
                <a:gd name="connsiteY5" fmla="*/ 395884 h 395884"/>
                <a:gd name="connsiteX6" fmla="*/ 299006 w 683190"/>
                <a:gd name="connsiteY6" fmla="*/ 360745 h 395884"/>
                <a:gd name="connsiteX7" fmla="*/ 106701 w 683190"/>
                <a:gd name="connsiteY7" fmla="*/ 302004 h 395884"/>
                <a:gd name="connsiteX8" fmla="*/ 37383 w 683190"/>
                <a:gd name="connsiteY8" fmla="*/ 308992 h 395884"/>
                <a:gd name="connsiteX9" fmla="*/ 0 w 683190"/>
                <a:gd name="connsiteY9" fmla="*/ 320596 h 395884"/>
                <a:gd name="connsiteX10" fmla="*/ 4634 w 683190"/>
                <a:gd name="connsiteY10" fmla="*/ 274631 h 395884"/>
                <a:gd name="connsiteX11" fmla="*/ 341595 w 683190"/>
                <a:gd name="connsiteY11" fmla="*/ 0 h 395884"/>
                <a:gd name="connsiteX0" fmla="*/ 341595 w 683190"/>
                <a:gd name="connsiteY0" fmla="*/ 0 h 395884"/>
                <a:gd name="connsiteX1" fmla="*/ 678556 w 683190"/>
                <a:gd name="connsiteY1" fmla="*/ 274631 h 395884"/>
                <a:gd name="connsiteX2" fmla="*/ 683190 w 683190"/>
                <a:gd name="connsiteY2" fmla="*/ 320596 h 395884"/>
                <a:gd name="connsiteX3" fmla="*/ 384184 w 683190"/>
                <a:gd name="connsiteY3" fmla="*/ 360745 h 395884"/>
                <a:gd name="connsiteX4" fmla="*/ 341595 w 683190"/>
                <a:gd name="connsiteY4" fmla="*/ 395884 h 395884"/>
                <a:gd name="connsiteX5" fmla="*/ 299006 w 683190"/>
                <a:gd name="connsiteY5" fmla="*/ 360745 h 395884"/>
                <a:gd name="connsiteX6" fmla="*/ 106701 w 683190"/>
                <a:gd name="connsiteY6" fmla="*/ 302004 h 395884"/>
                <a:gd name="connsiteX7" fmla="*/ 37383 w 683190"/>
                <a:gd name="connsiteY7" fmla="*/ 308992 h 395884"/>
                <a:gd name="connsiteX8" fmla="*/ 0 w 683190"/>
                <a:gd name="connsiteY8" fmla="*/ 320596 h 395884"/>
                <a:gd name="connsiteX9" fmla="*/ 4634 w 683190"/>
                <a:gd name="connsiteY9" fmla="*/ 274631 h 395884"/>
                <a:gd name="connsiteX10" fmla="*/ 341595 w 683190"/>
                <a:gd name="connsiteY10" fmla="*/ 0 h 395884"/>
                <a:gd name="connsiteX0" fmla="*/ 341595 w 678556"/>
                <a:gd name="connsiteY0" fmla="*/ 0 h 395884"/>
                <a:gd name="connsiteX1" fmla="*/ 678556 w 678556"/>
                <a:gd name="connsiteY1" fmla="*/ 274631 h 395884"/>
                <a:gd name="connsiteX2" fmla="*/ 557355 w 678556"/>
                <a:gd name="connsiteY2" fmla="*/ 219928 h 395884"/>
                <a:gd name="connsiteX3" fmla="*/ 384184 w 678556"/>
                <a:gd name="connsiteY3" fmla="*/ 360745 h 395884"/>
                <a:gd name="connsiteX4" fmla="*/ 341595 w 678556"/>
                <a:gd name="connsiteY4" fmla="*/ 395884 h 395884"/>
                <a:gd name="connsiteX5" fmla="*/ 299006 w 678556"/>
                <a:gd name="connsiteY5" fmla="*/ 360745 h 395884"/>
                <a:gd name="connsiteX6" fmla="*/ 106701 w 678556"/>
                <a:gd name="connsiteY6" fmla="*/ 302004 h 395884"/>
                <a:gd name="connsiteX7" fmla="*/ 37383 w 678556"/>
                <a:gd name="connsiteY7" fmla="*/ 308992 h 395884"/>
                <a:gd name="connsiteX8" fmla="*/ 0 w 678556"/>
                <a:gd name="connsiteY8" fmla="*/ 320596 h 395884"/>
                <a:gd name="connsiteX9" fmla="*/ 4634 w 678556"/>
                <a:gd name="connsiteY9" fmla="*/ 274631 h 395884"/>
                <a:gd name="connsiteX10" fmla="*/ 341595 w 678556"/>
                <a:gd name="connsiteY10" fmla="*/ 0 h 395884"/>
                <a:gd name="connsiteX0" fmla="*/ 341595 w 569499"/>
                <a:gd name="connsiteY0" fmla="*/ 19813 h 415697"/>
                <a:gd name="connsiteX1" fmla="*/ 569499 w 569499"/>
                <a:gd name="connsiteY1" fmla="*/ 126664 h 415697"/>
                <a:gd name="connsiteX2" fmla="*/ 557355 w 569499"/>
                <a:gd name="connsiteY2" fmla="*/ 239741 h 415697"/>
                <a:gd name="connsiteX3" fmla="*/ 384184 w 569499"/>
                <a:gd name="connsiteY3" fmla="*/ 380558 h 415697"/>
                <a:gd name="connsiteX4" fmla="*/ 341595 w 569499"/>
                <a:gd name="connsiteY4" fmla="*/ 415697 h 415697"/>
                <a:gd name="connsiteX5" fmla="*/ 299006 w 569499"/>
                <a:gd name="connsiteY5" fmla="*/ 380558 h 415697"/>
                <a:gd name="connsiteX6" fmla="*/ 106701 w 569499"/>
                <a:gd name="connsiteY6" fmla="*/ 321817 h 415697"/>
                <a:gd name="connsiteX7" fmla="*/ 37383 w 569499"/>
                <a:gd name="connsiteY7" fmla="*/ 328805 h 415697"/>
                <a:gd name="connsiteX8" fmla="*/ 0 w 569499"/>
                <a:gd name="connsiteY8" fmla="*/ 340409 h 415697"/>
                <a:gd name="connsiteX9" fmla="*/ 4634 w 569499"/>
                <a:gd name="connsiteY9" fmla="*/ 294444 h 415697"/>
                <a:gd name="connsiteX10" fmla="*/ 341595 w 569499"/>
                <a:gd name="connsiteY10" fmla="*/ 19813 h 415697"/>
                <a:gd name="connsiteX0" fmla="*/ 341595 w 577888"/>
                <a:gd name="connsiteY0" fmla="*/ 16772 h 412656"/>
                <a:gd name="connsiteX1" fmla="*/ 577888 w 577888"/>
                <a:gd name="connsiteY1" fmla="*/ 132012 h 412656"/>
                <a:gd name="connsiteX2" fmla="*/ 557355 w 577888"/>
                <a:gd name="connsiteY2" fmla="*/ 236700 h 412656"/>
                <a:gd name="connsiteX3" fmla="*/ 384184 w 577888"/>
                <a:gd name="connsiteY3" fmla="*/ 377517 h 412656"/>
                <a:gd name="connsiteX4" fmla="*/ 341595 w 577888"/>
                <a:gd name="connsiteY4" fmla="*/ 412656 h 412656"/>
                <a:gd name="connsiteX5" fmla="*/ 299006 w 577888"/>
                <a:gd name="connsiteY5" fmla="*/ 377517 h 412656"/>
                <a:gd name="connsiteX6" fmla="*/ 106701 w 577888"/>
                <a:gd name="connsiteY6" fmla="*/ 318776 h 412656"/>
                <a:gd name="connsiteX7" fmla="*/ 37383 w 577888"/>
                <a:gd name="connsiteY7" fmla="*/ 325764 h 412656"/>
                <a:gd name="connsiteX8" fmla="*/ 0 w 577888"/>
                <a:gd name="connsiteY8" fmla="*/ 337368 h 412656"/>
                <a:gd name="connsiteX9" fmla="*/ 4634 w 577888"/>
                <a:gd name="connsiteY9" fmla="*/ 291403 h 412656"/>
                <a:gd name="connsiteX10" fmla="*/ 341595 w 577888"/>
                <a:gd name="connsiteY10" fmla="*/ 16772 h 412656"/>
                <a:gd name="connsiteX0" fmla="*/ 341595 w 577888"/>
                <a:gd name="connsiteY0" fmla="*/ 16772 h 412656"/>
                <a:gd name="connsiteX1" fmla="*/ 577888 w 577888"/>
                <a:gd name="connsiteY1" fmla="*/ 132012 h 412656"/>
                <a:gd name="connsiteX2" fmla="*/ 557355 w 577888"/>
                <a:gd name="connsiteY2" fmla="*/ 236700 h 412656"/>
                <a:gd name="connsiteX3" fmla="*/ 384184 w 577888"/>
                <a:gd name="connsiteY3" fmla="*/ 377517 h 412656"/>
                <a:gd name="connsiteX4" fmla="*/ 341595 w 577888"/>
                <a:gd name="connsiteY4" fmla="*/ 412656 h 412656"/>
                <a:gd name="connsiteX5" fmla="*/ 299006 w 577888"/>
                <a:gd name="connsiteY5" fmla="*/ 377517 h 412656"/>
                <a:gd name="connsiteX6" fmla="*/ 106701 w 577888"/>
                <a:gd name="connsiteY6" fmla="*/ 318776 h 412656"/>
                <a:gd name="connsiteX7" fmla="*/ 37383 w 577888"/>
                <a:gd name="connsiteY7" fmla="*/ 325764 h 412656"/>
                <a:gd name="connsiteX8" fmla="*/ 0 w 577888"/>
                <a:gd name="connsiteY8" fmla="*/ 337368 h 412656"/>
                <a:gd name="connsiteX9" fmla="*/ 341595 w 577888"/>
                <a:gd name="connsiteY9" fmla="*/ 16772 h 412656"/>
                <a:gd name="connsiteX0" fmla="*/ 304212 w 540505"/>
                <a:gd name="connsiteY0" fmla="*/ 16772 h 412656"/>
                <a:gd name="connsiteX1" fmla="*/ 540505 w 540505"/>
                <a:gd name="connsiteY1" fmla="*/ 132012 h 412656"/>
                <a:gd name="connsiteX2" fmla="*/ 519972 w 540505"/>
                <a:gd name="connsiteY2" fmla="*/ 236700 h 412656"/>
                <a:gd name="connsiteX3" fmla="*/ 346801 w 540505"/>
                <a:gd name="connsiteY3" fmla="*/ 377517 h 412656"/>
                <a:gd name="connsiteX4" fmla="*/ 304212 w 540505"/>
                <a:gd name="connsiteY4" fmla="*/ 412656 h 412656"/>
                <a:gd name="connsiteX5" fmla="*/ 261623 w 540505"/>
                <a:gd name="connsiteY5" fmla="*/ 377517 h 412656"/>
                <a:gd name="connsiteX6" fmla="*/ 69318 w 540505"/>
                <a:gd name="connsiteY6" fmla="*/ 318776 h 412656"/>
                <a:gd name="connsiteX7" fmla="*/ 0 w 540505"/>
                <a:gd name="connsiteY7" fmla="*/ 325764 h 412656"/>
                <a:gd name="connsiteX8" fmla="*/ 304212 w 540505"/>
                <a:gd name="connsiteY8" fmla="*/ 16772 h 412656"/>
                <a:gd name="connsiteX0" fmla="*/ 304381 w 540674"/>
                <a:gd name="connsiteY0" fmla="*/ 16772 h 412656"/>
                <a:gd name="connsiteX1" fmla="*/ 540674 w 540674"/>
                <a:gd name="connsiteY1" fmla="*/ 132012 h 412656"/>
                <a:gd name="connsiteX2" fmla="*/ 520141 w 540674"/>
                <a:gd name="connsiteY2" fmla="*/ 236700 h 412656"/>
                <a:gd name="connsiteX3" fmla="*/ 346970 w 540674"/>
                <a:gd name="connsiteY3" fmla="*/ 377517 h 412656"/>
                <a:gd name="connsiteX4" fmla="*/ 304381 w 540674"/>
                <a:gd name="connsiteY4" fmla="*/ 412656 h 412656"/>
                <a:gd name="connsiteX5" fmla="*/ 261792 w 540674"/>
                <a:gd name="connsiteY5" fmla="*/ 377517 h 412656"/>
                <a:gd name="connsiteX6" fmla="*/ 169 w 540674"/>
                <a:gd name="connsiteY6" fmla="*/ 325764 h 412656"/>
                <a:gd name="connsiteX7" fmla="*/ 304381 w 540674"/>
                <a:gd name="connsiteY7" fmla="*/ 16772 h 412656"/>
                <a:gd name="connsiteX0" fmla="*/ 195487 w 431780"/>
                <a:gd name="connsiteY0" fmla="*/ 9999 h 405883"/>
                <a:gd name="connsiteX1" fmla="*/ 431780 w 431780"/>
                <a:gd name="connsiteY1" fmla="*/ 125239 h 405883"/>
                <a:gd name="connsiteX2" fmla="*/ 411247 w 431780"/>
                <a:gd name="connsiteY2" fmla="*/ 229927 h 405883"/>
                <a:gd name="connsiteX3" fmla="*/ 238076 w 431780"/>
                <a:gd name="connsiteY3" fmla="*/ 370744 h 405883"/>
                <a:gd name="connsiteX4" fmla="*/ 195487 w 431780"/>
                <a:gd name="connsiteY4" fmla="*/ 405883 h 405883"/>
                <a:gd name="connsiteX5" fmla="*/ 152898 w 431780"/>
                <a:gd name="connsiteY5" fmla="*/ 370744 h 405883"/>
                <a:gd name="connsiteX6" fmla="*/ 331 w 431780"/>
                <a:gd name="connsiteY6" fmla="*/ 193156 h 405883"/>
                <a:gd name="connsiteX7" fmla="*/ 195487 w 431780"/>
                <a:gd name="connsiteY7" fmla="*/ 9999 h 405883"/>
                <a:gd name="connsiteX0" fmla="*/ 203854 w 440147"/>
                <a:gd name="connsiteY0" fmla="*/ 3791 h 399675"/>
                <a:gd name="connsiteX1" fmla="*/ 440147 w 440147"/>
                <a:gd name="connsiteY1" fmla="*/ 119031 h 399675"/>
                <a:gd name="connsiteX2" fmla="*/ 419614 w 440147"/>
                <a:gd name="connsiteY2" fmla="*/ 223719 h 399675"/>
                <a:gd name="connsiteX3" fmla="*/ 246443 w 440147"/>
                <a:gd name="connsiteY3" fmla="*/ 364536 h 399675"/>
                <a:gd name="connsiteX4" fmla="*/ 203854 w 440147"/>
                <a:gd name="connsiteY4" fmla="*/ 399675 h 399675"/>
                <a:gd name="connsiteX5" fmla="*/ 161265 w 440147"/>
                <a:gd name="connsiteY5" fmla="*/ 364536 h 399675"/>
                <a:gd name="connsiteX6" fmla="*/ 308 w 440147"/>
                <a:gd name="connsiteY6" fmla="*/ 103061 h 399675"/>
                <a:gd name="connsiteX7" fmla="*/ 203854 w 440147"/>
                <a:gd name="connsiteY7" fmla="*/ 3791 h 399675"/>
                <a:gd name="connsiteX0" fmla="*/ 203854 w 440147"/>
                <a:gd name="connsiteY0" fmla="*/ 3791 h 508732"/>
                <a:gd name="connsiteX1" fmla="*/ 440147 w 440147"/>
                <a:gd name="connsiteY1" fmla="*/ 119031 h 508732"/>
                <a:gd name="connsiteX2" fmla="*/ 419614 w 440147"/>
                <a:gd name="connsiteY2" fmla="*/ 223719 h 508732"/>
                <a:gd name="connsiteX3" fmla="*/ 246443 w 440147"/>
                <a:gd name="connsiteY3" fmla="*/ 364536 h 508732"/>
                <a:gd name="connsiteX4" fmla="*/ 237410 w 440147"/>
                <a:gd name="connsiteY4" fmla="*/ 508732 h 508732"/>
                <a:gd name="connsiteX5" fmla="*/ 161265 w 440147"/>
                <a:gd name="connsiteY5" fmla="*/ 364536 h 508732"/>
                <a:gd name="connsiteX6" fmla="*/ 308 w 440147"/>
                <a:gd name="connsiteY6" fmla="*/ 103061 h 508732"/>
                <a:gd name="connsiteX7" fmla="*/ 203854 w 440147"/>
                <a:gd name="connsiteY7" fmla="*/ 3791 h 508732"/>
                <a:gd name="connsiteX0" fmla="*/ 203854 w 440147"/>
                <a:gd name="connsiteY0" fmla="*/ 3791 h 508732"/>
                <a:gd name="connsiteX1" fmla="*/ 440147 w 440147"/>
                <a:gd name="connsiteY1" fmla="*/ 119031 h 508732"/>
                <a:gd name="connsiteX2" fmla="*/ 419614 w 440147"/>
                <a:gd name="connsiteY2" fmla="*/ 223719 h 508732"/>
                <a:gd name="connsiteX3" fmla="*/ 296774 w 440147"/>
                <a:gd name="connsiteY3" fmla="*/ 372928 h 508732"/>
                <a:gd name="connsiteX4" fmla="*/ 237410 w 440147"/>
                <a:gd name="connsiteY4" fmla="*/ 508732 h 508732"/>
                <a:gd name="connsiteX5" fmla="*/ 161265 w 440147"/>
                <a:gd name="connsiteY5" fmla="*/ 364536 h 508732"/>
                <a:gd name="connsiteX6" fmla="*/ 308 w 440147"/>
                <a:gd name="connsiteY6" fmla="*/ 103061 h 508732"/>
                <a:gd name="connsiteX7" fmla="*/ 203854 w 440147"/>
                <a:gd name="connsiteY7" fmla="*/ 3791 h 508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0147" h="508732">
                  <a:moveTo>
                    <a:pt x="203854" y="3791"/>
                  </a:moveTo>
                  <a:cubicBezTo>
                    <a:pt x="277160" y="6453"/>
                    <a:pt x="408075" y="-37701"/>
                    <a:pt x="440147" y="119031"/>
                  </a:cubicBezTo>
                  <a:lnTo>
                    <a:pt x="419614" y="223719"/>
                  </a:lnTo>
                  <a:lnTo>
                    <a:pt x="296774" y="372928"/>
                  </a:lnTo>
                  <a:lnTo>
                    <a:pt x="237410" y="508732"/>
                  </a:lnTo>
                  <a:lnTo>
                    <a:pt x="161265" y="364536"/>
                  </a:lnTo>
                  <a:cubicBezTo>
                    <a:pt x="110563" y="350054"/>
                    <a:pt x="-6790" y="163185"/>
                    <a:pt x="308" y="103061"/>
                  </a:cubicBezTo>
                  <a:cubicBezTo>
                    <a:pt x="65360" y="42009"/>
                    <a:pt x="130548" y="1129"/>
                    <a:pt x="203854" y="3791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0" name="Szabadkézi sokszög: alakzat 49">
              <a:extLst>
                <a:ext uri="{FF2B5EF4-FFF2-40B4-BE49-F238E27FC236}">
                  <a16:creationId xmlns:a16="http://schemas.microsoft.com/office/drawing/2014/main" id="{A7453EA9-E1A7-44B4-876F-3D6E3B9544FF}"/>
                </a:ext>
              </a:extLst>
            </p:cNvPr>
            <p:cNvSpPr/>
            <p:nvPr/>
          </p:nvSpPr>
          <p:spPr>
            <a:xfrm rot="277434">
              <a:off x="4544077" y="3432455"/>
              <a:ext cx="440147" cy="508732"/>
            </a:xfrm>
            <a:custGeom>
              <a:avLst/>
              <a:gdLst>
                <a:gd name="connsiteX0" fmla="*/ 341595 w 683190"/>
                <a:gd name="connsiteY0" fmla="*/ 0 h 395884"/>
                <a:gd name="connsiteX1" fmla="*/ 678556 w 683190"/>
                <a:gd name="connsiteY1" fmla="*/ 274631 h 395884"/>
                <a:gd name="connsiteX2" fmla="*/ 683190 w 683190"/>
                <a:gd name="connsiteY2" fmla="*/ 320596 h 395884"/>
                <a:gd name="connsiteX3" fmla="*/ 645807 w 683190"/>
                <a:gd name="connsiteY3" fmla="*/ 308992 h 395884"/>
                <a:gd name="connsiteX4" fmla="*/ 576489 w 683190"/>
                <a:gd name="connsiteY4" fmla="*/ 302004 h 395884"/>
                <a:gd name="connsiteX5" fmla="*/ 384184 w 683190"/>
                <a:gd name="connsiteY5" fmla="*/ 360745 h 395884"/>
                <a:gd name="connsiteX6" fmla="*/ 341595 w 683190"/>
                <a:gd name="connsiteY6" fmla="*/ 395884 h 395884"/>
                <a:gd name="connsiteX7" fmla="*/ 299006 w 683190"/>
                <a:gd name="connsiteY7" fmla="*/ 360745 h 395884"/>
                <a:gd name="connsiteX8" fmla="*/ 106701 w 683190"/>
                <a:gd name="connsiteY8" fmla="*/ 302004 h 395884"/>
                <a:gd name="connsiteX9" fmla="*/ 37383 w 683190"/>
                <a:gd name="connsiteY9" fmla="*/ 308992 h 395884"/>
                <a:gd name="connsiteX10" fmla="*/ 0 w 683190"/>
                <a:gd name="connsiteY10" fmla="*/ 320596 h 395884"/>
                <a:gd name="connsiteX11" fmla="*/ 4634 w 683190"/>
                <a:gd name="connsiteY11" fmla="*/ 274631 h 395884"/>
                <a:gd name="connsiteX12" fmla="*/ 341595 w 683190"/>
                <a:gd name="connsiteY12" fmla="*/ 0 h 395884"/>
                <a:gd name="connsiteX0" fmla="*/ 341595 w 683190"/>
                <a:gd name="connsiteY0" fmla="*/ 0 h 395884"/>
                <a:gd name="connsiteX1" fmla="*/ 678556 w 683190"/>
                <a:gd name="connsiteY1" fmla="*/ 274631 h 395884"/>
                <a:gd name="connsiteX2" fmla="*/ 683190 w 683190"/>
                <a:gd name="connsiteY2" fmla="*/ 320596 h 395884"/>
                <a:gd name="connsiteX3" fmla="*/ 645807 w 683190"/>
                <a:gd name="connsiteY3" fmla="*/ 308992 h 395884"/>
                <a:gd name="connsiteX4" fmla="*/ 384184 w 683190"/>
                <a:gd name="connsiteY4" fmla="*/ 360745 h 395884"/>
                <a:gd name="connsiteX5" fmla="*/ 341595 w 683190"/>
                <a:gd name="connsiteY5" fmla="*/ 395884 h 395884"/>
                <a:gd name="connsiteX6" fmla="*/ 299006 w 683190"/>
                <a:gd name="connsiteY6" fmla="*/ 360745 h 395884"/>
                <a:gd name="connsiteX7" fmla="*/ 106701 w 683190"/>
                <a:gd name="connsiteY7" fmla="*/ 302004 h 395884"/>
                <a:gd name="connsiteX8" fmla="*/ 37383 w 683190"/>
                <a:gd name="connsiteY8" fmla="*/ 308992 h 395884"/>
                <a:gd name="connsiteX9" fmla="*/ 0 w 683190"/>
                <a:gd name="connsiteY9" fmla="*/ 320596 h 395884"/>
                <a:gd name="connsiteX10" fmla="*/ 4634 w 683190"/>
                <a:gd name="connsiteY10" fmla="*/ 274631 h 395884"/>
                <a:gd name="connsiteX11" fmla="*/ 341595 w 683190"/>
                <a:gd name="connsiteY11" fmla="*/ 0 h 395884"/>
                <a:gd name="connsiteX0" fmla="*/ 341595 w 683190"/>
                <a:gd name="connsiteY0" fmla="*/ 0 h 395884"/>
                <a:gd name="connsiteX1" fmla="*/ 678556 w 683190"/>
                <a:gd name="connsiteY1" fmla="*/ 274631 h 395884"/>
                <a:gd name="connsiteX2" fmla="*/ 683190 w 683190"/>
                <a:gd name="connsiteY2" fmla="*/ 320596 h 395884"/>
                <a:gd name="connsiteX3" fmla="*/ 384184 w 683190"/>
                <a:gd name="connsiteY3" fmla="*/ 360745 h 395884"/>
                <a:gd name="connsiteX4" fmla="*/ 341595 w 683190"/>
                <a:gd name="connsiteY4" fmla="*/ 395884 h 395884"/>
                <a:gd name="connsiteX5" fmla="*/ 299006 w 683190"/>
                <a:gd name="connsiteY5" fmla="*/ 360745 h 395884"/>
                <a:gd name="connsiteX6" fmla="*/ 106701 w 683190"/>
                <a:gd name="connsiteY6" fmla="*/ 302004 h 395884"/>
                <a:gd name="connsiteX7" fmla="*/ 37383 w 683190"/>
                <a:gd name="connsiteY7" fmla="*/ 308992 h 395884"/>
                <a:gd name="connsiteX8" fmla="*/ 0 w 683190"/>
                <a:gd name="connsiteY8" fmla="*/ 320596 h 395884"/>
                <a:gd name="connsiteX9" fmla="*/ 4634 w 683190"/>
                <a:gd name="connsiteY9" fmla="*/ 274631 h 395884"/>
                <a:gd name="connsiteX10" fmla="*/ 341595 w 683190"/>
                <a:gd name="connsiteY10" fmla="*/ 0 h 395884"/>
                <a:gd name="connsiteX0" fmla="*/ 341595 w 678556"/>
                <a:gd name="connsiteY0" fmla="*/ 0 h 395884"/>
                <a:gd name="connsiteX1" fmla="*/ 678556 w 678556"/>
                <a:gd name="connsiteY1" fmla="*/ 274631 h 395884"/>
                <a:gd name="connsiteX2" fmla="*/ 557355 w 678556"/>
                <a:gd name="connsiteY2" fmla="*/ 219928 h 395884"/>
                <a:gd name="connsiteX3" fmla="*/ 384184 w 678556"/>
                <a:gd name="connsiteY3" fmla="*/ 360745 h 395884"/>
                <a:gd name="connsiteX4" fmla="*/ 341595 w 678556"/>
                <a:gd name="connsiteY4" fmla="*/ 395884 h 395884"/>
                <a:gd name="connsiteX5" fmla="*/ 299006 w 678556"/>
                <a:gd name="connsiteY5" fmla="*/ 360745 h 395884"/>
                <a:gd name="connsiteX6" fmla="*/ 106701 w 678556"/>
                <a:gd name="connsiteY6" fmla="*/ 302004 h 395884"/>
                <a:gd name="connsiteX7" fmla="*/ 37383 w 678556"/>
                <a:gd name="connsiteY7" fmla="*/ 308992 h 395884"/>
                <a:gd name="connsiteX8" fmla="*/ 0 w 678556"/>
                <a:gd name="connsiteY8" fmla="*/ 320596 h 395884"/>
                <a:gd name="connsiteX9" fmla="*/ 4634 w 678556"/>
                <a:gd name="connsiteY9" fmla="*/ 274631 h 395884"/>
                <a:gd name="connsiteX10" fmla="*/ 341595 w 678556"/>
                <a:gd name="connsiteY10" fmla="*/ 0 h 395884"/>
                <a:gd name="connsiteX0" fmla="*/ 341595 w 569499"/>
                <a:gd name="connsiteY0" fmla="*/ 19813 h 415697"/>
                <a:gd name="connsiteX1" fmla="*/ 569499 w 569499"/>
                <a:gd name="connsiteY1" fmla="*/ 126664 h 415697"/>
                <a:gd name="connsiteX2" fmla="*/ 557355 w 569499"/>
                <a:gd name="connsiteY2" fmla="*/ 239741 h 415697"/>
                <a:gd name="connsiteX3" fmla="*/ 384184 w 569499"/>
                <a:gd name="connsiteY3" fmla="*/ 380558 h 415697"/>
                <a:gd name="connsiteX4" fmla="*/ 341595 w 569499"/>
                <a:gd name="connsiteY4" fmla="*/ 415697 h 415697"/>
                <a:gd name="connsiteX5" fmla="*/ 299006 w 569499"/>
                <a:gd name="connsiteY5" fmla="*/ 380558 h 415697"/>
                <a:gd name="connsiteX6" fmla="*/ 106701 w 569499"/>
                <a:gd name="connsiteY6" fmla="*/ 321817 h 415697"/>
                <a:gd name="connsiteX7" fmla="*/ 37383 w 569499"/>
                <a:gd name="connsiteY7" fmla="*/ 328805 h 415697"/>
                <a:gd name="connsiteX8" fmla="*/ 0 w 569499"/>
                <a:gd name="connsiteY8" fmla="*/ 340409 h 415697"/>
                <a:gd name="connsiteX9" fmla="*/ 4634 w 569499"/>
                <a:gd name="connsiteY9" fmla="*/ 294444 h 415697"/>
                <a:gd name="connsiteX10" fmla="*/ 341595 w 569499"/>
                <a:gd name="connsiteY10" fmla="*/ 19813 h 415697"/>
                <a:gd name="connsiteX0" fmla="*/ 341595 w 577888"/>
                <a:gd name="connsiteY0" fmla="*/ 16772 h 412656"/>
                <a:gd name="connsiteX1" fmla="*/ 577888 w 577888"/>
                <a:gd name="connsiteY1" fmla="*/ 132012 h 412656"/>
                <a:gd name="connsiteX2" fmla="*/ 557355 w 577888"/>
                <a:gd name="connsiteY2" fmla="*/ 236700 h 412656"/>
                <a:gd name="connsiteX3" fmla="*/ 384184 w 577888"/>
                <a:gd name="connsiteY3" fmla="*/ 377517 h 412656"/>
                <a:gd name="connsiteX4" fmla="*/ 341595 w 577888"/>
                <a:gd name="connsiteY4" fmla="*/ 412656 h 412656"/>
                <a:gd name="connsiteX5" fmla="*/ 299006 w 577888"/>
                <a:gd name="connsiteY5" fmla="*/ 377517 h 412656"/>
                <a:gd name="connsiteX6" fmla="*/ 106701 w 577888"/>
                <a:gd name="connsiteY6" fmla="*/ 318776 h 412656"/>
                <a:gd name="connsiteX7" fmla="*/ 37383 w 577888"/>
                <a:gd name="connsiteY7" fmla="*/ 325764 h 412656"/>
                <a:gd name="connsiteX8" fmla="*/ 0 w 577888"/>
                <a:gd name="connsiteY8" fmla="*/ 337368 h 412656"/>
                <a:gd name="connsiteX9" fmla="*/ 4634 w 577888"/>
                <a:gd name="connsiteY9" fmla="*/ 291403 h 412656"/>
                <a:gd name="connsiteX10" fmla="*/ 341595 w 577888"/>
                <a:gd name="connsiteY10" fmla="*/ 16772 h 412656"/>
                <a:gd name="connsiteX0" fmla="*/ 341595 w 577888"/>
                <a:gd name="connsiteY0" fmla="*/ 16772 h 412656"/>
                <a:gd name="connsiteX1" fmla="*/ 577888 w 577888"/>
                <a:gd name="connsiteY1" fmla="*/ 132012 h 412656"/>
                <a:gd name="connsiteX2" fmla="*/ 557355 w 577888"/>
                <a:gd name="connsiteY2" fmla="*/ 236700 h 412656"/>
                <a:gd name="connsiteX3" fmla="*/ 384184 w 577888"/>
                <a:gd name="connsiteY3" fmla="*/ 377517 h 412656"/>
                <a:gd name="connsiteX4" fmla="*/ 341595 w 577888"/>
                <a:gd name="connsiteY4" fmla="*/ 412656 h 412656"/>
                <a:gd name="connsiteX5" fmla="*/ 299006 w 577888"/>
                <a:gd name="connsiteY5" fmla="*/ 377517 h 412656"/>
                <a:gd name="connsiteX6" fmla="*/ 106701 w 577888"/>
                <a:gd name="connsiteY6" fmla="*/ 318776 h 412656"/>
                <a:gd name="connsiteX7" fmla="*/ 37383 w 577888"/>
                <a:gd name="connsiteY7" fmla="*/ 325764 h 412656"/>
                <a:gd name="connsiteX8" fmla="*/ 0 w 577888"/>
                <a:gd name="connsiteY8" fmla="*/ 337368 h 412656"/>
                <a:gd name="connsiteX9" fmla="*/ 341595 w 577888"/>
                <a:gd name="connsiteY9" fmla="*/ 16772 h 412656"/>
                <a:gd name="connsiteX0" fmla="*/ 304212 w 540505"/>
                <a:gd name="connsiteY0" fmla="*/ 16772 h 412656"/>
                <a:gd name="connsiteX1" fmla="*/ 540505 w 540505"/>
                <a:gd name="connsiteY1" fmla="*/ 132012 h 412656"/>
                <a:gd name="connsiteX2" fmla="*/ 519972 w 540505"/>
                <a:gd name="connsiteY2" fmla="*/ 236700 h 412656"/>
                <a:gd name="connsiteX3" fmla="*/ 346801 w 540505"/>
                <a:gd name="connsiteY3" fmla="*/ 377517 h 412656"/>
                <a:gd name="connsiteX4" fmla="*/ 304212 w 540505"/>
                <a:gd name="connsiteY4" fmla="*/ 412656 h 412656"/>
                <a:gd name="connsiteX5" fmla="*/ 261623 w 540505"/>
                <a:gd name="connsiteY5" fmla="*/ 377517 h 412656"/>
                <a:gd name="connsiteX6" fmla="*/ 69318 w 540505"/>
                <a:gd name="connsiteY6" fmla="*/ 318776 h 412656"/>
                <a:gd name="connsiteX7" fmla="*/ 0 w 540505"/>
                <a:gd name="connsiteY7" fmla="*/ 325764 h 412656"/>
                <a:gd name="connsiteX8" fmla="*/ 304212 w 540505"/>
                <a:gd name="connsiteY8" fmla="*/ 16772 h 412656"/>
                <a:gd name="connsiteX0" fmla="*/ 304381 w 540674"/>
                <a:gd name="connsiteY0" fmla="*/ 16772 h 412656"/>
                <a:gd name="connsiteX1" fmla="*/ 540674 w 540674"/>
                <a:gd name="connsiteY1" fmla="*/ 132012 h 412656"/>
                <a:gd name="connsiteX2" fmla="*/ 520141 w 540674"/>
                <a:gd name="connsiteY2" fmla="*/ 236700 h 412656"/>
                <a:gd name="connsiteX3" fmla="*/ 346970 w 540674"/>
                <a:gd name="connsiteY3" fmla="*/ 377517 h 412656"/>
                <a:gd name="connsiteX4" fmla="*/ 304381 w 540674"/>
                <a:gd name="connsiteY4" fmla="*/ 412656 h 412656"/>
                <a:gd name="connsiteX5" fmla="*/ 261792 w 540674"/>
                <a:gd name="connsiteY5" fmla="*/ 377517 h 412656"/>
                <a:gd name="connsiteX6" fmla="*/ 169 w 540674"/>
                <a:gd name="connsiteY6" fmla="*/ 325764 h 412656"/>
                <a:gd name="connsiteX7" fmla="*/ 304381 w 540674"/>
                <a:gd name="connsiteY7" fmla="*/ 16772 h 412656"/>
                <a:gd name="connsiteX0" fmla="*/ 195487 w 431780"/>
                <a:gd name="connsiteY0" fmla="*/ 9999 h 405883"/>
                <a:gd name="connsiteX1" fmla="*/ 431780 w 431780"/>
                <a:gd name="connsiteY1" fmla="*/ 125239 h 405883"/>
                <a:gd name="connsiteX2" fmla="*/ 411247 w 431780"/>
                <a:gd name="connsiteY2" fmla="*/ 229927 h 405883"/>
                <a:gd name="connsiteX3" fmla="*/ 238076 w 431780"/>
                <a:gd name="connsiteY3" fmla="*/ 370744 h 405883"/>
                <a:gd name="connsiteX4" fmla="*/ 195487 w 431780"/>
                <a:gd name="connsiteY4" fmla="*/ 405883 h 405883"/>
                <a:gd name="connsiteX5" fmla="*/ 152898 w 431780"/>
                <a:gd name="connsiteY5" fmla="*/ 370744 h 405883"/>
                <a:gd name="connsiteX6" fmla="*/ 331 w 431780"/>
                <a:gd name="connsiteY6" fmla="*/ 193156 h 405883"/>
                <a:gd name="connsiteX7" fmla="*/ 195487 w 431780"/>
                <a:gd name="connsiteY7" fmla="*/ 9999 h 405883"/>
                <a:gd name="connsiteX0" fmla="*/ 203854 w 440147"/>
                <a:gd name="connsiteY0" fmla="*/ 3791 h 399675"/>
                <a:gd name="connsiteX1" fmla="*/ 440147 w 440147"/>
                <a:gd name="connsiteY1" fmla="*/ 119031 h 399675"/>
                <a:gd name="connsiteX2" fmla="*/ 419614 w 440147"/>
                <a:gd name="connsiteY2" fmla="*/ 223719 h 399675"/>
                <a:gd name="connsiteX3" fmla="*/ 246443 w 440147"/>
                <a:gd name="connsiteY3" fmla="*/ 364536 h 399675"/>
                <a:gd name="connsiteX4" fmla="*/ 203854 w 440147"/>
                <a:gd name="connsiteY4" fmla="*/ 399675 h 399675"/>
                <a:gd name="connsiteX5" fmla="*/ 161265 w 440147"/>
                <a:gd name="connsiteY5" fmla="*/ 364536 h 399675"/>
                <a:gd name="connsiteX6" fmla="*/ 308 w 440147"/>
                <a:gd name="connsiteY6" fmla="*/ 103061 h 399675"/>
                <a:gd name="connsiteX7" fmla="*/ 203854 w 440147"/>
                <a:gd name="connsiteY7" fmla="*/ 3791 h 399675"/>
                <a:gd name="connsiteX0" fmla="*/ 203854 w 440147"/>
                <a:gd name="connsiteY0" fmla="*/ 3791 h 508732"/>
                <a:gd name="connsiteX1" fmla="*/ 440147 w 440147"/>
                <a:gd name="connsiteY1" fmla="*/ 119031 h 508732"/>
                <a:gd name="connsiteX2" fmla="*/ 419614 w 440147"/>
                <a:gd name="connsiteY2" fmla="*/ 223719 h 508732"/>
                <a:gd name="connsiteX3" fmla="*/ 246443 w 440147"/>
                <a:gd name="connsiteY3" fmla="*/ 364536 h 508732"/>
                <a:gd name="connsiteX4" fmla="*/ 237410 w 440147"/>
                <a:gd name="connsiteY4" fmla="*/ 508732 h 508732"/>
                <a:gd name="connsiteX5" fmla="*/ 161265 w 440147"/>
                <a:gd name="connsiteY5" fmla="*/ 364536 h 508732"/>
                <a:gd name="connsiteX6" fmla="*/ 308 w 440147"/>
                <a:gd name="connsiteY6" fmla="*/ 103061 h 508732"/>
                <a:gd name="connsiteX7" fmla="*/ 203854 w 440147"/>
                <a:gd name="connsiteY7" fmla="*/ 3791 h 508732"/>
                <a:gd name="connsiteX0" fmla="*/ 203854 w 440147"/>
                <a:gd name="connsiteY0" fmla="*/ 3791 h 508732"/>
                <a:gd name="connsiteX1" fmla="*/ 440147 w 440147"/>
                <a:gd name="connsiteY1" fmla="*/ 119031 h 508732"/>
                <a:gd name="connsiteX2" fmla="*/ 419614 w 440147"/>
                <a:gd name="connsiteY2" fmla="*/ 223719 h 508732"/>
                <a:gd name="connsiteX3" fmla="*/ 296774 w 440147"/>
                <a:gd name="connsiteY3" fmla="*/ 372928 h 508732"/>
                <a:gd name="connsiteX4" fmla="*/ 237410 w 440147"/>
                <a:gd name="connsiteY4" fmla="*/ 508732 h 508732"/>
                <a:gd name="connsiteX5" fmla="*/ 161265 w 440147"/>
                <a:gd name="connsiteY5" fmla="*/ 364536 h 508732"/>
                <a:gd name="connsiteX6" fmla="*/ 308 w 440147"/>
                <a:gd name="connsiteY6" fmla="*/ 103061 h 508732"/>
                <a:gd name="connsiteX7" fmla="*/ 203854 w 440147"/>
                <a:gd name="connsiteY7" fmla="*/ 3791 h 508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0147" h="508732">
                  <a:moveTo>
                    <a:pt x="203854" y="3791"/>
                  </a:moveTo>
                  <a:cubicBezTo>
                    <a:pt x="277160" y="6453"/>
                    <a:pt x="408075" y="-37701"/>
                    <a:pt x="440147" y="119031"/>
                  </a:cubicBezTo>
                  <a:lnTo>
                    <a:pt x="419614" y="223719"/>
                  </a:lnTo>
                  <a:lnTo>
                    <a:pt x="296774" y="372928"/>
                  </a:lnTo>
                  <a:lnTo>
                    <a:pt x="237410" y="508732"/>
                  </a:lnTo>
                  <a:lnTo>
                    <a:pt x="161265" y="364536"/>
                  </a:lnTo>
                  <a:cubicBezTo>
                    <a:pt x="110563" y="350054"/>
                    <a:pt x="-6790" y="163185"/>
                    <a:pt x="308" y="103061"/>
                  </a:cubicBezTo>
                  <a:cubicBezTo>
                    <a:pt x="65360" y="42009"/>
                    <a:pt x="130548" y="1129"/>
                    <a:pt x="203854" y="3791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1" name="Szabadkézi sokszög: alakzat 50">
              <a:extLst>
                <a:ext uri="{FF2B5EF4-FFF2-40B4-BE49-F238E27FC236}">
                  <a16:creationId xmlns:a16="http://schemas.microsoft.com/office/drawing/2014/main" id="{76B46B26-4A28-420E-993D-FA75473162D1}"/>
                </a:ext>
              </a:extLst>
            </p:cNvPr>
            <p:cNvSpPr/>
            <p:nvPr/>
          </p:nvSpPr>
          <p:spPr>
            <a:xfrm rot="16368217">
              <a:off x="3420799" y="4566382"/>
              <a:ext cx="440147" cy="508732"/>
            </a:xfrm>
            <a:custGeom>
              <a:avLst/>
              <a:gdLst>
                <a:gd name="connsiteX0" fmla="*/ 341595 w 683190"/>
                <a:gd name="connsiteY0" fmla="*/ 0 h 395884"/>
                <a:gd name="connsiteX1" fmla="*/ 678556 w 683190"/>
                <a:gd name="connsiteY1" fmla="*/ 274631 h 395884"/>
                <a:gd name="connsiteX2" fmla="*/ 683190 w 683190"/>
                <a:gd name="connsiteY2" fmla="*/ 320596 h 395884"/>
                <a:gd name="connsiteX3" fmla="*/ 645807 w 683190"/>
                <a:gd name="connsiteY3" fmla="*/ 308992 h 395884"/>
                <a:gd name="connsiteX4" fmla="*/ 576489 w 683190"/>
                <a:gd name="connsiteY4" fmla="*/ 302004 h 395884"/>
                <a:gd name="connsiteX5" fmla="*/ 384184 w 683190"/>
                <a:gd name="connsiteY5" fmla="*/ 360745 h 395884"/>
                <a:gd name="connsiteX6" fmla="*/ 341595 w 683190"/>
                <a:gd name="connsiteY6" fmla="*/ 395884 h 395884"/>
                <a:gd name="connsiteX7" fmla="*/ 299006 w 683190"/>
                <a:gd name="connsiteY7" fmla="*/ 360745 h 395884"/>
                <a:gd name="connsiteX8" fmla="*/ 106701 w 683190"/>
                <a:gd name="connsiteY8" fmla="*/ 302004 h 395884"/>
                <a:gd name="connsiteX9" fmla="*/ 37383 w 683190"/>
                <a:gd name="connsiteY9" fmla="*/ 308992 h 395884"/>
                <a:gd name="connsiteX10" fmla="*/ 0 w 683190"/>
                <a:gd name="connsiteY10" fmla="*/ 320596 h 395884"/>
                <a:gd name="connsiteX11" fmla="*/ 4634 w 683190"/>
                <a:gd name="connsiteY11" fmla="*/ 274631 h 395884"/>
                <a:gd name="connsiteX12" fmla="*/ 341595 w 683190"/>
                <a:gd name="connsiteY12" fmla="*/ 0 h 395884"/>
                <a:gd name="connsiteX0" fmla="*/ 341595 w 683190"/>
                <a:gd name="connsiteY0" fmla="*/ 0 h 395884"/>
                <a:gd name="connsiteX1" fmla="*/ 678556 w 683190"/>
                <a:gd name="connsiteY1" fmla="*/ 274631 h 395884"/>
                <a:gd name="connsiteX2" fmla="*/ 683190 w 683190"/>
                <a:gd name="connsiteY2" fmla="*/ 320596 h 395884"/>
                <a:gd name="connsiteX3" fmla="*/ 645807 w 683190"/>
                <a:gd name="connsiteY3" fmla="*/ 308992 h 395884"/>
                <a:gd name="connsiteX4" fmla="*/ 384184 w 683190"/>
                <a:gd name="connsiteY4" fmla="*/ 360745 h 395884"/>
                <a:gd name="connsiteX5" fmla="*/ 341595 w 683190"/>
                <a:gd name="connsiteY5" fmla="*/ 395884 h 395884"/>
                <a:gd name="connsiteX6" fmla="*/ 299006 w 683190"/>
                <a:gd name="connsiteY6" fmla="*/ 360745 h 395884"/>
                <a:gd name="connsiteX7" fmla="*/ 106701 w 683190"/>
                <a:gd name="connsiteY7" fmla="*/ 302004 h 395884"/>
                <a:gd name="connsiteX8" fmla="*/ 37383 w 683190"/>
                <a:gd name="connsiteY8" fmla="*/ 308992 h 395884"/>
                <a:gd name="connsiteX9" fmla="*/ 0 w 683190"/>
                <a:gd name="connsiteY9" fmla="*/ 320596 h 395884"/>
                <a:gd name="connsiteX10" fmla="*/ 4634 w 683190"/>
                <a:gd name="connsiteY10" fmla="*/ 274631 h 395884"/>
                <a:gd name="connsiteX11" fmla="*/ 341595 w 683190"/>
                <a:gd name="connsiteY11" fmla="*/ 0 h 395884"/>
                <a:gd name="connsiteX0" fmla="*/ 341595 w 683190"/>
                <a:gd name="connsiteY0" fmla="*/ 0 h 395884"/>
                <a:gd name="connsiteX1" fmla="*/ 678556 w 683190"/>
                <a:gd name="connsiteY1" fmla="*/ 274631 h 395884"/>
                <a:gd name="connsiteX2" fmla="*/ 683190 w 683190"/>
                <a:gd name="connsiteY2" fmla="*/ 320596 h 395884"/>
                <a:gd name="connsiteX3" fmla="*/ 384184 w 683190"/>
                <a:gd name="connsiteY3" fmla="*/ 360745 h 395884"/>
                <a:gd name="connsiteX4" fmla="*/ 341595 w 683190"/>
                <a:gd name="connsiteY4" fmla="*/ 395884 h 395884"/>
                <a:gd name="connsiteX5" fmla="*/ 299006 w 683190"/>
                <a:gd name="connsiteY5" fmla="*/ 360745 h 395884"/>
                <a:gd name="connsiteX6" fmla="*/ 106701 w 683190"/>
                <a:gd name="connsiteY6" fmla="*/ 302004 h 395884"/>
                <a:gd name="connsiteX7" fmla="*/ 37383 w 683190"/>
                <a:gd name="connsiteY7" fmla="*/ 308992 h 395884"/>
                <a:gd name="connsiteX8" fmla="*/ 0 w 683190"/>
                <a:gd name="connsiteY8" fmla="*/ 320596 h 395884"/>
                <a:gd name="connsiteX9" fmla="*/ 4634 w 683190"/>
                <a:gd name="connsiteY9" fmla="*/ 274631 h 395884"/>
                <a:gd name="connsiteX10" fmla="*/ 341595 w 683190"/>
                <a:gd name="connsiteY10" fmla="*/ 0 h 395884"/>
                <a:gd name="connsiteX0" fmla="*/ 341595 w 678556"/>
                <a:gd name="connsiteY0" fmla="*/ 0 h 395884"/>
                <a:gd name="connsiteX1" fmla="*/ 678556 w 678556"/>
                <a:gd name="connsiteY1" fmla="*/ 274631 h 395884"/>
                <a:gd name="connsiteX2" fmla="*/ 557355 w 678556"/>
                <a:gd name="connsiteY2" fmla="*/ 219928 h 395884"/>
                <a:gd name="connsiteX3" fmla="*/ 384184 w 678556"/>
                <a:gd name="connsiteY3" fmla="*/ 360745 h 395884"/>
                <a:gd name="connsiteX4" fmla="*/ 341595 w 678556"/>
                <a:gd name="connsiteY4" fmla="*/ 395884 h 395884"/>
                <a:gd name="connsiteX5" fmla="*/ 299006 w 678556"/>
                <a:gd name="connsiteY5" fmla="*/ 360745 h 395884"/>
                <a:gd name="connsiteX6" fmla="*/ 106701 w 678556"/>
                <a:gd name="connsiteY6" fmla="*/ 302004 h 395884"/>
                <a:gd name="connsiteX7" fmla="*/ 37383 w 678556"/>
                <a:gd name="connsiteY7" fmla="*/ 308992 h 395884"/>
                <a:gd name="connsiteX8" fmla="*/ 0 w 678556"/>
                <a:gd name="connsiteY8" fmla="*/ 320596 h 395884"/>
                <a:gd name="connsiteX9" fmla="*/ 4634 w 678556"/>
                <a:gd name="connsiteY9" fmla="*/ 274631 h 395884"/>
                <a:gd name="connsiteX10" fmla="*/ 341595 w 678556"/>
                <a:gd name="connsiteY10" fmla="*/ 0 h 395884"/>
                <a:gd name="connsiteX0" fmla="*/ 341595 w 569499"/>
                <a:gd name="connsiteY0" fmla="*/ 19813 h 415697"/>
                <a:gd name="connsiteX1" fmla="*/ 569499 w 569499"/>
                <a:gd name="connsiteY1" fmla="*/ 126664 h 415697"/>
                <a:gd name="connsiteX2" fmla="*/ 557355 w 569499"/>
                <a:gd name="connsiteY2" fmla="*/ 239741 h 415697"/>
                <a:gd name="connsiteX3" fmla="*/ 384184 w 569499"/>
                <a:gd name="connsiteY3" fmla="*/ 380558 h 415697"/>
                <a:gd name="connsiteX4" fmla="*/ 341595 w 569499"/>
                <a:gd name="connsiteY4" fmla="*/ 415697 h 415697"/>
                <a:gd name="connsiteX5" fmla="*/ 299006 w 569499"/>
                <a:gd name="connsiteY5" fmla="*/ 380558 h 415697"/>
                <a:gd name="connsiteX6" fmla="*/ 106701 w 569499"/>
                <a:gd name="connsiteY6" fmla="*/ 321817 h 415697"/>
                <a:gd name="connsiteX7" fmla="*/ 37383 w 569499"/>
                <a:gd name="connsiteY7" fmla="*/ 328805 h 415697"/>
                <a:gd name="connsiteX8" fmla="*/ 0 w 569499"/>
                <a:gd name="connsiteY8" fmla="*/ 340409 h 415697"/>
                <a:gd name="connsiteX9" fmla="*/ 4634 w 569499"/>
                <a:gd name="connsiteY9" fmla="*/ 294444 h 415697"/>
                <a:gd name="connsiteX10" fmla="*/ 341595 w 569499"/>
                <a:gd name="connsiteY10" fmla="*/ 19813 h 415697"/>
                <a:gd name="connsiteX0" fmla="*/ 341595 w 577888"/>
                <a:gd name="connsiteY0" fmla="*/ 16772 h 412656"/>
                <a:gd name="connsiteX1" fmla="*/ 577888 w 577888"/>
                <a:gd name="connsiteY1" fmla="*/ 132012 h 412656"/>
                <a:gd name="connsiteX2" fmla="*/ 557355 w 577888"/>
                <a:gd name="connsiteY2" fmla="*/ 236700 h 412656"/>
                <a:gd name="connsiteX3" fmla="*/ 384184 w 577888"/>
                <a:gd name="connsiteY3" fmla="*/ 377517 h 412656"/>
                <a:gd name="connsiteX4" fmla="*/ 341595 w 577888"/>
                <a:gd name="connsiteY4" fmla="*/ 412656 h 412656"/>
                <a:gd name="connsiteX5" fmla="*/ 299006 w 577888"/>
                <a:gd name="connsiteY5" fmla="*/ 377517 h 412656"/>
                <a:gd name="connsiteX6" fmla="*/ 106701 w 577888"/>
                <a:gd name="connsiteY6" fmla="*/ 318776 h 412656"/>
                <a:gd name="connsiteX7" fmla="*/ 37383 w 577888"/>
                <a:gd name="connsiteY7" fmla="*/ 325764 h 412656"/>
                <a:gd name="connsiteX8" fmla="*/ 0 w 577888"/>
                <a:gd name="connsiteY8" fmla="*/ 337368 h 412656"/>
                <a:gd name="connsiteX9" fmla="*/ 4634 w 577888"/>
                <a:gd name="connsiteY9" fmla="*/ 291403 h 412656"/>
                <a:gd name="connsiteX10" fmla="*/ 341595 w 577888"/>
                <a:gd name="connsiteY10" fmla="*/ 16772 h 412656"/>
                <a:gd name="connsiteX0" fmla="*/ 341595 w 577888"/>
                <a:gd name="connsiteY0" fmla="*/ 16772 h 412656"/>
                <a:gd name="connsiteX1" fmla="*/ 577888 w 577888"/>
                <a:gd name="connsiteY1" fmla="*/ 132012 h 412656"/>
                <a:gd name="connsiteX2" fmla="*/ 557355 w 577888"/>
                <a:gd name="connsiteY2" fmla="*/ 236700 h 412656"/>
                <a:gd name="connsiteX3" fmla="*/ 384184 w 577888"/>
                <a:gd name="connsiteY3" fmla="*/ 377517 h 412656"/>
                <a:gd name="connsiteX4" fmla="*/ 341595 w 577888"/>
                <a:gd name="connsiteY4" fmla="*/ 412656 h 412656"/>
                <a:gd name="connsiteX5" fmla="*/ 299006 w 577888"/>
                <a:gd name="connsiteY5" fmla="*/ 377517 h 412656"/>
                <a:gd name="connsiteX6" fmla="*/ 106701 w 577888"/>
                <a:gd name="connsiteY6" fmla="*/ 318776 h 412656"/>
                <a:gd name="connsiteX7" fmla="*/ 37383 w 577888"/>
                <a:gd name="connsiteY7" fmla="*/ 325764 h 412656"/>
                <a:gd name="connsiteX8" fmla="*/ 0 w 577888"/>
                <a:gd name="connsiteY8" fmla="*/ 337368 h 412656"/>
                <a:gd name="connsiteX9" fmla="*/ 341595 w 577888"/>
                <a:gd name="connsiteY9" fmla="*/ 16772 h 412656"/>
                <a:gd name="connsiteX0" fmla="*/ 304212 w 540505"/>
                <a:gd name="connsiteY0" fmla="*/ 16772 h 412656"/>
                <a:gd name="connsiteX1" fmla="*/ 540505 w 540505"/>
                <a:gd name="connsiteY1" fmla="*/ 132012 h 412656"/>
                <a:gd name="connsiteX2" fmla="*/ 519972 w 540505"/>
                <a:gd name="connsiteY2" fmla="*/ 236700 h 412656"/>
                <a:gd name="connsiteX3" fmla="*/ 346801 w 540505"/>
                <a:gd name="connsiteY3" fmla="*/ 377517 h 412656"/>
                <a:gd name="connsiteX4" fmla="*/ 304212 w 540505"/>
                <a:gd name="connsiteY4" fmla="*/ 412656 h 412656"/>
                <a:gd name="connsiteX5" fmla="*/ 261623 w 540505"/>
                <a:gd name="connsiteY5" fmla="*/ 377517 h 412656"/>
                <a:gd name="connsiteX6" fmla="*/ 69318 w 540505"/>
                <a:gd name="connsiteY6" fmla="*/ 318776 h 412656"/>
                <a:gd name="connsiteX7" fmla="*/ 0 w 540505"/>
                <a:gd name="connsiteY7" fmla="*/ 325764 h 412656"/>
                <a:gd name="connsiteX8" fmla="*/ 304212 w 540505"/>
                <a:gd name="connsiteY8" fmla="*/ 16772 h 412656"/>
                <a:gd name="connsiteX0" fmla="*/ 304381 w 540674"/>
                <a:gd name="connsiteY0" fmla="*/ 16772 h 412656"/>
                <a:gd name="connsiteX1" fmla="*/ 540674 w 540674"/>
                <a:gd name="connsiteY1" fmla="*/ 132012 h 412656"/>
                <a:gd name="connsiteX2" fmla="*/ 520141 w 540674"/>
                <a:gd name="connsiteY2" fmla="*/ 236700 h 412656"/>
                <a:gd name="connsiteX3" fmla="*/ 346970 w 540674"/>
                <a:gd name="connsiteY3" fmla="*/ 377517 h 412656"/>
                <a:gd name="connsiteX4" fmla="*/ 304381 w 540674"/>
                <a:gd name="connsiteY4" fmla="*/ 412656 h 412656"/>
                <a:gd name="connsiteX5" fmla="*/ 261792 w 540674"/>
                <a:gd name="connsiteY5" fmla="*/ 377517 h 412656"/>
                <a:gd name="connsiteX6" fmla="*/ 169 w 540674"/>
                <a:gd name="connsiteY6" fmla="*/ 325764 h 412656"/>
                <a:gd name="connsiteX7" fmla="*/ 304381 w 540674"/>
                <a:gd name="connsiteY7" fmla="*/ 16772 h 412656"/>
                <a:gd name="connsiteX0" fmla="*/ 195487 w 431780"/>
                <a:gd name="connsiteY0" fmla="*/ 9999 h 405883"/>
                <a:gd name="connsiteX1" fmla="*/ 431780 w 431780"/>
                <a:gd name="connsiteY1" fmla="*/ 125239 h 405883"/>
                <a:gd name="connsiteX2" fmla="*/ 411247 w 431780"/>
                <a:gd name="connsiteY2" fmla="*/ 229927 h 405883"/>
                <a:gd name="connsiteX3" fmla="*/ 238076 w 431780"/>
                <a:gd name="connsiteY3" fmla="*/ 370744 h 405883"/>
                <a:gd name="connsiteX4" fmla="*/ 195487 w 431780"/>
                <a:gd name="connsiteY4" fmla="*/ 405883 h 405883"/>
                <a:gd name="connsiteX5" fmla="*/ 152898 w 431780"/>
                <a:gd name="connsiteY5" fmla="*/ 370744 h 405883"/>
                <a:gd name="connsiteX6" fmla="*/ 331 w 431780"/>
                <a:gd name="connsiteY6" fmla="*/ 193156 h 405883"/>
                <a:gd name="connsiteX7" fmla="*/ 195487 w 431780"/>
                <a:gd name="connsiteY7" fmla="*/ 9999 h 405883"/>
                <a:gd name="connsiteX0" fmla="*/ 203854 w 440147"/>
                <a:gd name="connsiteY0" fmla="*/ 3791 h 399675"/>
                <a:gd name="connsiteX1" fmla="*/ 440147 w 440147"/>
                <a:gd name="connsiteY1" fmla="*/ 119031 h 399675"/>
                <a:gd name="connsiteX2" fmla="*/ 419614 w 440147"/>
                <a:gd name="connsiteY2" fmla="*/ 223719 h 399675"/>
                <a:gd name="connsiteX3" fmla="*/ 246443 w 440147"/>
                <a:gd name="connsiteY3" fmla="*/ 364536 h 399675"/>
                <a:gd name="connsiteX4" fmla="*/ 203854 w 440147"/>
                <a:gd name="connsiteY4" fmla="*/ 399675 h 399675"/>
                <a:gd name="connsiteX5" fmla="*/ 161265 w 440147"/>
                <a:gd name="connsiteY5" fmla="*/ 364536 h 399675"/>
                <a:gd name="connsiteX6" fmla="*/ 308 w 440147"/>
                <a:gd name="connsiteY6" fmla="*/ 103061 h 399675"/>
                <a:gd name="connsiteX7" fmla="*/ 203854 w 440147"/>
                <a:gd name="connsiteY7" fmla="*/ 3791 h 399675"/>
                <a:gd name="connsiteX0" fmla="*/ 203854 w 440147"/>
                <a:gd name="connsiteY0" fmla="*/ 3791 h 508732"/>
                <a:gd name="connsiteX1" fmla="*/ 440147 w 440147"/>
                <a:gd name="connsiteY1" fmla="*/ 119031 h 508732"/>
                <a:gd name="connsiteX2" fmla="*/ 419614 w 440147"/>
                <a:gd name="connsiteY2" fmla="*/ 223719 h 508732"/>
                <a:gd name="connsiteX3" fmla="*/ 246443 w 440147"/>
                <a:gd name="connsiteY3" fmla="*/ 364536 h 508732"/>
                <a:gd name="connsiteX4" fmla="*/ 237410 w 440147"/>
                <a:gd name="connsiteY4" fmla="*/ 508732 h 508732"/>
                <a:gd name="connsiteX5" fmla="*/ 161265 w 440147"/>
                <a:gd name="connsiteY5" fmla="*/ 364536 h 508732"/>
                <a:gd name="connsiteX6" fmla="*/ 308 w 440147"/>
                <a:gd name="connsiteY6" fmla="*/ 103061 h 508732"/>
                <a:gd name="connsiteX7" fmla="*/ 203854 w 440147"/>
                <a:gd name="connsiteY7" fmla="*/ 3791 h 508732"/>
                <a:gd name="connsiteX0" fmla="*/ 203854 w 440147"/>
                <a:gd name="connsiteY0" fmla="*/ 3791 h 508732"/>
                <a:gd name="connsiteX1" fmla="*/ 440147 w 440147"/>
                <a:gd name="connsiteY1" fmla="*/ 119031 h 508732"/>
                <a:gd name="connsiteX2" fmla="*/ 419614 w 440147"/>
                <a:gd name="connsiteY2" fmla="*/ 223719 h 508732"/>
                <a:gd name="connsiteX3" fmla="*/ 296774 w 440147"/>
                <a:gd name="connsiteY3" fmla="*/ 372928 h 508732"/>
                <a:gd name="connsiteX4" fmla="*/ 237410 w 440147"/>
                <a:gd name="connsiteY4" fmla="*/ 508732 h 508732"/>
                <a:gd name="connsiteX5" fmla="*/ 161265 w 440147"/>
                <a:gd name="connsiteY5" fmla="*/ 364536 h 508732"/>
                <a:gd name="connsiteX6" fmla="*/ 308 w 440147"/>
                <a:gd name="connsiteY6" fmla="*/ 103061 h 508732"/>
                <a:gd name="connsiteX7" fmla="*/ 203854 w 440147"/>
                <a:gd name="connsiteY7" fmla="*/ 3791 h 508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0147" h="508732">
                  <a:moveTo>
                    <a:pt x="203854" y="3791"/>
                  </a:moveTo>
                  <a:cubicBezTo>
                    <a:pt x="277160" y="6453"/>
                    <a:pt x="408075" y="-37701"/>
                    <a:pt x="440147" y="119031"/>
                  </a:cubicBezTo>
                  <a:lnTo>
                    <a:pt x="419614" y="223719"/>
                  </a:lnTo>
                  <a:lnTo>
                    <a:pt x="296774" y="372928"/>
                  </a:lnTo>
                  <a:lnTo>
                    <a:pt x="237410" y="508732"/>
                  </a:lnTo>
                  <a:lnTo>
                    <a:pt x="161265" y="364536"/>
                  </a:lnTo>
                  <a:cubicBezTo>
                    <a:pt x="110563" y="350054"/>
                    <a:pt x="-6790" y="163185"/>
                    <a:pt x="308" y="103061"/>
                  </a:cubicBezTo>
                  <a:cubicBezTo>
                    <a:pt x="65360" y="42009"/>
                    <a:pt x="130548" y="1129"/>
                    <a:pt x="203854" y="3791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55" name="Csoportba foglalás 54">
            <a:extLst>
              <a:ext uri="{FF2B5EF4-FFF2-40B4-BE49-F238E27FC236}">
                <a16:creationId xmlns:a16="http://schemas.microsoft.com/office/drawing/2014/main" id="{5505EEFC-2B1F-467D-A890-94C0173F3135}"/>
              </a:ext>
            </a:extLst>
          </p:cNvPr>
          <p:cNvGrpSpPr/>
          <p:nvPr/>
        </p:nvGrpSpPr>
        <p:grpSpPr>
          <a:xfrm>
            <a:off x="6810298" y="600617"/>
            <a:ext cx="2779269" cy="2806126"/>
            <a:chOff x="3378545" y="3406499"/>
            <a:chExt cx="2779269" cy="2806126"/>
          </a:xfrm>
        </p:grpSpPr>
        <p:grpSp>
          <p:nvGrpSpPr>
            <p:cNvPr id="56" name="Csoportba foglalás 55">
              <a:extLst>
                <a:ext uri="{FF2B5EF4-FFF2-40B4-BE49-F238E27FC236}">
                  <a16:creationId xmlns:a16="http://schemas.microsoft.com/office/drawing/2014/main" id="{EE58C321-090D-467B-BB21-656C9449E916}"/>
                </a:ext>
              </a:extLst>
            </p:cNvPr>
            <p:cNvGrpSpPr/>
            <p:nvPr/>
          </p:nvGrpSpPr>
          <p:grpSpPr>
            <a:xfrm>
              <a:off x="3378545" y="3406499"/>
              <a:ext cx="2779269" cy="2787550"/>
              <a:chOff x="3371232" y="3406010"/>
              <a:chExt cx="2779269" cy="2787550"/>
            </a:xfrm>
          </p:grpSpPr>
          <p:sp>
            <p:nvSpPr>
              <p:cNvPr id="61" name="Téglalap 60">
                <a:extLst>
                  <a:ext uri="{FF2B5EF4-FFF2-40B4-BE49-F238E27FC236}">
                    <a16:creationId xmlns:a16="http://schemas.microsoft.com/office/drawing/2014/main" id="{F29A7142-ECA2-4CE7-84C4-FA4632EBC056}"/>
                  </a:ext>
                </a:extLst>
              </p:cNvPr>
              <p:cNvSpPr/>
              <p:nvPr/>
            </p:nvSpPr>
            <p:spPr>
              <a:xfrm>
                <a:off x="3376408" y="3419467"/>
                <a:ext cx="2774093" cy="277409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2" name="Szabadkézi sokszög: alakzat 61">
                <a:extLst>
                  <a:ext uri="{FF2B5EF4-FFF2-40B4-BE49-F238E27FC236}">
                    <a16:creationId xmlns:a16="http://schemas.microsoft.com/office/drawing/2014/main" id="{92A462AC-C9EE-4634-BFFF-BFF180F15B55}"/>
                  </a:ext>
                </a:extLst>
              </p:cNvPr>
              <p:cNvSpPr/>
              <p:nvPr/>
            </p:nvSpPr>
            <p:spPr>
              <a:xfrm>
                <a:off x="3371232" y="3406010"/>
                <a:ext cx="2779267" cy="2781114"/>
              </a:xfrm>
              <a:custGeom>
                <a:avLst/>
                <a:gdLst>
                  <a:gd name="connsiteX0" fmla="*/ 1702496 w 3428338"/>
                  <a:gd name="connsiteY0" fmla="*/ 2290545 h 3437383"/>
                  <a:gd name="connsiteX1" fmla="*/ 1715250 w 3428338"/>
                  <a:gd name="connsiteY1" fmla="*/ 2291831 h 3437383"/>
                  <a:gd name="connsiteX2" fmla="*/ 1704714 w 3428338"/>
                  <a:gd name="connsiteY2" fmla="*/ 2396350 h 3437383"/>
                  <a:gd name="connsiteX3" fmla="*/ 2122470 w 3428338"/>
                  <a:gd name="connsiteY3" fmla="*/ 3026598 h 3437383"/>
                  <a:gd name="connsiteX4" fmla="*/ 2238476 w 3428338"/>
                  <a:gd name="connsiteY4" fmla="*/ 3062608 h 3437383"/>
                  <a:gd name="connsiteX5" fmla="*/ 2230853 w 3428338"/>
                  <a:gd name="connsiteY5" fmla="*/ 3087165 h 3437383"/>
                  <a:gd name="connsiteX6" fmla="*/ 1702496 w 3428338"/>
                  <a:gd name="connsiteY6" fmla="*/ 3437383 h 3437383"/>
                  <a:gd name="connsiteX7" fmla="*/ 1174139 w 3428338"/>
                  <a:gd name="connsiteY7" fmla="*/ 3087165 h 3437383"/>
                  <a:gd name="connsiteX8" fmla="*/ 1166711 w 3428338"/>
                  <a:gd name="connsiteY8" fmla="*/ 3063235 h 3437383"/>
                  <a:gd name="connsiteX9" fmla="*/ 1284740 w 3428338"/>
                  <a:gd name="connsiteY9" fmla="*/ 3026597 h 3437383"/>
                  <a:gd name="connsiteX10" fmla="*/ 1702496 w 3428338"/>
                  <a:gd name="connsiteY10" fmla="*/ 2396349 h 3437383"/>
                  <a:gd name="connsiteX11" fmla="*/ 1691937 w 3428338"/>
                  <a:gd name="connsiteY11" fmla="*/ 2291610 h 3437383"/>
                  <a:gd name="connsiteX12" fmla="*/ 1134970 w 3428338"/>
                  <a:gd name="connsiteY12" fmla="*/ 1793378 h 3437383"/>
                  <a:gd name="connsiteX13" fmla="*/ 1138933 w 3428338"/>
                  <a:gd name="connsiteY13" fmla="*/ 1832689 h 3437383"/>
                  <a:gd name="connsiteX14" fmla="*/ 1585138 w 3428338"/>
                  <a:gd name="connsiteY14" fmla="*/ 2278894 h 3437383"/>
                  <a:gd name="connsiteX15" fmla="*/ 1691738 w 3428338"/>
                  <a:gd name="connsiteY15" fmla="*/ 2289641 h 3437383"/>
                  <a:gd name="connsiteX16" fmla="*/ 1691937 w 3428338"/>
                  <a:gd name="connsiteY16" fmla="*/ 2291610 h 3437383"/>
                  <a:gd name="connsiteX17" fmla="*/ 1586932 w 3428338"/>
                  <a:gd name="connsiteY17" fmla="*/ 2302195 h 3437383"/>
                  <a:gd name="connsiteX18" fmla="*/ 1129077 w 3428338"/>
                  <a:gd name="connsiteY18" fmla="*/ 2863964 h 3437383"/>
                  <a:gd name="connsiteX19" fmla="*/ 1140727 w 3428338"/>
                  <a:gd name="connsiteY19" fmla="*/ 2979528 h 3437383"/>
                  <a:gd name="connsiteX20" fmla="*/ 1166711 w 3428338"/>
                  <a:gd name="connsiteY20" fmla="*/ 3063235 h 3437383"/>
                  <a:gd name="connsiteX21" fmla="*/ 1156346 w 3428338"/>
                  <a:gd name="connsiteY21" fmla="*/ 3066453 h 3437383"/>
                  <a:gd name="connsiteX22" fmla="*/ 1018495 w 3428338"/>
                  <a:gd name="connsiteY22" fmla="*/ 3080349 h 3437383"/>
                  <a:gd name="connsiteX23" fmla="*/ 334496 w 3428338"/>
                  <a:gd name="connsiteY23" fmla="*/ 3080349 h 3437383"/>
                  <a:gd name="connsiteX24" fmla="*/ 334496 w 3428338"/>
                  <a:gd name="connsiteY24" fmla="*/ 2396349 h 3437383"/>
                  <a:gd name="connsiteX25" fmla="*/ 348393 w 3428338"/>
                  <a:gd name="connsiteY25" fmla="*/ 2258499 h 3437383"/>
                  <a:gd name="connsiteX26" fmla="*/ 363577 w 3428338"/>
                  <a:gd name="connsiteY26" fmla="*/ 2209585 h 3437383"/>
                  <a:gd name="connsiteX27" fmla="*/ 457855 w 3428338"/>
                  <a:gd name="connsiteY27" fmla="*/ 2238850 h 3437383"/>
                  <a:gd name="connsiteX28" fmla="*/ 573419 w 3428338"/>
                  <a:gd name="connsiteY28" fmla="*/ 2250500 h 3437383"/>
                  <a:gd name="connsiteX29" fmla="*/ 1107063 w 3428338"/>
                  <a:gd name="connsiteY29" fmla="*/ 1887339 h 3437383"/>
                  <a:gd name="connsiteX30" fmla="*/ 1127774 w 3428338"/>
                  <a:gd name="connsiteY30" fmla="*/ 1721990 h 3437383"/>
                  <a:gd name="connsiteX31" fmla="*/ 1139576 w 3428338"/>
                  <a:gd name="connsiteY31" fmla="*/ 1723032 h 3437383"/>
                  <a:gd name="connsiteX32" fmla="*/ 1142136 w 3428338"/>
                  <a:gd name="connsiteY32" fmla="*/ 1723724 h 3437383"/>
                  <a:gd name="connsiteX33" fmla="*/ 1135188 w 3428338"/>
                  <a:gd name="connsiteY33" fmla="*/ 1792645 h 3437383"/>
                  <a:gd name="connsiteX34" fmla="*/ 1134970 w 3428338"/>
                  <a:gd name="connsiteY34" fmla="*/ 1793378 h 3437383"/>
                  <a:gd name="connsiteX35" fmla="*/ 2284207 w 3428338"/>
                  <a:gd name="connsiteY35" fmla="*/ 1721571 h 3437383"/>
                  <a:gd name="connsiteX36" fmla="*/ 2293150 w 3428338"/>
                  <a:gd name="connsiteY36" fmla="*/ 1810279 h 3437383"/>
                  <a:gd name="connsiteX37" fmla="*/ 2854919 w 3428338"/>
                  <a:gd name="connsiteY37" fmla="*/ 2268134 h 3437383"/>
                  <a:gd name="connsiteX38" fmla="*/ 2970483 w 3428338"/>
                  <a:gd name="connsiteY38" fmla="*/ 2256484 h 3437383"/>
                  <a:gd name="connsiteX39" fmla="*/ 3050483 w 3428338"/>
                  <a:gd name="connsiteY39" fmla="*/ 2231651 h 3437383"/>
                  <a:gd name="connsiteX40" fmla="*/ 3058818 w 3428338"/>
                  <a:gd name="connsiteY40" fmla="*/ 2258500 h 3437383"/>
                  <a:gd name="connsiteX41" fmla="*/ 3072714 w 3428338"/>
                  <a:gd name="connsiteY41" fmla="*/ 2396350 h 3437383"/>
                  <a:gd name="connsiteX42" fmla="*/ 3072714 w 3428338"/>
                  <a:gd name="connsiteY42" fmla="*/ 3080350 h 3437383"/>
                  <a:gd name="connsiteX43" fmla="*/ 2388714 w 3428338"/>
                  <a:gd name="connsiteY43" fmla="*/ 3080350 h 3437383"/>
                  <a:gd name="connsiteX44" fmla="*/ 2250864 w 3428338"/>
                  <a:gd name="connsiteY44" fmla="*/ 3066454 h 3437383"/>
                  <a:gd name="connsiteX45" fmla="*/ 2238476 w 3428338"/>
                  <a:gd name="connsiteY45" fmla="*/ 3062608 h 3437383"/>
                  <a:gd name="connsiteX46" fmla="*/ 2264265 w 3428338"/>
                  <a:gd name="connsiteY46" fmla="*/ 2979528 h 3437383"/>
                  <a:gd name="connsiteX47" fmla="*/ 2275915 w 3428338"/>
                  <a:gd name="connsiteY47" fmla="*/ 2863964 h 3437383"/>
                  <a:gd name="connsiteX48" fmla="*/ 1818060 w 3428338"/>
                  <a:gd name="connsiteY48" fmla="*/ 2302195 h 3437383"/>
                  <a:gd name="connsiteX49" fmla="*/ 1715250 w 3428338"/>
                  <a:gd name="connsiteY49" fmla="*/ 2291831 h 3437383"/>
                  <a:gd name="connsiteX50" fmla="*/ 1715530 w 3428338"/>
                  <a:gd name="connsiteY50" fmla="*/ 2289049 h 3437383"/>
                  <a:gd name="connsiteX51" fmla="*/ 1816266 w 3428338"/>
                  <a:gd name="connsiteY51" fmla="*/ 2278894 h 3437383"/>
                  <a:gd name="connsiteX52" fmla="*/ 2262471 w 3428338"/>
                  <a:gd name="connsiteY52" fmla="*/ 1832689 h 3437383"/>
                  <a:gd name="connsiteX53" fmla="*/ 2273578 w 3428338"/>
                  <a:gd name="connsiteY53" fmla="*/ 1722508 h 3437383"/>
                  <a:gd name="connsiteX54" fmla="*/ 1139153 w 3428338"/>
                  <a:gd name="connsiteY54" fmla="*/ 1600852 h 3437383"/>
                  <a:gd name="connsiteX55" fmla="*/ 1146838 w 3428338"/>
                  <a:gd name="connsiteY55" fmla="*/ 1677081 h 3437383"/>
                  <a:gd name="connsiteX56" fmla="*/ 1146348 w 3428338"/>
                  <a:gd name="connsiteY56" fmla="*/ 1681939 h 3437383"/>
                  <a:gd name="connsiteX57" fmla="*/ 1130671 w 3428338"/>
                  <a:gd name="connsiteY57" fmla="*/ 1683519 h 3437383"/>
                  <a:gd name="connsiteX58" fmla="*/ 1138933 w 3428338"/>
                  <a:gd name="connsiteY58" fmla="*/ 1601561 h 3437383"/>
                  <a:gd name="connsiteX59" fmla="*/ 3050484 w 3428338"/>
                  <a:gd name="connsiteY59" fmla="*/ 1157779 h 3437383"/>
                  <a:gd name="connsiteX60" fmla="*/ 3078120 w 3428338"/>
                  <a:gd name="connsiteY60" fmla="*/ 1166358 h 3437383"/>
                  <a:gd name="connsiteX61" fmla="*/ 3428338 w 3428338"/>
                  <a:gd name="connsiteY61" fmla="*/ 1694715 h 3437383"/>
                  <a:gd name="connsiteX62" fmla="*/ 3078120 w 3428338"/>
                  <a:gd name="connsiteY62" fmla="*/ 2223072 h 3437383"/>
                  <a:gd name="connsiteX63" fmla="*/ 3050483 w 3428338"/>
                  <a:gd name="connsiteY63" fmla="*/ 2231651 h 3437383"/>
                  <a:gd name="connsiteX64" fmla="*/ 3018962 w 3428338"/>
                  <a:gd name="connsiteY64" fmla="*/ 2130106 h 3437383"/>
                  <a:gd name="connsiteX65" fmla="*/ 2388714 w 3428338"/>
                  <a:gd name="connsiteY65" fmla="*/ 1712350 h 3437383"/>
                  <a:gd name="connsiteX66" fmla="*/ 2284207 w 3428338"/>
                  <a:gd name="connsiteY66" fmla="*/ 1721571 h 3437383"/>
                  <a:gd name="connsiteX67" fmla="*/ 2281500 w 3428338"/>
                  <a:gd name="connsiteY67" fmla="*/ 1694715 h 3437383"/>
                  <a:gd name="connsiteX68" fmla="*/ 2284338 w 3428338"/>
                  <a:gd name="connsiteY68" fmla="*/ 1666559 h 3437383"/>
                  <a:gd name="connsiteX69" fmla="*/ 2388714 w 3428338"/>
                  <a:gd name="connsiteY69" fmla="*/ 1677081 h 3437383"/>
                  <a:gd name="connsiteX70" fmla="*/ 3018962 w 3428338"/>
                  <a:gd name="connsiteY70" fmla="*/ 1259325 h 3437383"/>
                  <a:gd name="connsiteX71" fmla="*/ 349647 w 3428338"/>
                  <a:gd name="connsiteY71" fmla="*/ 1149034 h 3437383"/>
                  <a:gd name="connsiteX72" fmla="*/ 389356 w 3428338"/>
                  <a:gd name="connsiteY72" fmla="*/ 1276960 h 3437383"/>
                  <a:gd name="connsiteX73" fmla="*/ 1019604 w 3428338"/>
                  <a:gd name="connsiteY73" fmla="*/ 1694716 h 3437383"/>
                  <a:gd name="connsiteX74" fmla="*/ 1130671 w 3428338"/>
                  <a:gd name="connsiteY74" fmla="*/ 1683519 h 3437383"/>
                  <a:gd name="connsiteX75" fmla="*/ 1127283 w 3428338"/>
                  <a:gd name="connsiteY75" fmla="*/ 1717125 h 3437383"/>
                  <a:gd name="connsiteX76" fmla="*/ 1127774 w 3428338"/>
                  <a:gd name="connsiteY76" fmla="*/ 1721990 h 3437383"/>
                  <a:gd name="connsiteX77" fmla="*/ 1018495 w 3428338"/>
                  <a:gd name="connsiteY77" fmla="*/ 1712349 h 3437383"/>
                  <a:gd name="connsiteX78" fmla="*/ 388248 w 3428338"/>
                  <a:gd name="connsiteY78" fmla="*/ 2130105 h 3437383"/>
                  <a:gd name="connsiteX79" fmla="*/ 363577 w 3428338"/>
                  <a:gd name="connsiteY79" fmla="*/ 2209585 h 3437383"/>
                  <a:gd name="connsiteX80" fmla="*/ 350218 w 3428338"/>
                  <a:gd name="connsiteY80" fmla="*/ 2205438 h 3437383"/>
                  <a:gd name="connsiteX81" fmla="*/ 0 w 3428338"/>
                  <a:gd name="connsiteY81" fmla="*/ 1677081 h 3437383"/>
                  <a:gd name="connsiteX82" fmla="*/ 252815 w 3428338"/>
                  <a:gd name="connsiteY82" fmla="*/ 1201593 h 3437383"/>
                  <a:gd name="connsiteX83" fmla="*/ 1724013 w 3428338"/>
                  <a:gd name="connsiteY83" fmla="*/ 1146056 h 3437383"/>
                  <a:gd name="connsiteX84" fmla="*/ 1725615 w 3428338"/>
                  <a:gd name="connsiteY84" fmla="*/ 1146218 h 3437383"/>
                  <a:gd name="connsiteX85" fmla="*/ 1724098 w 3428338"/>
                  <a:gd name="connsiteY85" fmla="*/ 1146371 h 3437383"/>
                  <a:gd name="connsiteX86" fmla="*/ 1694549 w 3428338"/>
                  <a:gd name="connsiteY86" fmla="*/ 1144326 h 3437383"/>
                  <a:gd name="connsiteX87" fmla="*/ 1719460 w 3428338"/>
                  <a:gd name="connsiteY87" fmla="*/ 1146838 h 3437383"/>
                  <a:gd name="connsiteX88" fmla="*/ 1724098 w 3428338"/>
                  <a:gd name="connsiteY88" fmla="*/ 1146371 h 3437383"/>
                  <a:gd name="connsiteX89" fmla="*/ 1746219 w 3428338"/>
                  <a:gd name="connsiteY89" fmla="*/ 1228264 h 3437383"/>
                  <a:gd name="connsiteX90" fmla="*/ 2250864 w 3428338"/>
                  <a:gd name="connsiteY90" fmla="*/ 1663185 h 3437383"/>
                  <a:gd name="connsiteX91" fmla="*/ 2268866 w 3428338"/>
                  <a:gd name="connsiteY91" fmla="*/ 1664999 h 3437383"/>
                  <a:gd name="connsiteX92" fmla="*/ 2274121 w 3428338"/>
                  <a:gd name="connsiteY92" fmla="*/ 1717125 h 3437383"/>
                  <a:gd name="connsiteX93" fmla="*/ 2273578 w 3428338"/>
                  <a:gd name="connsiteY93" fmla="*/ 1722508 h 3437383"/>
                  <a:gd name="connsiteX94" fmla="*/ 2267634 w 3428338"/>
                  <a:gd name="connsiteY94" fmla="*/ 1723033 h 3437383"/>
                  <a:gd name="connsiteX95" fmla="*/ 1718610 w 3428338"/>
                  <a:gd name="connsiteY95" fmla="*/ 2258500 h 3437383"/>
                  <a:gd name="connsiteX96" fmla="*/ 1715530 w 3428338"/>
                  <a:gd name="connsiteY96" fmla="*/ 2289049 h 3437383"/>
                  <a:gd name="connsiteX97" fmla="*/ 1700702 w 3428338"/>
                  <a:gd name="connsiteY97" fmla="*/ 2290544 h 3437383"/>
                  <a:gd name="connsiteX98" fmla="*/ 1691738 w 3428338"/>
                  <a:gd name="connsiteY98" fmla="*/ 2289641 h 3437383"/>
                  <a:gd name="connsiteX99" fmla="*/ 1688600 w 3428338"/>
                  <a:gd name="connsiteY99" fmla="*/ 2258499 h 3437383"/>
                  <a:gd name="connsiteX100" fmla="*/ 1253678 w 3428338"/>
                  <a:gd name="connsiteY100" fmla="*/ 1753854 h 3437383"/>
                  <a:gd name="connsiteX101" fmla="*/ 1142136 w 3428338"/>
                  <a:gd name="connsiteY101" fmla="*/ 1723724 h 3437383"/>
                  <a:gd name="connsiteX102" fmla="*/ 1146348 w 3428338"/>
                  <a:gd name="connsiteY102" fmla="*/ 1681939 h 3437383"/>
                  <a:gd name="connsiteX103" fmla="*/ 1157455 w 3428338"/>
                  <a:gd name="connsiteY103" fmla="*/ 1680820 h 3437383"/>
                  <a:gd name="connsiteX104" fmla="*/ 1662100 w 3428338"/>
                  <a:gd name="connsiteY104" fmla="*/ 1245898 h 3437383"/>
                  <a:gd name="connsiteX105" fmla="*/ 1689396 w 3428338"/>
                  <a:gd name="connsiteY105" fmla="*/ 1144846 h 3437383"/>
                  <a:gd name="connsiteX106" fmla="*/ 335604 w 3428338"/>
                  <a:gd name="connsiteY106" fmla="*/ 326716 h 3437383"/>
                  <a:gd name="connsiteX107" fmla="*/ 1019604 w 3428338"/>
                  <a:gd name="connsiteY107" fmla="*/ 326716 h 3437383"/>
                  <a:gd name="connsiteX108" fmla="*/ 1157455 w 3428338"/>
                  <a:gd name="connsiteY108" fmla="*/ 340613 h 3437383"/>
                  <a:gd name="connsiteX109" fmla="*/ 1190865 w 3428338"/>
                  <a:gd name="connsiteY109" fmla="*/ 350983 h 3437383"/>
                  <a:gd name="connsiteX110" fmla="*/ 1157691 w 3428338"/>
                  <a:gd name="connsiteY110" fmla="*/ 457855 h 3437383"/>
                  <a:gd name="connsiteX111" fmla="*/ 1146041 w 3428338"/>
                  <a:gd name="connsiteY111" fmla="*/ 573419 h 3437383"/>
                  <a:gd name="connsiteX112" fmla="*/ 1603896 w 3428338"/>
                  <a:gd name="connsiteY112" fmla="*/ 1135188 h 3437383"/>
                  <a:gd name="connsiteX113" fmla="*/ 1689670 w 3428338"/>
                  <a:gd name="connsiteY113" fmla="*/ 1143835 h 3437383"/>
                  <a:gd name="connsiteX114" fmla="*/ 1689396 w 3428338"/>
                  <a:gd name="connsiteY114" fmla="*/ 1144846 h 3437383"/>
                  <a:gd name="connsiteX115" fmla="*/ 1585138 w 3428338"/>
                  <a:gd name="connsiteY115" fmla="*/ 1155356 h 3437383"/>
                  <a:gd name="connsiteX116" fmla="*/ 1172345 w 3428338"/>
                  <a:gd name="connsiteY116" fmla="*/ 1493924 h 3437383"/>
                  <a:gd name="connsiteX117" fmla="*/ 1139153 w 3428338"/>
                  <a:gd name="connsiteY117" fmla="*/ 1600852 h 3437383"/>
                  <a:gd name="connsiteX118" fmla="*/ 1135188 w 3428338"/>
                  <a:gd name="connsiteY118" fmla="*/ 1561517 h 3437383"/>
                  <a:gd name="connsiteX119" fmla="*/ 573419 w 3428338"/>
                  <a:gd name="connsiteY119" fmla="*/ 1103661 h 3437383"/>
                  <a:gd name="connsiteX120" fmla="*/ 350218 w 3428338"/>
                  <a:gd name="connsiteY120" fmla="*/ 1148724 h 3437383"/>
                  <a:gd name="connsiteX121" fmla="*/ 349647 w 3428338"/>
                  <a:gd name="connsiteY121" fmla="*/ 1149034 h 3437383"/>
                  <a:gd name="connsiteX122" fmla="*/ 349502 w 3428338"/>
                  <a:gd name="connsiteY122" fmla="*/ 1148566 h 3437383"/>
                  <a:gd name="connsiteX123" fmla="*/ 335604 w 3428338"/>
                  <a:gd name="connsiteY123" fmla="*/ 1010716 h 3437383"/>
                  <a:gd name="connsiteX124" fmla="*/ 2388714 w 3428338"/>
                  <a:gd name="connsiteY124" fmla="*/ 309081 h 3437383"/>
                  <a:gd name="connsiteX125" fmla="*/ 3072714 w 3428338"/>
                  <a:gd name="connsiteY125" fmla="*/ 309081 h 3437383"/>
                  <a:gd name="connsiteX126" fmla="*/ 3072714 w 3428338"/>
                  <a:gd name="connsiteY126" fmla="*/ 993080 h 3437383"/>
                  <a:gd name="connsiteX127" fmla="*/ 3058818 w 3428338"/>
                  <a:gd name="connsiteY127" fmla="*/ 1130930 h 3437383"/>
                  <a:gd name="connsiteX128" fmla="*/ 3050484 w 3428338"/>
                  <a:gd name="connsiteY128" fmla="*/ 1157779 h 3437383"/>
                  <a:gd name="connsiteX129" fmla="*/ 2970483 w 3428338"/>
                  <a:gd name="connsiteY129" fmla="*/ 1132946 h 3437383"/>
                  <a:gd name="connsiteX130" fmla="*/ 2854919 w 3428338"/>
                  <a:gd name="connsiteY130" fmla="*/ 1121295 h 3437383"/>
                  <a:gd name="connsiteX131" fmla="*/ 2293150 w 3428338"/>
                  <a:gd name="connsiteY131" fmla="*/ 1579151 h 3437383"/>
                  <a:gd name="connsiteX132" fmla="*/ 2284338 w 3428338"/>
                  <a:gd name="connsiteY132" fmla="*/ 1666559 h 3437383"/>
                  <a:gd name="connsiteX133" fmla="*/ 2268866 w 3428338"/>
                  <a:gd name="connsiteY133" fmla="*/ 1664999 h 3437383"/>
                  <a:gd name="connsiteX134" fmla="*/ 2262471 w 3428338"/>
                  <a:gd name="connsiteY134" fmla="*/ 1601561 h 3437383"/>
                  <a:gd name="connsiteX135" fmla="*/ 1816266 w 3428338"/>
                  <a:gd name="connsiteY135" fmla="*/ 1155356 h 3437383"/>
                  <a:gd name="connsiteX136" fmla="*/ 1725615 w 3428338"/>
                  <a:gd name="connsiteY136" fmla="*/ 1146218 h 3437383"/>
                  <a:gd name="connsiteX137" fmla="*/ 1835024 w 3428338"/>
                  <a:gd name="connsiteY137" fmla="*/ 1135188 h 3437383"/>
                  <a:gd name="connsiteX138" fmla="*/ 2292879 w 3428338"/>
                  <a:gd name="connsiteY138" fmla="*/ 573419 h 3437383"/>
                  <a:gd name="connsiteX139" fmla="*/ 2247817 w 3428338"/>
                  <a:gd name="connsiteY139" fmla="*/ 350218 h 3437383"/>
                  <a:gd name="connsiteX140" fmla="*/ 2235603 w 3428338"/>
                  <a:gd name="connsiteY140" fmla="*/ 327715 h 3437383"/>
                  <a:gd name="connsiteX141" fmla="*/ 2250864 w 3428338"/>
                  <a:gd name="connsiteY141" fmla="*/ 322977 h 3437383"/>
                  <a:gd name="connsiteX142" fmla="*/ 2388714 w 3428338"/>
                  <a:gd name="connsiteY142" fmla="*/ 309081 h 3437383"/>
                  <a:gd name="connsiteX143" fmla="*/ 1719460 w 3428338"/>
                  <a:gd name="connsiteY143" fmla="*/ 0 h 3437383"/>
                  <a:gd name="connsiteX144" fmla="*/ 2194948 w 3428338"/>
                  <a:gd name="connsiteY144" fmla="*/ 252815 h 3437383"/>
                  <a:gd name="connsiteX145" fmla="*/ 2235603 w 3428338"/>
                  <a:gd name="connsiteY145" fmla="*/ 327715 h 3437383"/>
                  <a:gd name="connsiteX146" fmla="*/ 2122470 w 3428338"/>
                  <a:gd name="connsiteY146" fmla="*/ 362833 h 3437383"/>
                  <a:gd name="connsiteX147" fmla="*/ 1704714 w 3428338"/>
                  <a:gd name="connsiteY147" fmla="*/ 993080 h 3437383"/>
                  <a:gd name="connsiteX148" fmla="*/ 1715397 w 3428338"/>
                  <a:gd name="connsiteY148" fmla="*/ 1114161 h 3437383"/>
                  <a:gd name="connsiteX149" fmla="*/ 1724013 w 3428338"/>
                  <a:gd name="connsiteY149" fmla="*/ 1146056 h 3437383"/>
                  <a:gd name="connsiteX150" fmla="*/ 1700702 w 3428338"/>
                  <a:gd name="connsiteY150" fmla="*/ 1143706 h 3437383"/>
                  <a:gd name="connsiteX151" fmla="*/ 1694549 w 3428338"/>
                  <a:gd name="connsiteY151" fmla="*/ 1144326 h 3437383"/>
                  <a:gd name="connsiteX152" fmla="*/ 1689670 w 3428338"/>
                  <a:gd name="connsiteY152" fmla="*/ 1143835 h 3437383"/>
                  <a:gd name="connsiteX153" fmla="*/ 1692922 w 3428338"/>
                  <a:gd name="connsiteY153" fmla="*/ 1131795 h 3437383"/>
                  <a:gd name="connsiteX154" fmla="*/ 1703605 w 3428338"/>
                  <a:gd name="connsiteY154" fmla="*/ 1010716 h 3437383"/>
                  <a:gd name="connsiteX155" fmla="*/ 1285849 w 3428338"/>
                  <a:gd name="connsiteY155" fmla="*/ 380468 h 3437383"/>
                  <a:gd name="connsiteX156" fmla="*/ 1190865 w 3428338"/>
                  <a:gd name="connsiteY156" fmla="*/ 350983 h 3437383"/>
                  <a:gd name="connsiteX157" fmla="*/ 1191103 w 3428338"/>
                  <a:gd name="connsiteY157" fmla="*/ 350218 h 3437383"/>
                  <a:gd name="connsiteX158" fmla="*/ 1719460 w 3428338"/>
                  <a:gd name="connsiteY158" fmla="*/ 0 h 3437383"/>
                  <a:gd name="connsiteX0" fmla="*/ 1449681 w 3175523"/>
                  <a:gd name="connsiteY0" fmla="*/ 2290545 h 3437383"/>
                  <a:gd name="connsiteX1" fmla="*/ 1462435 w 3175523"/>
                  <a:gd name="connsiteY1" fmla="*/ 2291831 h 3437383"/>
                  <a:gd name="connsiteX2" fmla="*/ 1451899 w 3175523"/>
                  <a:gd name="connsiteY2" fmla="*/ 2396350 h 3437383"/>
                  <a:gd name="connsiteX3" fmla="*/ 1869655 w 3175523"/>
                  <a:gd name="connsiteY3" fmla="*/ 3026598 h 3437383"/>
                  <a:gd name="connsiteX4" fmla="*/ 1985661 w 3175523"/>
                  <a:gd name="connsiteY4" fmla="*/ 3062608 h 3437383"/>
                  <a:gd name="connsiteX5" fmla="*/ 1978038 w 3175523"/>
                  <a:gd name="connsiteY5" fmla="*/ 3087165 h 3437383"/>
                  <a:gd name="connsiteX6" fmla="*/ 1449681 w 3175523"/>
                  <a:gd name="connsiteY6" fmla="*/ 3437383 h 3437383"/>
                  <a:gd name="connsiteX7" fmla="*/ 921324 w 3175523"/>
                  <a:gd name="connsiteY7" fmla="*/ 3087165 h 3437383"/>
                  <a:gd name="connsiteX8" fmla="*/ 913896 w 3175523"/>
                  <a:gd name="connsiteY8" fmla="*/ 3063235 h 3437383"/>
                  <a:gd name="connsiteX9" fmla="*/ 1031925 w 3175523"/>
                  <a:gd name="connsiteY9" fmla="*/ 3026597 h 3437383"/>
                  <a:gd name="connsiteX10" fmla="*/ 1449681 w 3175523"/>
                  <a:gd name="connsiteY10" fmla="*/ 2396349 h 3437383"/>
                  <a:gd name="connsiteX11" fmla="*/ 1439122 w 3175523"/>
                  <a:gd name="connsiteY11" fmla="*/ 2291610 h 3437383"/>
                  <a:gd name="connsiteX12" fmla="*/ 1449681 w 3175523"/>
                  <a:gd name="connsiteY12" fmla="*/ 2290545 h 3437383"/>
                  <a:gd name="connsiteX13" fmla="*/ 882155 w 3175523"/>
                  <a:gd name="connsiteY13" fmla="*/ 1793378 h 3437383"/>
                  <a:gd name="connsiteX14" fmla="*/ 886118 w 3175523"/>
                  <a:gd name="connsiteY14" fmla="*/ 1832689 h 3437383"/>
                  <a:gd name="connsiteX15" fmla="*/ 1332323 w 3175523"/>
                  <a:gd name="connsiteY15" fmla="*/ 2278894 h 3437383"/>
                  <a:gd name="connsiteX16" fmla="*/ 1438923 w 3175523"/>
                  <a:gd name="connsiteY16" fmla="*/ 2289641 h 3437383"/>
                  <a:gd name="connsiteX17" fmla="*/ 1439122 w 3175523"/>
                  <a:gd name="connsiteY17" fmla="*/ 2291610 h 3437383"/>
                  <a:gd name="connsiteX18" fmla="*/ 1334117 w 3175523"/>
                  <a:gd name="connsiteY18" fmla="*/ 2302195 h 3437383"/>
                  <a:gd name="connsiteX19" fmla="*/ 876262 w 3175523"/>
                  <a:gd name="connsiteY19" fmla="*/ 2863964 h 3437383"/>
                  <a:gd name="connsiteX20" fmla="*/ 887912 w 3175523"/>
                  <a:gd name="connsiteY20" fmla="*/ 2979528 h 3437383"/>
                  <a:gd name="connsiteX21" fmla="*/ 913896 w 3175523"/>
                  <a:gd name="connsiteY21" fmla="*/ 3063235 h 3437383"/>
                  <a:gd name="connsiteX22" fmla="*/ 903531 w 3175523"/>
                  <a:gd name="connsiteY22" fmla="*/ 3066453 h 3437383"/>
                  <a:gd name="connsiteX23" fmla="*/ 765680 w 3175523"/>
                  <a:gd name="connsiteY23" fmla="*/ 3080349 h 3437383"/>
                  <a:gd name="connsiteX24" fmla="*/ 81681 w 3175523"/>
                  <a:gd name="connsiteY24" fmla="*/ 3080349 h 3437383"/>
                  <a:gd name="connsiteX25" fmla="*/ 81681 w 3175523"/>
                  <a:gd name="connsiteY25" fmla="*/ 2396349 h 3437383"/>
                  <a:gd name="connsiteX26" fmla="*/ 95578 w 3175523"/>
                  <a:gd name="connsiteY26" fmla="*/ 2258499 h 3437383"/>
                  <a:gd name="connsiteX27" fmla="*/ 110762 w 3175523"/>
                  <a:gd name="connsiteY27" fmla="*/ 2209585 h 3437383"/>
                  <a:gd name="connsiteX28" fmla="*/ 205040 w 3175523"/>
                  <a:gd name="connsiteY28" fmla="*/ 2238850 h 3437383"/>
                  <a:gd name="connsiteX29" fmla="*/ 320604 w 3175523"/>
                  <a:gd name="connsiteY29" fmla="*/ 2250500 h 3437383"/>
                  <a:gd name="connsiteX30" fmla="*/ 854248 w 3175523"/>
                  <a:gd name="connsiteY30" fmla="*/ 1887339 h 3437383"/>
                  <a:gd name="connsiteX31" fmla="*/ 882155 w 3175523"/>
                  <a:gd name="connsiteY31" fmla="*/ 1793378 h 3437383"/>
                  <a:gd name="connsiteX32" fmla="*/ 874959 w 3175523"/>
                  <a:gd name="connsiteY32" fmla="*/ 1721990 h 3437383"/>
                  <a:gd name="connsiteX33" fmla="*/ 886761 w 3175523"/>
                  <a:gd name="connsiteY33" fmla="*/ 1723032 h 3437383"/>
                  <a:gd name="connsiteX34" fmla="*/ 889321 w 3175523"/>
                  <a:gd name="connsiteY34" fmla="*/ 1723724 h 3437383"/>
                  <a:gd name="connsiteX35" fmla="*/ 882373 w 3175523"/>
                  <a:gd name="connsiteY35" fmla="*/ 1792645 h 3437383"/>
                  <a:gd name="connsiteX36" fmla="*/ 882155 w 3175523"/>
                  <a:gd name="connsiteY36" fmla="*/ 1793378 h 3437383"/>
                  <a:gd name="connsiteX37" fmla="*/ 874959 w 3175523"/>
                  <a:gd name="connsiteY37" fmla="*/ 1721990 h 3437383"/>
                  <a:gd name="connsiteX38" fmla="*/ 2031392 w 3175523"/>
                  <a:gd name="connsiteY38" fmla="*/ 1721571 h 3437383"/>
                  <a:gd name="connsiteX39" fmla="*/ 2040335 w 3175523"/>
                  <a:gd name="connsiteY39" fmla="*/ 1810279 h 3437383"/>
                  <a:gd name="connsiteX40" fmla="*/ 2602104 w 3175523"/>
                  <a:gd name="connsiteY40" fmla="*/ 2268134 h 3437383"/>
                  <a:gd name="connsiteX41" fmla="*/ 2717668 w 3175523"/>
                  <a:gd name="connsiteY41" fmla="*/ 2256484 h 3437383"/>
                  <a:gd name="connsiteX42" fmla="*/ 2797668 w 3175523"/>
                  <a:gd name="connsiteY42" fmla="*/ 2231651 h 3437383"/>
                  <a:gd name="connsiteX43" fmla="*/ 2806003 w 3175523"/>
                  <a:gd name="connsiteY43" fmla="*/ 2258500 h 3437383"/>
                  <a:gd name="connsiteX44" fmla="*/ 2819899 w 3175523"/>
                  <a:gd name="connsiteY44" fmla="*/ 2396350 h 3437383"/>
                  <a:gd name="connsiteX45" fmla="*/ 2819899 w 3175523"/>
                  <a:gd name="connsiteY45" fmla="*/ 3080350 h 3437383"/>
                  <a:gd name="connsiteX46" fmla="*/ 2135899 w 3175523"/>
                  <a:gd name="connsiteY46" fmla="*/ 3080350 h 3437383"/>
                  <a:gd name="connsiteX47" fmla="*/ 1998049 w 3175523"/>
                  <a:gd name="connsiteY47" fmla="*/ 3066454 h 3437383"/>
                  <a:gd name="connsiteX48" fmla="*/ 1985661 w 3175523"/>
                  <a:gd name="connsiteY48" fmla="*/ 3062608 h 3437383"/>
                  <a:gd name="connsiteX49" fmla="*/ 2011450 w 3175523"/>
                  <a:gd name="connsiteY49" fmla="*/ 2979528 h 3437383"/>
                  <a:gd name="connsiteX50" fmla="*/ 2023100 w 3175523"/>
                  <a:gd name="connsiteY50" fmla="*/ 2863964 h 3437383"/>
                  <a:gd name="connsiteX51" fmla="*/ 1565245 w 3175523"/>
                  <a:gd name="connsiteY51" fmla="*/ 2302195 h 3437383"/>
                  <a:gd name="connsiteX52" fmla="*/ 1462435 w 3175523"/>
                  <a:gd name="connsiteY52" fmla="*/ 2291831 h 3437383"/>
                  <a:gd name="connsiteX53" fmla="*/ 1462715 w 3175523"/>
                  <a:gd name="connsiteY53" fmla="*/ 2289049 h 3437383"/>
                  <a:gd name="connsiteX54" fmla="*/ 1563451 w 3175523"/>
                  <a:gd name="connsiteY54" fmla="*/ 2278894 h 3437383"/>
                  <a:gd name="connsiteX55" fmla="*/ 2009656 w 3175523"/>
                  <a:gd name="connsiteY55" fmla="*/ 1832689 h 3437383"/>
                  <a:gd name="connsiteX56" fmla="*/ 2020763 w 3175523"/>
                  <a:gd name="connsiteY56" fmla="*/ 1722508 h 3437383"/>
                  <a:gd name="connsiteX57" fmla="*/ 2031392 w 3175523"/>
                  <a:gd name="connsiteY57" fmla="*/ 1721571 h 3437383"/>
                  <a:gd name="connsiteX58" fmla="*/ 886338 w 3175523"/>
                  <a:gd name="connsiteY58" fmla="*/ 1600852 h 3437383"/>
                  <a:gd name="connsiteX59" fmla="*/ 894023 w 3175523"/>
                  <a:gd name="connsiteY59" fmla="*/ 1677081 h 3437383"/>
                  <a:gd name="connsiteX60" fmla="*/ 893533 w 3175523"/>
                  <a:gd name="connsiteY60" fmla="*/ 1681939 h 3437383"/>
                  <a:gd name="connsiteX61" fmla="*/ 877856 w 3175523"/>
                  <a:gd name="connsiteY61" fmla="*/ 1683519 h 3437383"/>
                  <a:gd name="connsiteX62" fmla="*/ 886118 w 3175523"/>
                  <a:gd name="connsiteY62" fmla="*/ 1601561 h 3437383"/>
                  <a:gd name="connsiteX63" fmla="*/ 886338 w 3175523"/>
                  <a:gd name="connsiteY63" fmla="*/ 1600852 h 3437383"/>
                  <a:gd name="connsiteX64" fmla="*/ 2797669 w 3175523"/>
                  <a:gd name="connsiteY64" fmla="*/ 1157779 h 3437383"/>
                  <a:gd name="connsiteX65" fmla="*/ 2825305 w 3175523"/>
                  <a:gd name="connsiteY65" fmla="*/ 1166358 h 3437383"/>
                  <a:gd name="connsiteX66" fmla="*/ 3175523 w 3175523"/>
                  <a:gd name="connsiteY66" fmla="*/ 1694715 h 3437383"/>
                  <a:gd name="connsiteX67" fmla="*/ 2825305 w 3175523"/>
                  <a:gd name="connsiteY67" fmla="*/ 2223072 h 3437383"/>
                  <a:gd name="connsiteX68" fmla="*/ 2797668 w 3175523"/>
                  <a:gd name="connsiteY68" fmla="*/ 2231651 h 3437383"/>
                  <a:gd name="connsiteX69" fmla="*/ 2766147 w 3175523"/>
                  <a:gd name="connsiteY69" fmla="*/ 2130106 h 3437383"/>
                  <a:gd name="connsiteX70" fmla="*/ 2135899 w 3175523"/>
                  <a:gd name="connsiteY70" fmla="*/ 1712350 h 3437383"/>
                  <a:gd name="connsiteX71" fmla="*/ 2031392 w 3175523"/>
                  <a:gd name="connsiteY71" fmla="*/ 1721571 h 3437383"/>
                  <a:gd name="connsiteX72" fmla="*/ 2028685 w 3175523"/>
                  <a:gd name="connsiteY72" fmla="*/ 1694715 h 3437383"/>
                  <a:gd name="connsiteX73" fmla="*/ 2031523 w 3175523"/>
                  <a:gd name="connsiteY73" fmla="*/ 1666559 h 3437383"/>
                  <a:gd name="connsiteX74" fmla="*/ 2135899 w 3175523"/>
                  <a:gd name="connsiteY74" fmla="*/ 1677081 h 3437383"/>
                  <a:gd name="connsiteX75" fmla="*/ 2766147 w 3175523"/>
                  <a:gd name="connsiteY75" fmla="*/ 1259325 h 3437383"/>
                  <a:gd name="connsiteX76" fmla="*/ 2797669 w 3175523"/>
                  <a:gd name="connsiteY76" fmla="*/ 1157779 h 3437383"/>
                  <a:gd name="connsiteX77" fmla="*/ 96832 w 3175523"/>
                  <a:gd name="connsiteY77" fmla="*/ 1149034 h 3437383"/>
                  <a:gd name="connsiteX78" fmla="*/ 136541 w 3175523"/>
                  <a:gd name="connsiteY78" fmla="*/ 1276960 h 3437383"/>
                  <a:gd name="connsiteX79" fmla="*/ 766789 w 3175523"/>
                  <a:gd name="connsiteY79" fmla="*/ 1694716 h 3437383"/>
                  <a:gd name="connsiteX80" fmla="*/ 877856 w 3175523"/>
                  <a:gd name="connsiteY80" fmla="*/ 1683519 h 3437383"/>
                  <a:gd name="connsiteX81" fmla="*/ 874468 w 3175523"/>
                  <a:gd name="connsiteY81" fmla="*/ 1717125 h 3437383"/>
                  <a:gd name="connsiteX82" fmla="*/ 874959 w 3175523"/>
                  <a:gd name="connsiteY82" fmla="*/ 1721990 h 3437383"/>
                  <a:gd name="connsiteX83" fmla="*/ 765680 w 3175523"/>
                  <a:gd name="connsiteY83" fmla="*/ 1712349 h 3437383"/>
                  <a:gd name="connsiteX84" fmla="*/ 135433 w 3175523"/>
                  <a:gd name="connsiteY84" fmla="*/ 2130105 h 3437383"/>
                  <a:gd name="connsiteX85" fmla="*/ 110762 w 3175523"/>
                  <a:gd name="connsiteY85" fmla="*/ 2209585 h 3437383"/>
                  <a:gd name="connsiteX86" fmla="*/ 97403 w 3175523"/>
                  <a:gd name="connsiteY86" fmla="*/ 2205438 h 3437383"/>
                  <a:gd name="connsiteX87" fmla="*/ 0 w 3175523"/>
                  <a:gd name="connsiteY87" fmla="*/ 1201593 h 3437383"/>
                  <a:gd name="connsiteX88" fmla="*/ 96832 w 3175523"/>
                  <a:gd name="connsiteY88" fmla="*/ 1149034 h 3437383"/>
                  <a:gd name="connsiteX89" fmla="*/ 1471198 w 3175523"/>
                  <a:gd name="connsiteY89" fmla="*/ 1146056 h 3437383"/>
                  <a:gd name="connsiteX90" fmla="*/ 1472800 w 3175523"/>
                  <a:gd name="connsiteY90" fmla="*/ 1146218 h 3437383"/>
                  <a:gd name="connsiteX91" fmla="*/ 1471283 w 3175523"/>
                  <a:gd name="connsiteY91" fmla="*/ 1146371 h 3437383"/>
                  <a:gd name="connsiteX92" fmla="*/ 1471198 w 3175523"/>
                  <a:gd name="connsiteY92" fmla="*/ 1146056 h 3437383"/>
                  <a:gd name="connsiteX93" fmla="*/ 1441734 w 3175523"/>
                  <a:gd name="connsiteY93" fmla="*/ 1144326 h 3437383"/>
                  <a:gd name="connsiteX94" fmla="*/ 1466645 w 3175523"/>
                  <a:gd name="connsiteY94" fmla="*/ 1146838 h 3437383"/>
                  <a:gd name="connsiteX95" fmla="*/ 1471283 w 3175523"/>
                  <a:gd name="connsiteY95" fmla="*/ 1146371 h 3437383"/>
                  <a:gd name="connsiteX96" fmla="*/ 1493404 w 3175523"/>
                  <a:gd name="connsiteY96" fmla="*/ 1228264 h 3437383"/>
                  <a:gd name="connsiteX97" fmla="*/ 1998049 w 3175523"/>
                  <a:gd name="connsiteY97" fmla="*/ 1663185 h 3437383"/>
                  <a:gd name="connsiteX98" fmla="*/ 2016051 w 3175523"/>
                  <a:gd name="connsiteY98" fmla="*/ 1664999 h 3437383"/>
                  <a:gd name="connsiteX99" fmla="*/ 2021306 w 3175523"/>
                  <a:gd name="connsiteY99" fmla="*/ 1717125 h 3437383"/>
                  <a:gd name="connsiteX100" fmla="*/ 2020763 w 3175523"/>
                  <a:gd name="connsiteY100" fmla="*/ 1722508 h 3437383"/>
                  <a:gd name="connsiteX101" fmla="*/ 2014819 w 3175523"/>
                  <a:gd name="connsiteY101" fmla="*/ 1723033 h 3437383"/>
                  <a:gd name="connsiteX102" fmla="*/ 1465795 w 3175523"/>
                  <a:gd name="connsiteY102" fmla="*/ 2258500 h 3437383"/>
                  <a:gd name="connsiteX103" fmla="*/ 1462715 w 3175523"/>
                  <a:gd name="connsiteY103" fmla="*/ 2289049 h 3437383"/>
                  <a:gd name="connsiteX104" fmla="*/ 1447887 w 3175523"/>
                  <a:gd name="connsiteY104" fmla="*/ 2290544 h 3437383"/>
                  <a:gd name="connsiteX105" fmla="*/ 1438923 w 3175523"/>
                  <a:gd name="connsiteY105" fmla="*/ 2289641 h 3437383"/>
                  <a:gd name="connsiteX106" fmla="*/ 1435785 w 3175523"/>
                  <a:gd name="connsiteY106" fmla="*/ 2258499 h 3437383"/>
                  <a:gd name="connsiteX107" fmla="*/ 1000863 w 3175523"/>
                  <a:gd name="connsiteY107" fmla="*/ 1753854 h 3437383"/>
                  <a:gd name="connsiteX108" fmla="*/ 889321 w 3175523"/>
                  <a:gd name="connsiteY108" fmla="*/ 1723724 h 3437383"/>
                  <a:gd name="connsiteX109" fmla="*/ 893533 w 3175523"/>
                  <a:gd name="connsiteY109" fmla="*/ 1681939 h 3437383"/>
                  <a:gd name="connsiteX110" fmla="*/ 904640 w 3175523"/>
                  <a:gd name="connsiteY110" fmla="*/ 1680820 h 3437383"/>
                  <a:gd name="connsiteX111" fmla="*/ 1409285 w 3175523"/>
                  <a:gd name="connsiteY111" fmla="*/ 1245898 h 3437383"/>
                  <a:gd name="connsiteX112" fmla="*/ 1436581 w 3175523"/>
                  <a:gd name="connsiteY112" fmla="*/ 1144846 h 3437383"/>
                  <a:gd name="connsiteX113" fmla="*/ 1441734 w 3175523"/>
                  <a:gd name="connsiteY113" fmla="*/ 1144326 h 3437383"/>
                  <a:gd name="connsiteX114" fmla="*/ 82789 w 3175523"/>
                  <a:gd name="connsiteY114" fmla="*/ 326716 h 3437383"/>
                  <a:gd name="connsiteX115" fmla="*/ 766789 w 3175523"/>
                  <a:gd name="connsiteY115" fmla="*/ 326716 h 3437383"/>
                  <a:gd name="connsiteX116" fmla="*/ 904640 w 3175523"/>
                  <a:gd name="connsiteY116" fmla="*/ 340613 h 3437383"/>
                  <a:gd name="connsiteX117" fmla="*/ 938050 w 3175523"/>
                  <a:gd name="connsiteY117" fmla="*/ 350983 h 3437383"/>
                  <a:gd name="connsiteX118" fmla="*/ 904876 w 3175523"/>
                  <a:gd name="connsiteY118" fmla="*/ 457855 h 3437383"/>
                  <a:gd name="connsiteX119" fmla="*/ 893226 w 3175523"/>
                  <a:gd name="connsiteY119" fmla="*/ 573419 h 3437383"/>
                  <a:gd name="connsiteX120" fmla="*/ 1351081 w 3175523"/>
                  <a:gd name="connsiteY120" fmla="*/ 1135188 h 3437383"/>
                  <a:gd name="connsiteX121" fmla="*/ 1436855 w 3175523"/>
                  <a:gd name="connsiteY121" fmla="*/ 1143835 h 3437383"/>
                  <a:gd name="connsiteX122" fmla="*/ 1436581 w 3175523"/>
                  <a:gd name="connsiteY122" fmla="*/ 1144846 h 3437383"/>
                  <a:gd name="connsiteX123" fmla="*/ 1332323 w 3175523"/>
                  <a:gd name="connsiteY123" fmla="*/ 1155356 h 3437383"/>
                  <a:gd name="connsiteX124" fmla="*/ 919530 w 3175523"/>
                  <a:gd name="connsiteY124" fmla="*/ 1493924 h 3437383"/>
                  <a:gd name="connsiteX125" fmla="*/ 886338 w 3175523"/>
                  <a:gd name="connsiteY125" fmla="*/ 1600852 h 3437383"/>
                  <a:gd name="connsiteX126" fmla="*/ 882373 w 3175523"/>
                  <a:gd name="connsiteY126" fmla="*/ 1561517 h 3437383"/>
                  <a:gd name="connsiteX127" fmla="*/ 320604 w 3175523"/>
                  <a:gd name="connsiteY127" fmla="*/ 1103661 h 3437383"/>
                  <a:gd name="connsiteX128" fmla="*/ 97403 w 3175523"/>
                  <a:gd name="connsiteY128" fmla="*/ 1148724 h 3437383"/>
                  <a:gd name="connsiteX129" fmla="*/ 96832 w 3175523"/>
                  <a:gd name="connsiteY129" fmla="*/ 1149034 h 3437383"/>
                  <a:gd name="connsiteX130" fmla="*/ 96687 w 3175523"/>
                  <a:gd name="connsiteY130" fmla="*/ 1148566 h 3437383"/>
                  <a:gd name="connsiteX131" fmla="*/ 82789 w 3175523"/>
                  <a:gd name="connsiteY131" fmla="*/ 1010716 h 3437383"/>
                  <a:gd name="connsiteX132" fmla="*/ 82789 w 3175523"/>
                  <a:gd name="connsiteY132" fmla="*/ 326716 h 3437383"/>
                  <a:gd name="connsiteX133" fmla="*/ 2135899 w 3175523"/>
                  <a:gd name="connsiteY133" fmla="*/ 309081 h 3437383"/>
                  <a:gd name="connsiteX134" fmla="*/ 2819899 w 3175523"/>
                  <a:gd name="connsiteY134" fmla="*/ 309081 h 3437383"/>
                  <a:gd name="connsiteX135" fmla="*/ 2819899 w 3175523"/>
                  <a:gd name="connsiteY135" fmla="*/ 993080 h 3437383"/>
                  <a:gd name="connsiteX136" fmla="*/ 2806003 w 3175523"/>
                  <a:gd name="connsiteY136" fmla="*/ 1130930 h 3437383"/>
                  <a:gd name="connsiteX137" fmla="*/ 2797669 w 3175523"/>
                  <a:gd name="connsiteY137" fmla="*/ 1157779 h 3437383"/>
                  <a:gd name="connsiteX138" fmla="*/ 2717668 w 3175523"/>
                  <a:gd name="connsiteY138" fmla="*/ 1132946 h 3437383"/>
                  <a:gd name="connsiteX139" fmla="*/ 2602104 w 3175523"/>
                  <a:gd name="connsiteY139" fmla="*/ 1121295 h 3437383"/>
                  <a:gd name="connsiteX140" fmla="*/ 2040335 w 3175523"/>
                  <a:gd name="connsiteY140" fmla="*/ 1579151 h 3437383"/>
                  <a:gd name="connsiteX141" fmla="*/ 2031523 w 3175523"/>
                  <a:gd name="connsiteY141" fmla="*/ 1666559 h 3437383"/>
                  <a:gd name="connsiteX142" fmla="*/ 2016051 w 3175523"/>
                  <a:gd name="connsiteY142" fmla="*/ 1664999 h 3437383"/>
                  <a:gd name="connsiteX143" fmla="*/ 2009656 w 3175523"/>
                  <a:gd name="connsiteY143" fmla="*/ 1601561 h 3437383"/>
                  <a:gd name="connsiteX144" fmla="*/ 1563451 w 3175523"/>
                  <a:gd name="connsiteY144" fmla="*/ 1155356 h 3437383"/>
                  <a:gd name="connsiteX145" fmla="*/ 1472800 w 3175523"/>
                  <a:gd name="connsiteY145" fmla="*/ 1146218 h 3437383"/>
                  <a:gd name="connsiteX146" fmla="*/ 1582209 w 3175523"/>
                  <a:gd name="connsiteY146" fmla="*/ 1135188 h 3437383"/>
                  <a:gd name="connsiteX147" fmla="*/ 2040064 w 3175523"/>
                  <a:gd name="connsiteY147" fmla="*/ 573419 h 3437383"/>
                  <a:gd name="connsiteX148" fmla="*/ 1995002 w 3175523"/>
                  <a:gd name="connsiteY148" fmla="*/ 350218 h 3437383"/>
                  <a:gd name="connsiteX149" fmla="*/ 1982788 w 3175523"/>
                  <a:gd name="connsiteY149" fmla="*/ 327715 h 3437383"/>
                  <a:gd name="connsiteX150" fmla="*/ 1998049 w 3175523"/>
                  <a:gd name="connsiteY150" fmla="*/ 322977 h 3437383"/>
                  <a:gd name="connsiteX151" fmla="*/ 2135899 w 3175523"/>
                  <a:gd name="connsiteY151" fmla="*/ 309081 h 3437383"/>
                  <a:gd name="connsiteX152" fmla="*/ 1466645 w 3175523"/>
                  <a:gd name="connsiteY152" fmla="*/ 0 h 3437383"/>
                  <a:gd name="connsiteX153" fmla="*/ 1942133 w 3175523"/>
                  <a:gd name="connsiteY153" fmla="*/ 252815 h 3437383"/>
                  <a:gd name="connsiteX154" fmla="*/ 1982788 w 3175523"/>
                  <a:gd name="connsiteY154" fmla="*/ 327715 h 3437383"/>
                  <a:gd name="connsiteX155" fmla="*/ 1869655 w 3175523"/>
                  <a:gd name="connsiteY155" fmla="*/ 362833 h 3437383"/>
                  <a:gd name="connsiteX156" fmla="*/ 1451899 w 3175523"/>
                  <a:gd name="connsiteY156" fmla="*/ 993080 h 3437383"/>
                  <a:gd name="connsiteX157" fmla="*/ 1462582 w 3175523"/>
                  <a:gd name="connsiteY157" fmla="*/ 1114161 h 3437383"/>
                  <a:gd name="connsiteX158" fmla="*/ 1471198 w 3175523"/>
                  <a:gd name="connsiteY158" fmla="*/ 1146056 h 3437383"/>
                  <a:gd name="connsiteX159" fmla="*/ 1447887 w 3175523"/>
                  <a:gd name="connsiteY159" fmla="*/ 1143706 h 3437383"/>
                  <a:gd name="connsiteX160" fmla="*/ 1441734 w 3175523"/>
                  <a:gd name="connsiteY160" fmla="*/ 1144326 h 3437383"/>
                  <a:gd name="connsiteX161" fmla="*/ 1436855 w 3175523"/>
                  <a:gd name="connsiteY161" fmla="*/ 1143835 h 3437383"/>
                  <a:gd name="connsiteX162" fmla="*/ 1440107 w 3175523"/>
                  <a:gd name="connsiteY162" fmla="*/ 1131795 h 3437383"/>
                  <a:gd name="connsiteX163" fmla="*/ 1450790 w 3175523"/>
                  <a:gd name="connsiteY163" fmla="*/ 1010716 h 3437383"/>
                  <a:gd name="connsiteX164" fmla="*/ 1033034 w 3175523"/>
                  <a:gd name="connsiteY164" fmla="*/ 380468 h 3437383"/>
                  <a:gd name="connsiteX165" fmla="*/ 938050 w 3175523"/>
                  <a:gd name="connsiteY165" fmla="*/ 350983 h 3437383"/>
                  <a:gd name="connsiteX166" fmla="*/ 938288 w 3175523"/>
                  <a:gd name="connsiteY166" fmla="*/ 350218 h 3437383"/>
                  <a:gd name="connsiteX167" fmla="*/ 1466645 w 3175523"/>
                  <a:gd name="connsiteY167" fmla="*/ 0 h 3437383"/>
                  <a:gd name="connsiteX0" fmla="*/ 1368000 w 3093842"/>
                  <a:gd name="connsiteY0" fmla="*/ 2290545 h 3437383"/>
                  <a:gd name="connsiteX1" fmla="*/ 1380754 w 3093842"/>
                  <a:gd name="connsiteY1" fmla="*/ 2291831 h 3437383"/>
                  <a:gd name="connsiteX2" fmla="*/ 1370218 w 3093842"/>
                  <a:gd name="connsiteY2" fmla="*/ 2396350 h 3437383"/>
                  <a:gd name="connsiteX3" fmla="*/ 1787974 w 3093842"/>
                  <a:gd name="connsiteY3" fmla="*/ 3026598 h 3437383"/>
                  <a:gd name="connsiteX4" fmla="*/ 1903980 w 3093842"/>
                  <a:gd name="connsiteY4" fmla="*/ 3062608 h 3437383"/>
                  <a:gd name="connsiteX5" fmla="*/ 1896357 w 3093842"/>
                  <a:gd name="connsiteY5" fmla="*/ 3087165 h 3437383"/>
                  <a:gd name="connsiteX6" fmla="*/ 1368000 w 3093842"/>
                  <a:gd name="connsiteY6" fmla="*/ 3437383 h 3437383"/>
                  <a:gd name="connsiteX7" fmla="*/ 839643 w 3093842"/>
                  <a:gd name="connsiteY7" fmla="*/ 3087165 h 3437383"/>
                  <a:gd name="connsiteX8" fmla="*/ 832215 w 3093842"/>
                  <a:gd name="connsiteY8" fmla="*/ 3063235 h 3437383"/>
                  <a:gd name="connsiteX9" fmla="*/ 950244 w 3093842"/>
                  <a:gd name="connsiteY9" fmla="*/ 3026597 h 3437383"/>
                  <a:gd name="connsiteX10" fmla="*/ 1368000 w 3093842"/>
                  <a:gd name="connsiteY10" fmla="*/ 2396349 h 3437383"/>
                  <a:gd name="connsiteX11" fmla="*/ 1357441 w 3093842"/>
                  <a:gd name="connsiteY11" fmla="*/ 2291610 h 3437383"/>
                  <a:gd name="connsiteX12" fmla="*/ 1368000 w 3093842"/>
                  <a:gd name="connsiteY12" fmla="*/ 2290545 h 3437383"/>
                  <a:gd name="connsiteX13" fmla="*/ 800474 w 3093842"/>
                  <a:gd name="connsiteY13" fmla="*/ 1793378 h 3437383"/>
                  <a:gd name="connsiteX14" fmla="*/ 804437 w 3093842"/>
                  <a:gd name="connsiteY14" fmla="*/ 1832689 h 3437383"/>
                  <a:gd name="connsiteX15" fmla="*/ 1250642 w 3093842"/>
                  <a:gd name="connsiteY15" fmla="*/ 2278894 h 3437383"/>
                  <a:gd name="connsiteX16" fmla="*/ 1357242 w 3093842"/>
                  <a:gd name="connsiteY16" fmla="*/ 2289641 h 3437383"/>
                  <a:gd name="connsiteX17" fmla="*/ 1357441 w 3093842"/>
                  <a:gd name="connsiteY17" fmla="*/ 2291610 h 3437383"/>
                  <a:gd name="connsiteX18" fmla="*/ 1252436 w 3093842"/>
                  <a:gd name="connsiteY18" fmla="*/ 2302195 h 3437383"/>
                  <a:gd name="connsiteX19" fmla="*/ 794581 w 3093842"/>
                  <a:gd name="connsiteY19" fmla="*/ 2863964 h 3437383"/>
                  <a:gd name="connsiteX20" fmla="*/ 806231 w 3093842"/>
                  <a:gd name="connsiteY20" fmla="*/ 2979528 h 3437383"/>
                  <a:gd name="connsiteX21" fmla="*/ 832215 w 3093842"/>
                  <a:gd name="connsiteY21" fmla="*/ 3063235 h 3437383"/>
                  <a:gd name="connsiteX22" fmla="*/ 821850 w 3093842"/>
                  <a:gd name="connsiteY22" fmla="*/ 3066453 h 3437383"/>
                  <a:gd name="connsiteX23" fmla="*/ 683999 w 3093842"/>
                  <a:gd name="connsiteY23" fmla="*/ 3080349 h 3437383"/>
                  <a:gd name="connsiteX24" fmla="*/ 0 w 3093842"/>
                  <a:gd name="connsiteY24" fmla="*/ 3080349 h 3437383"/>
                  <a:gd name="connsiteX25" fmla="*/ 0 w 3093842"/>
                  <a:gd name="connsiteY25" fmla="*/ 2396349 h 3437383"/>
                  <a:gd name="connsiteX26" fmla="*/ 13897 w 3093842"/>
                  <a:gd name="connsiteY26" fmla="*/ 2258499 h 3437383"/>
                  <a:gd name="connsiteX27" fmla="*/ 29081 w 3093842"/>
                  <a:gd name="connsiteY27" fmla="*/ 2209585 h 3437383"/>
                  <a:gd name="connsiteX28" fmla="*/ 123359 w 3093842"/>
                  <a:gd name="connsiteY28" fmla="*/ 2238850 h 3437383"/>
                  <a:gd name="connsiteX29" fmla="*/ 238923 w 3093842"/>
                  <a:gd name="connsiteY29" fmla="*/ 2250500 h 3437383"/>
                  <a:gd name="connsiteX30" fmla="*/ 772567 w 3093842"/>
                  <a:gd name="connsiteY30" fmla="*/ 1887339 h 3437383"/>
                  <a:gd name="connsiteX31" fmla="*/ 800474 w 3093842"/>
                  <a:gd name="connsiteY31" fmla="*/ 1793378 h 3437383"/>
                  <a:gd name="connsiteX32" fmla="*/ 793278 w 3093842"/>
                  <a:gd name="connsiteY32" fmla="*/ 1721990 h 3437383"/>
                  <a:gd name="connsiteX33" fmla="*/ 805080 w 3093842"/>
                  <a:gd name="connsiteY33" fmla="*/ 1723032 h 3437383"/>
                  <a:gd name="connsiteX34" fmla="*/ 807640 w 3093842"/>
                  <a:gd name="connsiteY34" fmla="*/ 1723724 h 3437383"/>
                  <a:gd name="connsiteX35" fmla="*/ 800692 w 3093842"/>
                  <a:gd name="connsiteY35" fmla="*/ 1792645 h 3437383"/>
                  <a:gd name="connsiteX36" fmla="*/ 800474 w 3093842"/>
                  <a:gd name="connsiteY36" fmla="*/ 1793378 h 3437383"/>
                  <a:gd name="connsiteX37" fmla="*/ 793278 w 3093842"/>
                  <a:gd name="connsiteY37" fmla="*/ 1721990 h 3437383"/>
                  <a:gd name="connsiteX38" fmla="*/ 1949711 w 3093842"/>
                  <a:gd name="connsiteY38" fmla="*/ 1721571 h 3437383"/>
                  <a:gd name="connsiteX39" fmla="*/ 1958654 w 3093842"/>
                  <a:gd name="connsiteY39" fmla="*/ 1810279 h 3437383"/>
                  <a:gd name="connsiteX40" fmla="*/ 2520423 w 3093842"/>
                  <a:gd name="connsiteY40" fmla="*/ 2268134 h 3437383"/>
                  <a:gd name="connsiteX41" fmla="*/ 2635987 w 3093842"/>
                  <a:gd name="connsiteY41" fmla="*/ 2256484 h 3437383"/>
                  <a:gd name="connsiteX42" fmla="*/ 2715987 w 3093842"/>
                  <a:gd name="connsiteY42" fmla="*/ 2231651 h 3437383"/>
                  <a:gd name="connsiteX43" fmla="*/ 2724322 w 3093842"/>
                  <a:gd name="connsiteY43" fmla="*/ 2258500 h 3437383"/>
                  <a:gd name="connsiteX44" fmla="*/ 2738218 w 3093842"/>
                  <a:gd name="connsiteY44" fmla="*/ 2396350 h 3437383"/>
                  <a:gd name="connsiteX45" fmla="*/ 2738218 w 3093842"/>
                  <a:gd name="connsiteY45" fmla="*/ 3080350 h 3437383"/>
                  <a:gd name="connsiteX46" fmla="*/ 2054218 w 3093842"/>
                  <a:gd name="connsiteY46" fmla="*/ 3080350 h 3437383"/>
                  <a:gd name="connsiteX47" fmla="*/ 1916368 w 3093842"/>
                  <a:gd name="connsiteY47" fmla="*/ 3066454 h 3437383"/>
                  <a:gd name="connsiteX48" fmla="*/ 1903980 w 3093842"/>
                  <a:gd name="connsiteY48" fmla="*/ 3062608 h 3437383"/>
                  <a:gd name="connsiteX49" fmla="*/ 1929769 w 3093842"/>
                  <a:gd name="connsiteY49" fmla="*/ 2979528 h 3437383"/>
                  <a:gd name="connsiteX50" fmla="*/ 1941419 w 3093842"/>
                  <a:gd name="connsiteY50" fmla="*/ 2863964 h 3437383"/>
                  <a:gd name="connsiteX51" fmla="*/ 1483564 w 3093842"/>
                  <a:gd name="connsiteY51" fmla="*/ 2302195 h 3437383"/>
                  <a:gd name="connsiteX52" fmla="*/ 1380754 w 3093842"/>
                  <a:gd name="connsiteY52" fmla="*/ 2291831 h 3437383"/>
                  <a:gd name="connsiteX53" fmla="*/ 1381034 w 3093842"/>
                  <a:gd name="connsiteY53" fmla="*/ 2289049 h 3437383"/>
                  <a:gd name="connsiteX54" fmla="*/ 1481770 w 3093842"/>
                  <a:gd name="connsiteY54" fmla="*/ 2278894 h 3437383"/>
                  <a:gd name="connsiteX55" fmla="*/ 1927975 w 3093842"/>
                  <a:gd name="connsiteY55" fmla="*/ 1832689 h 3437383"/>
                  <a:gd name="connsiteX56" fmla="*/ 1939082 w 3093842"/>
                  <a:gd name="connsiteY56" fmla="*/ 1722508 h 3437383"/>
                  <a:gd name="connsiteX57" fmla="*/ 1949711 w 3093842"/>
                  <a:gd name="connsiteY57" fmla="*/ 1721571 h 3437383"/>
                  <a:gd name="connsiteX58" fmla="*/ 804657 w 3093842"/>
                  <a:gd name="connsiteY58" fmla="*/ 1600852 h 3437383"/>
                  <a:gd name="connsiteX59" fmla="*/ 812342 w 3093842"/>
                  <a:gd name="connsiteY59" fmla="*/ 1677081 h 3437383"/>
                  <a:gd name="connsiteX60" fmla="*/ 811852 w 3093842"/>
                  <a:gd name="connsiteY60" fmla="*/ 1681939 h 3437383"/>
                  <a:gd name="connsiteX61" fmla="*/ 796175 w 3093842"/>
                  <a:gd name="connsiteY61" fmla="*/ 1683519 h 3437383"/>
                  <a:gd name="connsiteX62" fmla="*/ 804437 w 3093842"/>
                  <a:gd name="connsiteY62" fmla="*/ 1601561 h 3437383"/>
                  <a:gd name="connsiteX63" fmla="*/ 804657 w 3093842"/>
                  <a:gd name="connsiteY63" fmla="*/ 1600852 h 3437383"/>
                  <a:gd name="connsiteX64" fmla="*/ 2715988 w 3093842"/>
                  <a:gd name="connsiteY64" fmla="*/ 1157779 h 3437383"/>
                  <a:gd name="connsiteX65" fmla="*/ 2743624 w 3093842"/>
                  <a:gd name="connsiteY65" fmla="*/ 1166358 h 3437383"/>
                  <a:gd name="connsiteX66" fmla="*/ 3093842 w 3093842"/>
                  <a:gd name="connsiteY66" fmla="*/ 1694715 h 3437383"/>
                  <a:gd name="connsiteX67" fmla="*/ 2743624 w 3093842"/>
                  <a:gd name="connsiteY67" fmla="*/ 2223072 h 3437383"/>
                  <a:gd name="connsiteX68" fmla="*/ 2715987 w 3093842"/>
                  <a:gd name="connsiteY68" fmla="*/ 2231651 h 3437383"/>
                  <a:gd name="connsiteX69" fmla="*/ 2684466 w 3093842"/>
                  <a:gd name="connsiteY69" fmla="*/ 2130106 h 3437383"/>
                  <a:gd name="connsiteX70" fmla="*/ 2054218 w 3093842"/>
                  <a:gd name="connsiteY70" fmla="*/ 1712350 h 3437383"/>
                  <a:gd name="connsiteX71" fmla="*/ 1949711 w 3093842"/>
                  <a:gd name="connsiteY71" fmla="*/ 1721571 h 3437383"/>
                  <a:gd name="connsiteX72" fmla="*/ 1947004 w 3093842"/>
                  <a:gd name="connsiteY72" fmla="*/ 1694715 h 3437383"/>
                  <a:gd name="connsiteX73" fmla="*/ 1949842 w 3093842"/>
                  <a:gd name="connsiteY73" fmla="*/ 1666559 h 3437383"/>
                  <a:gd name="connsiteX74" fmla="*/ 2054218 w 3093842"/>
                  <a:gd name="connsiteY74" fmla="*/ 1677081 h 3437383"/>
                  <a:gd name="connsiteX75" fmla="*/ 2684466 w 3093842"/>
                  <a:gd name="connsiteY75" fmla="*/ 1259325 h 3437383"/>
                  <a:gd name="connsiteX76" fmla="*/ 2715988 w 3093842"/>
                  <a:gd name="connsiteY76" fmla="*/ 1157779 h 3437383"/>
                  <a:gd name="connsiteX77" fmla="*/ 15151 w 3093842"/>
                  <a:gd name="connsiteY77" fmla="*/ 1149034 h 3437383"/>
                  <a:gd name="connsiteX78" fmla="*/ 54860 w 3093842"/>
                  <a:gd name="connsiteY78" fmla="*/ 1276960 h 3437383"/>
                  <a:gd name="connsiteX79" fmla="*/ 685108 w 3093842"/>
                  <a:gd name="connsiteY79" fmla="*/ 1694716 h 3437383"/>
                  <a:gd name="connsiteX80" fmla="*/ 796175 w 3093842"/>
                  <a:gd name="connsiteY80" fmla="*/ 1683519 h 3437383"/>
                  <a:gd name="connsiteX81" fmla="*/ 792787 w 3093842"/>
                  <a:gd name="connsiteY81" fmla="*/ 1717125 h 3437383"/>
                  <a:gd name="connsiteX82" fmla="*/ 793278 w 3093842"/>
                  <a:gd name="connsiteY82" fmla="*/ 1721990 h 3437383"/>
                  <a:gd name="connsiteX83" fmla="*/ 683999 w 3093842"/>
                  <a:gd name="connsiteY83" fmla="*/ 1712349 h 3437383"/>
                  <a:gd name="connsiteX84" fmla="*/ 53752 w 3093842"/>
                  <a:gd name="connsiteY84" fmla="*/ 2130105 h 3437383"/>
                  <a:gd name="connsiteX85" fmla="*/ 29081 w 3093842"/>
                  <a:gd name="connsiteY85" fmla="*/ 2209585 h 3437383"/>
                  <a:gd name="connsiteX86" fmla="*/ 15722 w 3093842"/>
                  <a:gd name="connsiteY86" fmla="*/ 2205438 h 3437383"/>
                  <a:gd name="connsiteX87" fmla="*/ 15151 w 3093842"/>
                  <a:gd name="connsiteY87" fmla="*/ 1149034 h 3437383"/>
                  <a:gd name="connsiteX88" fmla="*/ 1389517 w 3093842"/>
                  <a:gd name="connsiteY88" fmla="*/ 1146056 h 3437383"/>
                  <a:gd name="connsiteX89" fmla="*/ 1391119 w 3093842"/>
                  <a:gd name="connsiteY89" fmla="*/ 1146218 h 3437383"/>
                  <a:gd name="connsiteX90" fmla="*/ 1389602 w 3093842"/>
                  <a:gd name="connsiteY90" fmla="*/ 1146371 h 3437383"/>
                  <a:gd name="connsiteX91" fmla="*/ 1389517 w 3093842"/>
                  <a:gd name="connsiteY91" fmla="*/ 1146056 h 3437383"/>
                  <a:gd name="connsiteX92" fmla="*/ 1360053 w 3093842"/>
                  <a:gd name="connsiteY92" fmla="*/ 1144326 h 3437383"/>
                  <a:gd name="connsiteX93" fmla="*/ 1384964 w 3093842"/>
                  <a:gd name="connsiteY93" fmla="*/ 1146838 h 3437383"/>
                  <a:gd name="connsiteX94" fmla="*/ 1389602 w 3093842"/>
                  <a:gd name="connsiteY94" fmla="*/ 1146371 h 3437383"/>
                  <a:gd name="connsiteX95" fmla="*/ 1411723 w 3093842"/>
                  <a:gd name="connsiteY95" fmla="*/ 1228264 h 3437383"/>
                  <a:gd name="connsiteX96" fmla="*/ 1916368 w 3093842"/>
                  <a:gd name="connsiteY96" fmla="*/ 1663185 h 3437383"/>
                  <a:gd name="connsiteX97" fmla="*/ 1934370 w 3093842"/>
                  <a:gd name="connsiteY97" fmla="*/ 1664999 h 3437383"/>
                  <a:gd name="connsiteX98" fmla="*/ 1939625 w 3093842"/>
                  <a:gd name="connsiteY98" fmla="*/ 1717125 h 3437383"/>
                  <a:gd name="connsiteX99" fmla="*/ 1939082 w 3093842"/>
                  <a:gd name="connsiteY99" fmla="*/ 1722508 h 3437383"/>
                  <a:gd name="connsiteX100" fmla="*/ 1933138 w 3093842"/>
                  <a:gd name="connsiteY100" fmla="*/ 1723033 h 3437383"/>
                  <a:gd name="connsiteX101" fmla="*/ 1384114 w 3093842"/>
                  <a:gd name="connsiteY101" fmla="*/ 2258500 h 3437383"/>
                  <a:gd name="connsiteX102" fmla="*/ 1381034 w 3093842"/>
                  <a:gd name="connsiteY102" fmla="*/ 2289049 h 3437383"/>
                  <a:gd name="connsiteX103" fmla="*/ 1366206 w 3093842"/>
                  <a:gd name="connsiteY103" fmla="*/ 2290544 h 3437383"/>
                  <a:gd name="connsiteX104" fmla="*/ 1357242 w 3093842"/>
                  <a:gd name="connsiteY104" fmla="*/ 2289641 h 3437383"/>
                  <a:gd name="connsiteX105" fmla="*/ 1354104 w 3093842"/>
                  <a:gd name="connsiteY105" fmla="*/ 2258499 h 3437383"/>
                  <a:gd name="connsiteX106" fmla="*/ 919182 w 3093842"/>
                  <a:gd name="connsiteY106" fmla="*/ 1753854 h 3437383"/>
                  <a:gd name="connsiteX107" fmla="*/ 807640 w 3093842"/>
                  <a:gd name="connsiteY107" fmla="*/ 1723724 h 3437383"/>
                  <a:gd name="connsiteX108" fmla="*/ 811852 w 3093842"/>
                  <a:gd name="connsiteY108" fmla="*/ 1681939 h 3437383"/>
                  <a:gd name="connsiteX109" fmla="*/ 822959 w 3093842"/>
                  <a:gd name="connsiteY109" fmla="*/ 1680820 h 3437383"/>
                  <a:gd name="connsiteX110" fmla="*/ 1327604 w 3093842"/>
                  <a:gd name="connsiteY110" fmla="*/ 1245898 h 3437383"/>
                  <a:gd name="connsiteX111" fmla="*/ 1354900 w 3093842"/>
                  <a:gd name="connsiteY111" fmla="*/ 1144846 h 3437383"/>
                  <a:gd name="connsiteX112" fmla="*/ 1360053 w 3093842"/>
                  <a:gd name="connsiteY112" fmla="*/ 1144326 h 3437383"/>
                  <a:gd name="connsiteX113" fmla="*/ 1108 w 3093842"/>
                  <a:gd name="connsiteY113" fmla="*/ 326716 h 3437383"/>
                  <a:gd name="connsiteX114" fmla="*/ 685108 w 3093842"/>
                  <a:gd name="connsiteY114" fmla="*/ 326716 h 3437383"/>
                  <a:gd name="connsiteX115" fmla="*/ 822959 w 3093842"/>
                  <a:gd name="connsiteY115" fmla="*/ 340613 h 3437383"/>
                  <a:gd name="connsiteX116" fmla="*/ 856369 w 3093842"/>
                  <a:gd name="connsiteY116" fmla="*/ 350983 h 3437383"/>
                  <a:gd name="connsiteX117" fmla="*/ 823195 w 3093842"/>
                  <a:gd name="connsiteY117" fmla="*/ 457855 h 3437383"/>
                  <a:gd name="connsiteX118" fmla="*/ 811545 w 3093842"/>
                  <a:gd name="connsiteY118" fmla="*/ 573419 h 3437383"/>
                  <a:gd name="connsiteX119" fmla="*/ 1269400 w 3093842"/>
                  <a:gd name="connsiteY119" fmla="*/ 1135188 h 3437383"/>
                  <a:gd name="connsiteX120" fmla="*/ 1355174 w 3093842"/>
                  <a:gd name="connsiteY120" fmla="*/ 1143835 h 3437383"/>
                  <a:gd name="connsiteX121" fmla="*/ 1354900 w 3093842"/>
                  <a:gd name="connsiteY121" fmla="*/ 1144846 h 3437383"/>
                  <a:gd name="connsiteX122" fmla="*/ 1250642 w 3093842"/>
                  <a:gd name="connsiteY122" fmla="*/ 1155356 h 3437383"/>
                  <a:gd name="connsiteX123" fmla="*/ 837849 w 3093842"/>
                  <a:gd name="connsiteY123" fmla="*/ 1493924 h 3437383"/>
                  <a:gd name="connsiteX124" fmla="*/ 804657 w 3093842"/>
                  <a:gd name="connsiteY124" fmla="*/ 1600852 h 3437383"/>
                  <a:gd name="connsiteX125" fmla="*/ 800692 w 3093842"/>
                  <a:gd name="connsiteY125" fmla="*/ 1561517 h 3437383"/>
                  <a:gd name="connsiteX126" fmla="*/ 238923 w 3093842"/>
                  <a:gd name="connsiteY126" fmla="*/ 1103661 h 3437383"/>
                  <a:gd name="connsiteX127" fmla="*/ 15722 w 3093842"/>
                  <a:gd name="connsiteY127" fmla="*/ 1148724 h 3437383"/>
                  <a:gd name="connsiteX128" fmla="*/ 15151 w 3093842"/>
                  <a:gd name="connsiteY128" fmla="*/ 1149034 h 3437383"/>
                  <a:gd name="connsiteX129" fmla="*/ 15006 w 3093842"/>
                  <a:gd name="connsiteY129" fmla="*/ 1148566 h 3437383"/>
                  <a:gd name="connsiteX130" fmla="*/ 1108 w 3093842"/>
                  <a:gd name="connsiteY130" fmla="*/ 1010716 h 3437383"/>
                  <a:gd name="connsiteX131" fmla="*/ 1108 w 3093842"/>
                  <a:gd name="connsiteY131" fmla="*/ 326716 h 3437383"/>
                  <a:gd name="connsiteX132" fmla="*/ 2054218 w 3093842"/>
                  <a:gd name="connsiteY132" fmla="*/ 309081 h 3437383"/>
                  <a:gd name="connsiteX133" fmla="*/ 2738218 w 3093842"/>
                  <a:gd name="connsiteY133" fmla="*/ 309081 h 3437383"/>
                  <a:gd name="connsiteX134" fmla="*/ 2738218 w 3093842"/>
                  <a:gd name="connsiteY134" fmla="*/ 993080 h 3437383"/>
                  <a:gd name="connsiteX135" fmla="*/ 2724322 w 3093842"/>
                  <a:gd name="connsiteY135" fmla="*/ 1130930 h 3437383"/>
                  <a:gd name="connsiteX136" fmla="*/ 2715988 w 3093842"/>
                  <a:gd name="connsiteY136" fmla="*/ 1157779 h 3437383"/>
                  <a:gd name="connsiteX137" fmla="*/ 2635987 w 3093842"/>
                  <a:gd name="connsiteY137" fmla="*/ 1132946 h 3437383"/>
                  <a:gd name="connsiteX138" fmla="*/ 2520423 w 3093842"/>
                  <a:gd name="connsiteY138" fmla="*/ 1121295 h 3437383"/>
                  <a:gd name="connsiteX139" fmla="*/ 1958654 w 3093842"/>
                  <a:gd name="connsiteY139" fmla="*/ 1579151 h 3437383"/>
                  <a:gd name="connsiteX140" fmla="*/ 1949842 w 3093842"/>
                  <a:gd name="connsiteY140" fmla="*/ 1666559 h 3437383"/>
                  <a:gd name="connsiteX141" fmla="*/ 1934370 w 3093842"/>
                  <a:gd name="connsiteY141" fmla="*/ 1664999 h 3437383"/>
                  <a:gd name="connsiteX142" fmla="*/ 1927975 w 3093842"/>
                  <a:gd name="connsiteY142" fmla="*/ 1601561 h 3437383"/>
                  <a:gd name="connsiteX143" fmla="*/ 1481770 w 3093842"/>
                  <a:gd name="connsiteY143" fmla="*/ 1155356 h 3437383"/>
                  <a:gd name="connsiteX144" fmla="*/ 1391119 w 3093842"/>
                  <a:gd name="connsiteY144" fmla="*/ 1146218 h 3437383"/>
                  <a:gd name="connsiteX145" fmla="*/ 1500528 w 3093842"/>
                  <a:gd name="connsiteY145" fmla="*/ 1135188 h 3437383"/>
                  <a:gd name="connsiteX146" fmla="*/ 1958383 w 3093842"/>
                  <a:gd name="connsiteY146" fmla="*/ 573419 h 3437383"/>
                  <a:gd name="connsiteX147" fmla="*/ 1913321 w 3093842"/>
                  <a:gd name="connsiteY147" fmla="*/ 350218 h 3437383"/>
                  <a:gd name="connsiteX148" fmla="*/ 1901107 w 3093842"/>
                  <a:gd name="connsiteY148" fmla="*/ 327715 h 3437383"/>
                  <a:gd name="connsiteX149" fmla="*/ 1916368 w 3093842"/>
                  <a:gd name="connsiteY149" fmla="*/ 322977 h 3437383"/>
                  <a:gd name="connsiteX150" fmla="*/ 2054218 w 3093842"/>
                  <a:gd name="connsiteY150" fmla="*/ 309081 h 3437383"/>
                  <a:gd name="connsiteX151" fmla="*/ 1384964 w 3093842"/>
                  <a:gd name="connsiteY151" fmla="*/ 0 h 3437383"/>
                  <a:gd name="connsiteX152" fmla="*/ 1860452 w 3093842"/>
                  <a:gd name="connsiteY152" fmla="*/ 252815 h 3437383"/>
                  <a:gd name="connsiteX153" fmla="*/ 1901107 w 3093842"/>
                  <a:gd name="connsiteY153" fmla="*/ 327715 h 3437383"/>
                  <a:gd name="connsiteX154" fmla="*/ 1787974 w 3093842"/>
                  <a:gd name="connsiteY154" fmla="*/ 362833 h 3437383"/>
                  <a:gd name="connsiteX155" fmla="*/ 1370218 w 3093842"/>
                  <a:gd name="connsiteY155" fmla="*/ 993080 h 3437383"/>
                  <a:gd name="connsiteX156" fmla="*/ 1380901 w 3093842"/>
                  <a:gd name="connsiteY156" fmla="*/ 1114161 h 3437383"/>
                  <a:gd name="connsiteX157" fmla="*/ 1389517 w 3093842"/>
                  <a:gd name="connsiteY157" fmla="*/ 1146056 h 3437383"/>
                  <a:gd name="connsiteX158" fmla="*/ 1366206 w 3093842"/>
                  <a:gd name="connsiteY158" fmla="*/ 1143706 h 3437383"/>
                  <a:gd name="connsiteX159" fmla="*/ 1360053 w 3093842"/>
                  <a:gd name="connsiteY159" fmla="*/ 1144326 h 3437383"/>
                  <a:gd name="connsiteX160" fmla="*/ 1355174 w 3093842"/>
                  <a:gd name="connsiteY160" fmla="*/ 1143835 h 3437383"/>
                  <a:gd name="connsiteX161" fmla="*/ 1358426 w 3093842"/>
                  <a:gd name="connsiteY161" fmla="*/ 1131795 h 3437383"/>
                  <a:gd name="connsiteX162" fmla="*/ 1369109 w 3093842"/>
                  <a:gd name="connsiteY162" fmla="*/ 1010716 h 3437383"/>
                  <a:gd name="connsiteX163" fmla="*/ 951353 w 3093842"/>
                  <a:gd name="connsiteY163" fmla="*/ 380468 h 3437383"/>
                  <a:gd name="connsiteX164" fmla="*/ 856369 w 3093842"/>
                  <a:gd name="connsiteY164" fmla="*/ 350983 h 3437383"/>
                  <a:gd name="connsiteX165" fmla="*/ 856607 w 3093842"/>
                  <a:gd name="connsiteY165" fmla="*/ 350218 h 3437383"/>
                  <a:gd name="connsiteX166" fmla="*/ 1384964 w 3093842"/>
                  <a:gd name="connsiteY166" fmla="*/ 0 h 3437383"/>
                  <a:gd name="connsiteX0" fmla="*/ 1368000 w 3093842"/>
                  <a:gd name="connsiteY0" fmla="*/ 2037730 h 3184568"/>
                  <a:gd name="connsiteX1" fmla="*/ 1380754 w 3093842"/>
                  <a:gd name="connsiteY1" fmla="*/ 2039016 h 3184568"/>
                  <a:gd name="connsiteX2" fmla="*/ 1370218 w 3093842"/>
                  <a:gd name="connsiteY2" fmla="*/ 2143535 h 3184568"/>
                  <a:gd name="connsiteX3" fmla="*/ 1787974 w 3093842"/>
                  <a:gd name="connsiteY3" fmla="*/ 2773783 h 3184568"/>
                  <a:gd name="connsiteX4" fmla="*/ 1903980 w 3093842"/>
                  <a:gd name="connsiteY4" fmla="*/ 2809793 h 3184568"/>
                  <a:gd name="connsiteX5" fmla="*/ 1896357 w 3093842"/>
                  <a:gd name="connsiteY5" fmla="*/ 2834350 h 3184568"/>
                  <a:gd name="connsiteX6" fmla="*/ 1368000 w 3093842"/>
                  <a:gd name="connsiteY6" fmla="*/ 3184568 h 3184568"/>
                  <a:gd name="connsiteX7" fmla="*/ 839643 w 3093842"/>
                  <a:gd name="connsiteY7" fmla="*/ 2834350 h 3184568"/>
                  <a:gd name="connsiteX8" fmla="*/ 832215 w 3093842"/>
                  <a:gd name="connsiteY8" fmla="*/ 2810420 h 3184568"/>
                  <a:gd name="connsiteX9" fmla="*/ 950244 w 3093842"/>
                  <a:gd name="connsiteY9" fmla="*/ 2773782 h 3184568"/>
                  <a:gd name="connsiteX10" fmla="*/ 1368000 w 3093842"/>
                  <a:gd name="connsiteY10" fmla="*/ 2143534 h 3184568"/>
                  <a:gd name="connsiteX11" fmla="*/ 1357441 w 3093842"/>
                  <a:gd name="connsiteY11" fmla="*/ 2038795 h 3184568"/>
                  <a:gd name="connsiteX12" fmla="*/ 1368000 w 3093842"/>
                  <a:gd name="connsiteY12" fmla="*/ 2037730 h 3184568"/>
                  <a:gd name="connsiteX13" fmla="*/ 800474 w 3093842"/>
                  <a:gd name="connsiteY13" fmla="*/ 1540563 h 3184568"/>
                  <a:gd name="connsiteX14" fmla="*/ 804437 w 3093842"/>
                  <a:gd name="connsiteY14" fmla="*/ 1579874 h 3184568"/>
                  <a:gd name="connsiteX15" fmla="*/ 1250642 w 3093842"/>
                  <a:gd name="connsiteY15" fmla="*/ 2026079 h 3184568"/>
                  <a:gd name="connsiteX16" fmla="*/ 1357242 w 3093842"/>
                  <a:gd name="connsiteY16" fmla="*/ 2036826 h 3184568"/>
                  <a:gd name="connsiteX17" fmla="*/ 1357441 w 3093842"/>
                  <a:gd name="connsiteY17" fmla="*/ 2038795 h 3184568"/>
                  <a:gd name="connsiteX18" fmla="*/ 1252436 w 3093842"/>
                  <a:gd name="connsiteY18" fmla="*/ 2049380 h 3184568"/>
                  <a:gd name="connsiteX19" fmla="*/ 794581 w 3093842"/>
                  <a:gd name="connsiteY19" fmla="*/ 2611149 h 3184568"/>
                  <a:gd name="connsiteX20" fmla="*/ 806231 w 3093842"/>
                  <a:gd name="connsiteY20" fmla="*/ 2726713 h 3184568"/>
                  <a:gd name="connsiteX21" fmla="*/ 832215 w 3093842"/>
                  <a:gd name="connsiteY21" fmla="*/ 2810420 h 3184568"/>
                  <a:gd name="connsiteX22" fmla="*/ 821850 w 3093842"/>
                  <a:gd name="connsiteY22" fmla="*/ 2813638 h 3184568"/>
                  <a:gd name="connsiteX23" fmla="*/ 683999 w 3093842"/>
                  <a:gd name="connsiteY23" fmla="*/ 2827534 h 3184568"/>
                  <a:gd name="connsiteX24" fmla="*/ 0 w 3093842"/>
                  <a:gd name="connsiteY24" fmla="*/ 2827534 h 3184568"/>
                  <a:gd name="connsiteX25" fmla="*/ 0 w 3093842"/>
                  <a:gd name="connsiteY25" fmla="*/ 2143534 h 3184568"/>
                  <a:gd name="connsiteX26" fmla="*/ 13897 w 3093842"/>
                  <a:gd name="connsiteY26" fmla="*/ 2005684 h 3184568"/>
                  <a:gd name="connsiteX27" fmla="*/ 29081 w 3093842"/>
                  <a:gd name="connsiteY27" fmla="*/ 1956770 h 3184568"/>
                  <a:gd name="connsiteX28" fmla="*/ 123359 w 3093842"/>
                  <a:gd name="connsiteY28" fmla="*/ 1986035 h 3184568"/>
                  <a:gd name="connsiteX29" fmla="*/ 238923 w 3093842"/>
                  <a:gd name="connsiteY29" fmla="*/ 1997685 h 3184568"/>
                  <a:gd name="connsiteX30" fmla="*/ 772567 w 3093842"/>
                  <a:gd name="connsiteY30" fmla="*/ 1634524 h 3184568"/>
                  <a:gd name="connsiteX31" fmla="*/ 800474 w 3093842"/>
                  <a:gd name="connsiteY31" fmla="*/ 1540563 h 3184568"/>
                  <a:gd name="connsiteX32" fmla="*/ 793278 w 3093842"/>
                  <a:gd name="connsiteY32" fmla="*/ 1469175 h 3184568"/>
                  <a:gd name="connsiteX33" fmla="*/ 805080 w 3093842"/>
                  <a:gd name="connsiteY33" fmla="*/ 1470217 h 3184568"/>
                  <a:gd name="connsiteX34" fmla="*/ 807640 w 3093842"/>
                  <a:gd name="connsiteY34" fmla="*/ 1470909 h 3184568"/>
                  <a:gd name="connsiteX35" fmla="*/ 800692 w 3093842"/>
                  <a:gd name="connsiteY35" fmla="*/ 1539830 h 3184568"/>
                  <a:gd name="connsiteX36" fmla="*/ 800474 w 3093842"/>
                  <a:gd name="connsiteY36" fmla="*/ 1540563 h 3184568"/>
                  <a:gd name="connsiteX37" fmla="*/ 793278 w 3093842"/>
                  <a:gd name="connsiteY37" fmla="*/ 1469175 h 3184568"/>
                  <a:gd name="connsiteX38" fmla="*/ 1949711 w 3093842"/>
                  <a:gd name="connsiteY38" fmla="*/ 1468756 h 3184568"/>
                  <a:gd name="connsiteX39" fmla="*/ 1958654 w 3093842"/>
                  <a:gd name="connsiteY39" fmla="*/ 1557464 h 3184568"/>
                  <a:gd name="connsiteX40" fmla="*/ 2520423 w 3093842"/>
                  <a:gd name="connsiteY40" fmla="*/ 2015319 h 3184568"/>
                  <a:gd name="connsiteX41" fmla="*/ 2635987 w 3093842"/>
                  <a:gd name="connsiteY41" fmla="*/ 2003669 h 3184568"/>
                  <a:gd name="connsiteX42" fmla="*/ 2715987 w 3093842"/>
                  <a:gd name="connsiteY42" fmla="*/ 1978836 h 3184568"/>
                  <a:gd name="connsiteX43" fmla="*/ 2724322 w 3093842"/>
                  <a:gd name="connsiteY43" fmla="*/ 2005685 h 3184568"/>
                  <a:gd name="connsiteX44" fmla="*/ 2738218 w 3093842"/>
                  <a:gd name="connsiteY44" fmla="*/ 2143535 h 3184568"/>
                  <a:gd name="connsiteX45" fmla="*/ 2738218 w 3093842"/>
                  <a:gd name="connsiteY45" fmla="*/ 2827535 h 3184568"/>
                  <a:gd name="connsiteX46" fmla="*/ 2054218 w 3093842"/>
                  <a:gd name="connsiteY46" fmla="*/ 2827535 h 3184568"/>
                  <a:gd name="connsiteX47" fmla="*/ 1916368 w 3093842"/>
                  <a:gd name="connsiteY47" fmla="*/ 2813639 h 3184568"/>
                  <a:gd name="connsiteX48" fmla="*/ 1903980 w 3093842"/>
                  <a:gd name="connsiteY48" fmla="*/ 2809793 h 3184568"/>
                  <a:gd name="connsiteX49" fmla="*/ 1929769 w 3093842"/>
                  <a:gd name="connsiteY49" fmla="*/ 2726713 h 3184568"/>
                  <a:gd name="connsiteX50" fmla="*/ 1941419 w 3093842"/>
                  <a:gd name="connsiteY50" fmla="*/ 2611149 h 3184568"/>
                  <a:gd name="connsiteX51" fmla="*/ 1483564 w 3093842"/>
                  <a:gd name="connsiteY51" fmla="*/ 2049380 h 3184568"/>
                  <a:gd name="connsiteX52" fmla="*/ 1380754 w 3093842"/>
                  <a:gd name="connsiteY52" fmla="*/ 2039016 h 3184568"/>
                  <a:gd name="connsiteX53" fmla="*/ 1381034 w 3093842"/>
                  <a:gd name="connsiteY53" fmla="*/ 2036234 h 3184568"/>
                  <a:gd name="connsiteX54" fmla="*/ 1481770 w 3093842"/>
                  <a:gd name="connsiteY54" fmla="*/ 2026079 h 3184568"/>
                  <a:gd name="connsiteX55" fmla="*/ 1927975 w 3093842"/>
                  <a:gd name="connsiteY55" fmla="*/ 1579874 h 3184568"/>
                  <a:gd name="connsiteX56" fmla="*/ 1939082 w 3093842"/>
                  <a:gd name="connsiteY56" fmla="*/ 1469693 h 3184568"/>
                  <a:gd name="connsiteX57" fmla="*/ 1949711 w 3093842"/>
                  <a:gd name="connsiteY57" fmla="*/ 1468756 h 3184568"/>
                  <a:gd name="connsiteX58" fmla="*/ 804657 w 3093842"/>
                  <a:gd name="connsiteY58" fmla="*/ 1348037 h 3184568"/>
                  <a:gd name="connsiteX59" fmla="*/ 812342 w 3093842"/>
                  <a:gd name="connsiteY59" fmla="*/ 1424266 h 3184568"/>
                  <a:gd name="connsiteX60" fmla="*/ 811852 w 3093842"/>
                  <a:gd name="connsiteY60" fmla="*/ 1429124 h 3184568"/>
                  <a:gd name="connsiteX61" fmla="*/ 796175 w 3093842"/>
                  <a:gd name="connsiteY61" fmla="*/ 1430704 h 3184568"/>
                  <a:gd name="connsiteX62" fmla="*/ 804437 w 3093842"/>
                  <a:gd name="connsiteY62" fmla="*/ 1348746 h 3184568"/>
                  <a:gd name="connsiteX63" fmla="*/ 804657 w 3093842"/>
                  <a:gd name="connsiteY63" fmla="*/ 1348037 h 3184568"/>
                  <a:gd name="connsiteX64" fmla="*/ 2715988 w 3093842"/>
                  <a:gd name="connsiteY64" fmla="*/ 904964 h 3184568"/>
                  <a:gd name="connsiteX65" fmla="*/ 2743624 w 3093842"/>
                  <a:gd name="connsiteY65" fmla="*/ 913543 h 3184568"/>
                  <a:gd name="connsiteX66" fmla="*/ 3093842 w 3093842"/>
                  <a:gd name="connsiteY66" fmla="*/ 1441900 h 3184568"/>
                  <a:gd name="connsiteX67" fmla="*/ 2743624 w 3093842"/>
                  <a:gd name="connsiteY67" fmla="*/ 1970257 h 3184568"/>
                  <a:gd name="connsiteX68" fmla="*/ 2715987 w 3093842"/>
                  <a:gd name="connsiteY68" fmla="*/ 1978836 h 3184568"/>
                  <a:gd name="connsiteX69" fmla="*/ 2684466 w 3093842"/>
                  <a:gd name="connsiteY69" fmla="*/ 1877291 h 3184568"/>
                  <a:gd name="connsiteX70" fmla="*/ 2054218 w 3093842"/>
                  <a:gd name="connsiteY70" fmla="*/ 1459535 h 3184568"/>
                  <a:gd name="connsiteX71" fmla="*/ 1949711 w 3093842"/>
                  <a:gd name="connsiteY71" fmla="*/ 1468756 h 3184568"/>
                  <a:gd name="connsiteX72" fmla="*/ 1947004 w 3093842"/>
                  <a:gd name="connsiteY72" fmla="*/ 1441900 h 3184568"/>
                  <a:gd name="connsiteX73" fmla="*/ 1949842 w 3093842"/>
                  <a:gd name="connsiteY73" fmla="*/ 1413744 h 3184568"/>
                  <a:gd name="connsiteX74" fmla="*/ 2054218 w 3093842"/>
                  <a:gd name="connsiteY74" fmla="*/ 1424266 h 3184568"/>
                  <a:gd name="connsiteX75" fmla="*/ 2684466 w 3093842"/>
                  <a:gd name="connsiteY75" fmla="*/ 1006510 h 3184568"/>
                  <a:gd name="connsiteX76" fmla="*/ 2715988 w 3093842"/>
                  <a:gd name="connsiteY76" fmla="*/ 904964 h 3184568"/>
                  <a:gd name="connsiteX77" fmla="*/ 15151 w 3093842"/>
                  <a:gd name="connsiteY77" fmla="*/ 896219 h 3184568"/>
                  <a:gd name="connsiteX78" fmla="*/ 54860 w 3093842"/>
                  <a:gd name="connsiteY78" fmla="*/ 1024145 h 3184568"/>
                  <a:gd name="connsiteX79" fmla="*/ 685108 w 3093842"/>
                  <a:gd name="connsiteY79" fmla="*/ 1441901 h 3184568"/>
                  <a:gd name="connsiteX80" fmla="*/ 796175 w 3093842"/>
                  <a:gd name="connsiteY80" fmla="*/ 1430704 h 3184568"/>
                  <a:gd name="connsiteX81" fmla="*/ 792787 w 3093842"/>
                  <a:gd name="connsiteY81" fmla="*/ 1464310 h 3184568"/>
                  <a:gd name="connsiteX82" fmla="*/ 793278 w 3093842"/>
                  <a:gd name="connsiteY82" fmla="*/ 1469175 h 3184568"/>
                  <a:gd name="connsiteX83" fmla="*/ 683999 w 3093842"/>
                  <a:gd name="connsiteY83" fmla="*/ 1459534 h 3184568"/>
                  <a:gd name="connsiteX84" fmla="*/ 53752 w 3093842"/>
                  <a:gd name="connsiteY84" fmla="*/ 1877290 h 3184568"/>
                  <a:gd name="connsiteX85" fmla="*/ 29081 w 3093842"/>
                  <a:gd name="connsiteY85" fmla="*/ 1956770 h 3184568"/>
                  <a:gd name="connsiteX86" fmla="*/ 15722 w 3093842"/>
                  <a:gd name="connsiteY86" fmla="*/ 1952623 h 3184568"/>
                  <a:gd name="connsiteX87" fmla="*/ 15151 w 3093842"/>
                  <a:gd name="connsiteY87" fmla="*/ 896219 h 3184568"/>
                  <a:gd name="connsiteX88" fmla="*/ 1389517 w 3093842"/>
                  <a:gd name="connsiteY88" fmla="*/ 893241 h 3184568"/>
                  <a:gd name="connsiteX89" fmla="*/ 1391119 w 3093842"/>
                  <a:gd name="connsiteY89" fmla="*/ 893403 h 3184568"/>
                  <a:gd name="connsiteX90" fmla="*/ 1389602 w 3093842"/>
                  <a:gd name="connsiteY90" fmla="*/ 893556 h 3184568"/>
                  <a:gd name="connsiteX91" fmla="*/ 1389517 w 3093842"/>
                  <a:gd name="connsiteY91" fmla="*/ 893241 h 3184568"/>
                  <a:gd name="connsiteX92" fmla="*/ 1360053 w 3093842"/>
                  <a:gd name="connsiteY92" fmla="*/ 891511 h 3184568"/>
                  <a:gd name="connsiteX93" fmla="*/ 1384964 w 3093842"/>
                  <a:gd name="connsiteY93" fmla="*/ 894023 h 3184568"/>
                  <a:gd name="connsiteX94" fmla="*/ 1389602 w 3093842"/>
                  <a:gd name="connsiteY94" fmla="*/ 893556 h 3184568"/>
                  <a:gd name="connsiteX95" fmla="*/ 1411723 w 3093842"/>
                  <a:gd name="connsiteY95" fmla="*/ 975449 h 3184568"/>
                  <a:gd name="connsiteX96" fmla="*/ 1916368 w 3093842"/>
                  <a:gd name="connsiteY96" fmla="*/ 1410370 h 3184568"/>
                  <a:gd name="connsiteX97" fmla="*/ 1934370 w 3093842"/>
                  <a:gd name="connsiteY97" fmla="*/ 1412184 h 3184568"/>
                  <a:gd name="connsiteX98" fmla="*/ 1939625 w 3093842"/>
                  <a:gd name="connsiteY98" fmla="*/ 1464310 h 3184568"/>
                  <a:gd name="connsiteX99" fmla="*/ 1939082 w 3093842"/>
                  <a:gd name="connsiteY99" fmla="*/ 1469693 h 3184568"/>
                  <a:gd name="connsiteX100" fmla="*/ 1933138 w 3093842"/>
                  <a:gd name="connsiteY100" fmla="*/ 1470218 h 3184568"/>
                  <a:gd name="connsiteX101" fmla="*/ 1384114 w 3093842"/>
                  <a:gd name="connsiteY101" fmla="*/ 2005685 h 3184568"/>
                  <a:gd name="connsiteX102" fmla="*/ 1381034 w 3093842"/>
                  <a:gd name="connsiteY102" fmla="*/ 2036234 h 3184568"/>
                  <a:gd name="connsiteX103" fmla="*/ 1366206 w 3093842"/>
                  <a:gd name="connsiteY103" fmla="*/ 2037729 h 3184568"/>
                  <a:gd name="connsiteX104" fmla="*/ 1357242 w 3093842"/>
                  <a:gd name="connsiteY104" fmla="*/ 2036826 h 3184568"/>
                  <a:gd name="connsiteX105" fmla="*/ 1354104 w 3093842"/>
                  <a:gd name="connsiteY105" fmla="*/ 2005684 h 3184568"/>
                  <a:gd name="connsiteX106" fmla="*/ 919182 w 3093842"/>
                  <a:gd name="connsiteY106" fmla="*/ 1501039 h 3184568"/>
                  <a:gd name="connsiteX107" fmla="*/ 807640 w 3093842"/>
                  <a:gd name="connsiteY107" fmla="*/ 1470909 h 3184568"/>
                  <a:gd name="connsiteX108" fmla="*/ 811852 w 3093842"/>
                  <a:gd name="connsiteY108" fmla="*/ 1429124 h 3184568"/>
                  <a:gd name="connsiteX109" fmla="*/ 822959 w 3093842"/>
                  <a:gd name="connsiteY109" fmla="*/ 1428005 h 3184568"/>
                  <a:gd name="connsiteX110" fmla="*/ 1327604 w 3093842"/>
                  <a:gd name="connsiteY110" fmla="*/ 993083 h 3184568"/>
                  <a:gd name="connsiteX111" fmla="*/ 1354900 w 3093842"/>
                  <a:gd name="connsiteY111" fmla="*/ 892031 h 3184568"/>
                  <a:gd name="connsiteX112" fmla="*/ 1360053 w 3093842"/>
                  <a:gd name="connsiteY112" fmla="*/ 891511 h 3184568"/>
                  <a:gd name="connsiteX113" fmla="*/ 1108 w 3093842"/>
                  <a:gd name="connsiteY113" fmla="*/ 73901 h 3184568"/>
                  <a:gd name="connsiteX114" fmla="*/ 685108 w 3093842"/>
                  <a:gd name="connsiteY114" fmla="*/ 73901 h 3184568"/>
                  <a:gd name="connsiteX115" fmla="*/ 822959 w 3093842"/>
                  <a:gd name="connsiteY115" fmla="*/ 87798 h 3184568"/>
                  <a:gd name="connsiteX116" fmla="*/ 856369 w 3093842"/>
                  <a:gd name="connsiteY116" fmla="*/ 98168 h 3184568"/>
                  <a:gd name="connsiteX117" fmla="*/ 823195 w 3093842"/>
                  <a:gd name="connsiteY117" fmla="*/ 205040 h 3184568"/>
                  <a:gd name="connsiteX118" fmla="*/ 811545 w 3093842"/>
                  <a:gd name="connsiteY118" fmla="*/ 320604 h 3184568"/>
                  <a:gd name="connsiteX119" fmla="*/ 1269400 w 3093842"/>
                  <a:gd name="connsiteY119" fmla="*/ 882373 h 3184568"/>
                  <a:gd name="connsiteX120" fmla="*/ 1355174 w 3093842"/>
                  <a:gd name="connsiteY120" fmla="*/ 891020 h 3184568"/>
                  <a:gd name="connsiteX121" fmla="*/ 1354900 w 3093842"/>
                  <a:gd name="connsiteY121" fmla="*/ 892031 h 3184568"/>
                  <a:gd name="connsiteX122" fmla="*/ 1250642 w 3093842"/>
                  <a:gd name="connsiteY122" fmla="*/ 902541 h 3184568"/>
                  <a:gd name="connsiteX123" fmla="*/ 837849 w 3093842"/>
                  <a:gd name="connsiteY123" fmla="*/ 1241109 h 3184568"/>
                  <a:gd name="connsiteX124" fmla="*/ 804657 w 3093842"/>
                  <a:gd name="connsiteY124" fmla="*/ 1348037 h 3184568"/>
                  <a:gd name="connsiteX125" fmla="*/ 800692 w 3093842"/>
                  <a:gd name="connsiteY125" fmla="*/ 1308702 h 3184568"/>
                  <a:gd name="connsiteX126" fmla="*/ 238923 w 3093842"/>
                  <a:gd name="connsiteY126" fmla="*/ 850846 h 3184568"/>
                  <a:gd name="connsiteX127" fmla="*/ 15722 w 3093842"/>
                  <a:gd name="connsiteY127" fmla="*/ 895909 h 3184568"/>
                  <a:gd name="connsiteX128" fmla="*/ 15151 w 3093842"/>
                  <a:gd name="connsiteY128" fmla="*/ 896219 h 3184568"/>
                  <a:gd name="connsiteX129" fmla="*/ 15006 w 3093842"/>
                  <a:gd name="connsiteY129" fmla="*/ 895751 h 3184568"/>
                  <a:gd name="connsiteX130" fmla="*/ 1108 w 3093842"/>
                  <a:gd name="connsiteY130" fmla="*/ 757901 h 3184568"/>
                  <a:gd name="connsiteX131" fmla="*/ 1108 w 3093842"/>
                  <a:gd name="connsiteY131" fmla="*/ 73901 h 3184568"/>
                  <a:gd name="connsiteX132" fmla="*/ 2054218 w 3093842"/>
                  <a:gd name="connsiteY132" fmla="*/ 56266 h 3184568"/>
                  <a:gd name="connsiteX133" fmla="*/ 2738218 w 3093842"/>
                  <a:gd name="connsiteY133" fmla="*/ 56266 h 3184568"/>
                  <a:gd name="connsiteX134" fmla="*/ 2738218 w 3093842"/>
                  <a:gd name="connsiteY134" fmla="*/ 740265 h 3184568"/>
                  <a:gd name="connsiteX135" fmla="*/ 2724322 w 3093842"/>
                  <a:gd name="connsiteY135" fmla="*/ 878115 h 3184568"/>
                  <a:gd name="connsiteX136" fmla="*/ 2715988 w 3093842"/>
                  <a:gd name="connsiteY136" fmla="*/ 904964 h 3184568"/>
                  <a:gd name="connsiteX137" fmla="*/ 2635987 w 3093842"/>
                  <a:gd name="connsiteY137" fmla="*/ 880131 h 3184568"/>
                  <a:gd name="connsiteX138" fmla="*/ 2520423 w 3093842"/>
                  <a:gd name="connsiteY138" fmla="*/ 868480 h 3184568"/>
                  <a:gd name="connsiteX139" fmla="*/ 1958654 w 3093842"/>
                  <a:gd name="connsiteY139" fmla="*/ 1326336 h 3184568"/>
                  <a:gd name="connsiteX140" fmla="*/ 1949842 w 3093842"/>
                  <a:gd name="connsiteY140" fmla="*/ 1413744 h 3184568"/>
                  <a:gd name="connsiteX141" fmla="*/ 1934370 w 3093842"/>
                  <a:gd name="connsiteY141" fmla="*/ 1412184 h 3184568"/>
                  <a:gd name="connsiteX142" fmla="*/ 1927975 w 3093842"/>
                  <a:gd name="connsiteY142" fmla="*/ 1348746 h 3184568"/>
                  <a:gd name="connsiteX143" fmla="*/ 1481770 w 3093842"/>
                  <a:gd name="connsiteY143" fmla="*/ 902541 h 3184568"/>
                  <a:gd name="connsiteX144" fmla="*/ 1391119 w 3093842"/>
                  <a:gd name="connsiteY144" fmla="*/ 893403 h 3184568"/>
                  <a:gd name="connsiteX145" fmla="*/ 1500528 w 3093842"/>
                  <a:gd name="connsiteY145" fmla="*/ 882373 h 3184568"/>
                  <a:gd name="connsiteX146" fmla="*/ 1958383 w 3093842"/>
                  <a:gd name="connsiteY146" fmla="*/ 320604 h 3184568"/>
                  <a:gd name="connsiteX147" fmla="*/ 1913321 w 3093842"/>
                  <a:gd name="connsiteY147" fmla="*/ 97403 h 3184568"/>
                  <a:gd name="connsiteX148" fmla="*/ 1901107 w 3093842"/>
                  <a:gd name="connsiteY148" fmla="*/ 74900 h 3184568"/>
                  <a:gd name="connsiteX149" fmla="*/ 1916368 w 3093842"/>
                  <a:gd name="connsiteY149" fmla="*/ 70162 h 3184568"/>
                  <a:gd name="connsiteX150" fmla="*/ 2054218 w 3093842"/>
                  <a:gd name="connsiteY150" fmla="*/ 56266 h 3184568"/>
                  <a:gd name="connsiteX151" fmla="*/ 856607 w 3093842"/>
                  <a:gd name="connsiteY151" fmla="*/ 97403 h 3184568"/>
                  <a:gd name="connsiteX152" fmla="*/ 1860452 w 3093842"/>
                  <a:gd name="connsiteY152" fmla="*/ 0 h 3184568"/>
                  <a:gd name="connsiteX153" fmla="*/ 1901107 w 3093842"/>
                  <a:gd name="connsiteY153" fmla="*/ 74900 h 3184568"/>
                  <a:gd name="connsiteX154" fmla="*/ 1787974 w 3093842"/>
                  <a:gd name="connsiteY154" fmla="*/ 110018 h 3184568"/>
                  <a:gd name="connsiteX155" fmla="*/ 1370218 w 3093842"/>
                  <a:gd name="connsiteY155" fmla="*/ 740265 h 3184568"/>
                  <a:gd name="connsiteX156" fmla="*/ 1380901 w 3093842"/>
                  <a:gd name="connsiteY156" fmla="*/ 861346 h 3184568"/>
                  <a:gd name="connsiteX157" fmla="*/ 1389517 w 3093842"/>
                  <a:gd name="connsiteY157" fmla="*/ 893241 h 3184568"/>
                  <a:gd name="connsiteX158" fmla="*/ 1366206 w 3093842"/>
                  <a:gd name="connsiteY158" fmla="*/ 890891 h 3184568"/>
                  <a:gd name="connsiteX159" fmla="*/ 1360053 w 3093842"/>
                  <a:gd name="connsiteY159" fmla="*/ 891511 h 3184568"/>
                  <a:gd name="connsiteX160" fmla="*/ 1355174 w 3093842"/>
                  <a:gd name="connsiteY160" fmla="*/ 891020 h 3184568"/>
                  <a:gd name="connsiteX161" fmla="*/ 1358426 w 3093842"/>
                  <a:gd name="connsiteY161" fmla="*/ 878980 h 3184568"/>
                  <a:gd name="connsiteX162" fmla="*/ 1369109 w 3093842"/>
                  <a:gd name="connsiteY162" fmla="*/ 757901 h 3184568"/>
                  <a:gd name="connsiteX163" fmla="*/ 951353 w 3093842"/>
                  <a:gd name="connsiteY163" fmla="*/ 127653 h 3184568"/>
                  <a:gd name="connsiteX164" fmla="*/ 856369 w 3093842"/>
                  <a:gd name="connsiteY164" fmla="*/ 98168 h 3184568"/>
                  <a:gd name="connsiteX165" fmla="*/ 856607 w 3093842"/>
                  <a:gd name="connsiteY165" fmla="*/ 97403 h 3184568"/>
                  <a:gd name="connsiteX0" fmla="*/ 1368000 w 3093842"/>
                  <a:gd name="connsiteY0" fmla="*/ 1981464 h 3128302"/>
                  <a:gd name="connsiteX1" fmla="*/ 1380754 w 3093842"/>
                  <a:gd name="connsiteY1" fmla="*/ 1982750 h 3128302"/>
                  <a:gd name="connsiteX2" fmla="*/ 1370218 w 3093842"/>
                  <a:gd name="connsiteY2" fmla="*/ 2087269 h 3128302"/>
                  <a:gd name="connsiteX3" fmla="*/ 1787974 w 3093842"/>
                  <a:gd name="connsiteY3" fmla="*/ 2717517 h 3128302"/>
                  <a:gd name="connsiteX4" fmla="*/ 1903980 w 3093842"/>
                  <a:gd name="connsiteY4" fmla="*/ 2753527 h 3128302"/>
                  <a:gd name="connsiteX5" fmla="*/ 1896357 w 3093842"/>
                  <a:gd name="connsiteY5" fmla="*/ 2778084 h 3128302"/>
                  <a:gd name="connsiteX6" fmla="*/ 1368000 w 3093842"/>
                  <a:gd name="connsiteY6" fmla="*/ 3128302 h 3128302"/>
                  <a:gd name="connsiteX7" fmla="*/ 839643 w 3093842"/>
                  <a:gd name="connsiteY7" fmla="*/ 2778084 h 3128302"/>
                  <a:gd name="connsiteX8" fmla="*/ 832215 w 3093842"/>
                  <a:gd name="connsiteY8" fmla="*/ 2754154 h 3128302"/>
                  <a:gd name="connsiteX9" fmla="*/ 950244 w 3093842"/>
                  <a:gd name="connsiteY9" fmla="*/ 2717516 h 3128302"/>
                  <a:gd name="connsiteX10" fmla="*/ 1368000 w 3093842"/>
                  <a:gd name="connsiteY10" fmla="*/ 2087268 h 3128302"/>
                  <a:gd name="connsiteX11" fmla="*/ 1357441 w 3093842"/>
                  <a:gd name="connsiteY11" fmla="*/ 1982529 h 3128302"/>
                  <a:gd name="connsiteX12" fmla="*/ 1368000 w 3093842"/>
                  <a:gd name="connsiteY12" fmla="*/ 1981464 h 3128302"/>
                  <a:gd name="connsiteX13" fmla="*/ 800474 w 3093842"/>
                  <a:gd name="connsiteY13" fmla="*/ 1484297 h 3128302"/>
                  <a:gd name="connsiteX14" fmla="*/ 804437 w 3093842"/>
                  <a:gd name="connsiteY14" fmla="*/ 1523608 h 3128302"/>
                  <a:gd name="connsiteX15" fmla="*/ 1250642 w 3093842"/>
                  <a:gd name="connsiteY15" fmla="*/ 1969813 h 3128302"/>
                  <a:gd name="connsiteX16" fmla="*/ 1357242 w 3093842"/>
                  <a:gd name="connsiteY16" fmla="*/ 1980560 h 3128302"/>
                  <a:gd name="connsiteX17" fmla="*/ 1357441 w 3093842"/>
                  <a:gd name="connsiteY17" fmla="*/ 1982529 h 3128302"/>
                  <a:gd name="connsiteX18" fmla="*/ 1252436 w 3093842"/>
                  <a:gd name="connsiteY18" fmla="*/ 1993114 h 3128302"/>
                  <a:gd name="connsiteX19" fmla="*/ 794581 w 3093842"/>
                  <a:gd name="connsiteY19" fmla="*/ 2554883 h 3128302"/>
                  <a:gd name="connsiteX20" fmla="*/ 806231 w 3093842"/>
                  <a:gd name="connsiteY20" fmla="*/ 2670447 h 3128302"/>
                  <a:gd name="connsiteX21" fmla="*/ 832215 w 3093842"/>
                  <a:gd name="connsiteY21" fmla="*/ 2754154 h 3128302"/>
                  <a:gd name="connsiteX22" fmla="*/ 821850 w 3093842"/>
                  <a:gd name="connsiteY22" fmla="*/ 2757372 h 3128302"/>
                  <a:gd name="connsiteX23" fmla="*/ 683999 w 3093842"/>
                  <a:gd name="connsiteY23" fmla="*/ 2771268 h 3128302"/>
                  <a:gd name="connsiteX24" fmla="*/ 0 w 3093842"/>
                  <a:gd name="connsiteY24" fmla="*/ 2771268 h 3128302"/>
                  <a:gd name="connsiteX25" fmla="*/ 0 w 3093842"/>
                  <a:gd name="connsiteY25" fmla="*/ 2087268 h 3128302"/>
                  <a:gd name="connsiteX26" fmla="*/ 13897 w 3093842"/>
                  <a:gd name="connsiteY26" fmla="*/ 1949418 h 3128302"/>
                  <a:gd name="connsiteX27" fmla="*/ 29081 w 3093842"/>
                  <a:gd name="connsiteY27" fmla="*/ 1900504 h 3128302"/>
                  <a:gd name="connsiteX28" fmla="*/ 123359 w 3093842"/>
                  <a:gd name="connsiteY28" fmla="*/ 1929769 h 3128302"/>
                  <a:gd name="connsiteX29" fmla="*/ 238923 w 3093842"/>
                  <a:gd name="connsiteY29" fmla="*/ 1941419 h 3128302"/>
                  <a:gd name="connsiteX30" fmla="*/ 772567 w 3093842"/>
                  <a:gd name="connsiteY30" fmla="*/ 1578258 h 3128302"/>
                  <a:gd name="connsiteX31" fmla="*/ 800474 w 3093842"/>
                  <a:gd name="connsiteY31" fmla="*/ 1484297 h 3128302"/>
                  <a:gd name="connsiteX32" fmla="*/ 793278 w 3093842"/>
                  <a:gd name="connsiteY32" fmla="*/ 1412909 h 3128302"/>
                  <a:gd name="connsiteX33" fmla="*/ 805080 w 3093842"/>
                  <a:gd name="connsiteY33" fmla="*/ 1413951 h 3128302"/>
                  <a:gd name="connsiteX34" fmla="*/ 807640 w 3093842"/>
                  <a:gd name="connsiteY34" fmla="*/ 1414643 h 3128302"/>
                  <a:gd name="connsiteX35" fmla="*/ 800692 w 3093842"/>
                  <a:gd name="connsiteY35" fmla="*/ 1483564 h 3128302"/>
                  <a:gd name="connsiteX36" fmla="*/ 800474 w 3093842"/>
                  <a:gd name="connsiteY36" fmla="*/ 1484297 h 3128302"/>
                  <a:gd name="connsiteX37" fmla="*/ 793278 w 3093842"/>
                  <a:gd name="connsiteY37" fmla="*/ 1412909 h 3128302"/>
                  <a:gd name="connsiteX38" fmla="*/ 1949711 w 3093842"/>
                  <a:gd name="connsiteY38" fmla="*/ 1412490 h 3128302"/>
                  <a:gd name="connsiteX39" fmla="*/ 1958654 w 3093842"/>
                  <a:gd name="connsiteY39" fmla="*/ 1501198 h 3128302"/>
                  <a:gd name="connsiteX40" fmla="*/ 2520423 w 3093842"/>
                  <a:gd name="connsiteY40" fmla="*/ 1959053 h 3128302"/>
                  <a:gd name="connsiteX41" fmla="*/ 2635987 w 3093842"/>
                  <a:gd name="connsiteY41" fmla="*/ 1947403 h 3128302"/>
                  <a:gd name="connsiteX42" fmla="*/ 2715987 w 3093842"/>
                  <a:gd name="connsiteY42" fmla="*/ 1922570 h 3128302"/>
                  <a:gd name="connsiteX43" fmla="*/ 2724322 w 3093842"/>
                  <a:gd name="connsiteY43" fmla="*/ 1949419 h 3128302"/>
                  <a:gd name="connsiteX44" fmla="*/ 2738218 w 3093842"/>
                  <a:gd name="connsiteY44" fmla="*/ 2087269 h 3128302"/>
                  <a:gd name="connsiteX45" fmla="*/ 2738218 w 3093842"/>
                  <a:gd name="connsiteY45" fmla="*/ 2771269 h 3128302"/>
                  <a:gd name="connsiteX46" fmla="*/ 2054218 w 3093842"/>
                  <a:gd name="connsiteY46" fmla="*/ 2771269 h 3128302"/>
                  <a:gd name="connsiteX47" fmla="*/ 1916368 w 3093842"/>
                  <a:gd name="connsiteY47" fmla="*/ 2757373 h 3128302"/>
                  <a:gd name="connsiteX48" fmla="*/ 1903980 w 3093842"/>
                  <a:gd name="connsiteY48" fmla="*/ 2753527 h 3128302"/>
                  <a:gd name="connsiteX49" fmla="*/ 1929769 w 3093842"/>
                  <a:gd name="connsiteY49" fmla="*/ 2670447 h 3128302"/>
                  <a:gd name="connsiteX50" fmla="*/ 1941419 w 3093842"/>
                  <a:gd name="connsiteY50" fmla="*/ 2554883 h 3128302"/>
                  <a:gd name="connsiteX51" fmla="*/ 1483564 w 3093842"/>
                  <a:gd name="connsiteY51" fmla="*/ 1993114 h 3128302"/>
                  <a:gd name="connsiteX52" fmla="*/ 1380754 w 3093842"/>
                  <a:gd name="connsiteY52" fmla="*/ 1982750 h 3128302"/>
                  <a:gd name="connsiteX53" fmla="*/ 1381034 w 3093842"/>
                  <a:gd name="connsiteY53" fmla="*/ 1979968 h 3128302"/>
                  <a:gd name="connsiteX54" fmla="*/ 1481770 w 3093842"/>
                  <a:gd name="connsiteY54" fmla="*/ 1969813 h 3128302"/>
                  <a:gd name="connsiteX55" fmla="*/ 1927975 w 3093842"/>
                  <a:gd name="connsiteY55" fmla="*/ 1523608 h 3128302"/>
                  <a:gd name="connsiteX56" fmla="*/ 1939082 w 3093842"/>
                  <a:gd name="connsiteY56" fmla="*/ 1413427 h 3128302"/>
                  <a:gd name="connsiteX57" fmla="*/ 1949711 w 3093842"/>
                  <a:gd name="connsiteY57" fmla="*/ 1412490 h 3128302"/>
                  <a:gd name="connsiteX58" fmla="*/ 804657 w 3093842"/>
                  <a:gd name="connsiteY58" fmla="*/ 1291771 h 3128302"/>
                  <a:gd name="connsiteX59" fmla="*/ 812342 w 3093842"/>
                  <a:gd name="connsiteY59" fmla="*/ 1368000 h 3128302"/>
                  <a:gd name="connsiteX60" fmla="*/ 811852 w 3093842"/>
                  <a:gd name="connsiteY60" fmla="*/ 1372858 h 3128302"/>
                  <a:gd name="connsiteX61" fmla="*/ 796175 w 3093842"/>
                  <a:gd name="connsiteY61" fmla="*/ 1374438 h 3128302"/>
                  <a:gd name="connsiteX62" fmla="*/ 804437 w 3093842"/>
                  <a:gd name="connsiteY62" fmla="*/ 1292480 h 3128302"/>
                  <a:gd name="connsiteX63" fmla="*/ 804657 w 3093842"/>
                  <a:gd name="connsiteY63" fmla="*/ 1291771 h 3128302"/>
                  <a:gd name="connsiteX64" fmla="*/ 2715988 w 3093842"/>
                  <a:gd name="connsiteY64" fmla="*/ 848698 h 3128302"/>
                  <a:gd name="connsiteX65" fmla="*/ 2743624 w 3093842"/>
                  <a:gd name="connsiteY65" fmla="*/ 857277 h 3128302"/>
                  <a:gd name="connsiteX66" fmla="*/ 3093842 w 3093842"/>
                  <a:gd name="connsiteY66" fmla="*/ 1385634 h 3128302"/>
                  <a:gd name="connsiteX67" fmla="*/ 2743624 w 3093842"/>
                  <a:gd name="connsiteY67" fmla="*/ 1913991 h 3128302"/>
                  <a:gd name="connsiteX68" fmla="*/ 2715987 w 3093842"/>
                  <a:gd name="connsiteY68" fmla="*/ 1922570 h 3128302"/>
                  <a:gd name="connsiteX69" fmla="*/ 2684466 w 3093842"/>
                  <a:gd name="connsiteY69" fmla="*/ 1821025 h 3128302"/>
                  <a:gd name="connsiteX70" fmla="*/ 2054218 w 3093842"/>
                  <a:gd name="connsiteY70" fmla="*/ 1403269 h 3128302"/>
                  <a:gd name="connsiteX71" fmla="*/ 1949711 w 3093842"/>
                  <a:gd name="connsiteY71" fmla="*/ 1412490 h 3128302"/>
                  <a:gd name="connsiteX72" fmla="*/ 1947004 w 3093842"/>
                  <a:gd name="connsiteY72" fmla="*/ 1385634 h 3128302"/>
                  <a:gd name="connsiteX73" fmla="*/ 1949842 w 3093842"/>
                  <a:gd name="connsiteY73" fmla="*/ 1357478 h 3128302"/>
                  <a:gd name="connsiteX74" fmla="*/ 2054218 w 3093842"/>
                  <a:gd name="connsiteY74" fmla="*/ 1368000 h 3128302"/>
                  <a:gd name="connsiteX75" fmla="*/ 2684466 w 3093842"/>
                  <a:gd name="connsiteY75" fmla="*/ 950244 h 3128302"/>
                  <a:gd name="connsiteX76" fmla="*/ 2715988 w 3093842"/>
                  <a:gd name="connsiteY76" fmla="*/ 848698 h 3128302"/>
                  <a:gd name="connsiteX77" fmla="*/ 15151 w 3093842"/>
                  <a:gd name="connsiteY77" fmla="*/ 839953 h 3128302"/>
                  <a:gd name="connsiteX78" fmla="*/ 54860 w 3093842"/>
                  <a:gd name="connsiteY78" fmla="*/ 967879 h 3128302"/>
                  <a:gd name="connsiteX79" fmla="*/ 685108 w 3093842"/>
                  <a:gd name="connsiteY79" fmla="*/ 1385635 h 3128302"/>
                  <a:gd name="connsiteX80" fmla="*/ 796175 w 3093842"/>
                  <a:gd name="connsiteY80" fmla="*/ 1374438 h 3128302"/>
                  <a:gd name="connsiteX81" fmla="*/ 792787 w 3093842"/>
                  <a:gd name="connsiteY81" fmla="*/ 1408044 h 3128302"/>
                  <a:gd name="connsiteX82" fmla="*/ 793278 w 3093842"/>
                  <a:gd name="connsiteY82" fmla="*/ 1412909 h 3128302"/>
                  <a:gd name="connsiteX83" fmla="*/ 683999 w 3093842"/>
                  <a:gd name="connsiteY83" fmla="*/ 1403268 h 3128302"/>
                  <a:gd name="connsiteX84" fmla="*/ 53752 w 3093842"/>
                  <a:gd name="connsiteY84" fmla="*/ 1821024 h 3128302"/>
                  <a:gd name="connsiteX85" fmla="*/ 29081 w 3093842"/>
                  <a:gd name="connsiteY85" fmla="*/ 1900504 h 3128302"/>
                  <a:gd name="connsiteX86" fmla="*/ 15722 w 3093842"/>
                  <a:gd name="connsiteY86" fmla="*/ 1896357 h 3128302"/>
                  <a:gd name="connsiteX87" fmla="*/ 15151 w 3093842"/>
                  <a:gd name="connsiteY87" fmla="*/ 839953 h 3128302"/>
                  <a:gd name="connsiteX88" fmla="*/ 1389517 w 3093842"/>
                  <a:gd name="connsiteY88" fmla="*/ 836975 h 3128302"/>
                  <a:gd name="connsiteX89" fmla="*/ 1391119 w 3093842"/>
                  <a:gd name="connsiteY89" fmla="*/ 837137 h 3128302"/>
                  <a:gd name="connsiteX90" fmla="*/ 1389602 w 3093842"/>
                  <a:gd name="connsiteY90" fmla="*/ 837290 h 3128302"/>
                  <a:gd name="connsiteX91" fmla="*/ 1389517 w 3093842"/>
                  <a:gd name="connsiteY91" fmla="*/ 836975 h 3128302"/>
                  <a:gd name="connsiteX92" fmla="*/ 1360053 w 3093842"/>
                  <a:gd name="connsiteY92" fmla="*/ 835245 h 3128302"/>
                  <a:gd name="connsiteX93" fmla="*/ 1384964 w 3093842"/>
                  <a:gd name="connsiteY93" fmla="*/ 837757 h 3128302"/>
                  <a:gd name="connsiteX94" fmla="*/ 1389602 w 3093842"/>
                  <a:gd name="connsiteY94" fmla="*/ 837290 h 3128302"/>
                  <a:gd name="connsiteX95" fmla="*/ 1411723 w 3093842"/>
                  <a:gd name="connsiteY95" fmla="*/ 919183 h 3128302"/>
                  <a:gd name="connsiteX96" fmla="*/ 1916368 w 3093842"/>
                  <a:gd name="connsiteY96" fmla="*/ 1354104 h 3128302"/>
                  <a:gd name="connsiteX97" fmla="*/ 1934370 w 3093842"/>
                  <a:gd name="connsiteY97" fmla="*/ 1355918 h 3128302"/>
                  <a:gd name="connsiteX98" fmla="*/ 1939625 w 3093842"/>
                  <a:gd name="connsiteY98" fmla="*/ 1408044 h 3128302"/>
                  <a:gd name="connsiteX99" fmla="*/ 1939082 w 3093842"/>
                  <a:gd name="connsiteY99" fmla="*/ 1413427 h 3128302"/>
                  <a:gd name="connsiteX100" fmla="*/ 1933138 w 3093842"/>
                  <a:gd name="connsiteY100" fmla="*/ 1413952 h 3128302"/>
                  <a:gd name="connsiteX101" fmla="*/ 1384114 w 3093842"/>
                  <a:gd name="connsiteY101" fmla="*/ 1949419 h 3128302"/>
                  <a:gd name="connsiteX102" fmla="*/ 1381034 w 3093842"/>
                  <a:gd name="connsiteY102" fmla="*/ 1979968 h 3128302"/>
                  <a:gd name="connsiteX103" fmla="*/ 1366206 w 3093842"/>
                  <a:gd name="connsiteY103" fmla="*/ 1981463 h 3128302"/>
                  <a:gd name="connsiteX104" fmla="*/ 1357242 w 3093842"/>
                  <a:gd name="connsiteY104" fmla="*/ 1980560 h 3128302"/>
                  <a:gd name="connsiteX105" fmla="*/ 1354104 w 3093842"/>
                  <a:gd name="connsiteY105" fmla="*/ 1949418 h 3128302"/>
                  <a:gd name="connsiteX106" fmla="*/ 919182 w 3093842"/>
                  <a:gd name="connsiteY106" fmla="*/ 1444773 h 3128302"/>
                  <a:gd name="connsiteX107" fmla="*/ 807640 w 3093842"/>
                  <a:gd name="connsiteY107" fmla="*/ 1414643 h 3128302"/>
                  <a:gd name="connsiteX108" fmla="*/ 811852 w 3093842"/>
                  <a:gd name="connsiteY108" fmla="*/ 1372858 h 3128302"/>
                  <a:gd name="connsiteX109" fmla="*/ 822959 w 3093842"/>
                  <a:gd name="connsiteY109" fmla="*/ 1371739 h 3128302"/>
                  <a:gd name="connsiteX110" fmla="*/ 1327604 w 3093842"/>
                  <a:gd name="connsiteY110" fmla="*/ 936817 h 3128302"/>
                  <a:gd name="connsiteX111" fmla="*/ 1354900 w 3093842"/>
                  <a:gd name="connsiteY111" fmla="*/ 835765 h 3128302"/>
                  <a:gd name="connsiteX112" fmla="*/ 1360053 w 3093842"/>
                  <a:gd name="connsiteY112" fmla="*/ 835245 h 3128302"/>
                  <a:gd name="connsiteX113" fmla="*/ 1108 w 3093842"/>
                  <a:gd name="connsiteY113" fmla="*/ 17635 h 3128302"/>
                  <a:gd name="connsiteX114" fmla="*/ 685108 w 3093842"/>
                  <a:gd name="connsiteY114" fmla="*/ 17635 h 3128302"/>
                  <a:gd name="connsiteX115" fmla="*/ 822959 w 3093842"/>
                  <a:gd name="connsiteY115" fmla="*/ 31532 h 3128302"/>
                  <a:gd name="connsiteX116" fmla="*/ 856369 w 3093842"/>
                  <a:gd name="connsiteY116" fmla="*/ 41902 h 3128302"/>
                  <a:gd name="connsiteX117" fmla="*/ 823195 w 3093842"/>
                  <a:gd name="connsiteY117" fmla="*/ 148774 h 3128302"/>
                  <a:gd name="connsiteX118" fmla="*/ 811545 w 3093842"/>
                  <a:gd name="connsiteY118" fmla="*/ 264338 h 3128302"/>
                  <a:gd name="connsiteX119" fmla="*/ 1269400 w 3093842"/>
                  <a:gd name="connsiteY119" fmla="*/ 826107 h 3128302"/>
                  <a:gd name="connsiteX120" fmla="*/ 1355174 w 3093842"/>
                  <a:gd name="connsiteY120" fmla="*/ 834754 h 3128302"/>
                  <a:gd name="connsiteX121" fmla="*/ 1354900 w 3093842"/>
                  <a:gd name="connsiteY121" fmla="*/ 835765 h 3128302"/>
                  <a:gd name="connsiteX122" fmla="*/ 1250642 w 3093842"/>
                  <a:gd name="connsiteY122" fmla="*/ 846275 h 3128302"/>
                  <a:gd name="connsiteX123" fmla="*/ 837849 w 3093842"/>
                  <a:gd name="connsiteY123" fmla="*/ 1184843 h 3128302"/>
                  <a:gd name="connsiteX124" fmla="*/ 804657 w 3093842"/>
                  <a:gd name="connsiteY124" fmla="*/ 1291771 h 3128302"/>
                  <a:gd name="connsiteX125" fmla="*/ 800692 w 3093842"/>
                  <a:gd name="connsiteY125" fmla="*/ 1252436 h 3128302"/>
                  <a:gd name="connsiteX126" fmla="*/ 238923 w 3093842"/>
                  <a:gd name="connsiteY126" fmla="*/ 794580 h 3128302"/>
                  <a:gd name="connsiteX127" fmla="*/ 15722 w 3093842"/>
                  <a:gd name="connsiteY127" fmla="*/ 839643 h 3128302"/>
                  <a:gd name="connsiteX128" fmla="*/ 15151 w 3093842"/>
                  <a:gd name="connsiteY128" fmla="*/ 839953 h 3128302"/>
                  <a:gd name="connsiteX129" fmla="*/ 15006 w 3093842"/>
                  <a:gd name="connsiteY129" fmla="*/ 839485 h 3128302"/>
                  <a:gd name="connsiteX130" fmla="*/ 1108 w 3093842"/>
                  <a:gd name="connsiteY130" fmla="*/ 701635 h 3128302"/>
                  <a:gd name="connsiteX131" fmla="*/ 1108 w 3093842"/>
                  <a:gd name="connsiteY131" fmla="*/ 17635 h 3128302"/>
                  <a:gd name="connsiteX132" fmla="*/ 2054218 w 3093842"/>
                  <a:gd name="connsiteY132" fmla="*/ 0 h 3128302"/>
                  <a:gd name="connsiteX133" fmla="*/ 2738218 w 3093842"/>
                  <a:gd name="connsiteY133" fmla="*/ 0 h 3128302"/>
                  <a:gd name="connsiteX134" fmla="*/ 2738218 w 3093842"/>
                  <a:gd name="connsiteY134" fmla="*/ 683999 h 3128302"/>
                  <a:gd name="connsiteX135" fmla="*/ 2724322 w 3093842"/>
                  <a:gd name="connsiteY135" fmla="*/ 821849 h 3128302"/>
                  <a:gd name="connsiteX136" fmla="*/ 2715988 w 3093842"/>
                  <a:gd name="connsiteY136" fmla="*/ 848698 h 3128302"/>
                  <a:gd name="connsiteX137" fmla="*/ 2635987 w 3093842"/>
                  <a:gd name="connsiteY137" fmla="*/ 823865 h 3128302"/>
                  <a:gd name="connsiteX138" fmla="*/ 2520423 w 3093842"/>
                  <a:gd name="connsiteY138" fmla="*/ 812214 h 3128302"/>
                  <a:gd name="connsiteX139" fmla="*/ 1958654 w 3093842"/>
                  <a:gd name="connsiteY139" fmla="*/ 1270070 h 3128302"/>
                  <a:gd name="connsiteX140" fmla="*/ 1949842 w 3093842"/>
                  <a:gd name="connsiteY140" fmla="*/ 1357478 h 3128302"/>
                  <a:gd name="connsiteX141" fmla="*/ 1934370 w 3093842"/>
                  <a:gd name="connsiteY141" fmla="*/ 1355918 h 3128302"/>
                  <a:gd name="connsiteX142" fmla="*/ 1927975 w 3093842"/>
                  <a:gd name="connsiteY142" fmla="*/ 1292480 h 3128302"/>
                  <a:gd name="connsiteX143" fmla="*/ 1481770 w 3093842"/>
                  <a:gd name="connsiteY143" fmla="*/ 846275 h 3128302"/>
                  <a:gd name="connsiteX144" fmla="*/ 1391119 w 3093842"/>
                  <a:gd name="connsiteY144" fmla="*/ 837137 h 3128302"/>
                  <a:gd name="connsiteX145" fmla="*/ 1500528 w 3093842"/>
                  <a:gd name="connsiteY145" fmla="*/ 826107 h 3128302"/>
                  <a:gd name="connsiteX146" fmla="*/ 1958383 w 3093842"/>
                  <a:gd name="connsiteY146" fmla="*/ 264338 h 3128302"/>
                  <a:gd name="connsiteX147" fmla="*/ 1913321 w 3093842"/>
                  <a:gd name="connsiteY147" fmla="*/ 41137 h 3128302"/>
                  <a:gd name="connsiteX148" fmla="*/ 1901107 w 3093842"/>
                  <a:gd name="connsiteY148" fmla="*/ 18634 h 3128302"/>
                  <a:gd name="connsiteX149" fmla="*/ 1916368 w 3093842"/>
                  <a:gd name="connsiteY149" fmla="*/ 13896 h 3128302"/>
                  <a:gd name="connsiteX150" fmla="*/ 2054218 w 3093842"/>
                  <a:gd name="connsiteY150" fmla="*/ 0 h 3128302"/>
                  <a:gd name="connsiteX151" fmla="*/ 856607 w 3093842"/>
                  <a:gd name="connsiteY151" fmla="*/ 41137 h 3128302"/>
                  <a:gd name="connsiteX152" fmla="*/ 1901107 w 3093842"/>
                  <a:gd name="connsiteY152" fmla="*/ 18634 h 3128302"/>
                  <a:gd name="connsiteX153" fmla="*/ 1787974 w 3093842"/>
                  <a:gd name="connsiteY153" fmla="*/ 53752 h 3128302"/>
                  <a:gd name="connsiteX154" fmla="*/ 1370218 w 3093842"/>
                  <a:gd name="connsiteY154" fmla="*/ 683999 h 3128302"/>
                  <a:gd name="connsiteX155" fmla="*/ 1380901 w 3093842"/>
                  <a:gd name="connsiteY155" fmla="*/ 805080 h 3128302"/>
                  <a:gd name="connsiteX156" fmla="*/ 1389517 w 3093842"/>
                  <a:gd name="connsiteY156" fmla="*/ 836975 h 3128302"/>
                  <a:gd name="connsiteX157" fmla="*/ 1366206 w 3093842"/>
                  <a:gd name="connsiteY157" fmla="*/ 834625 h 3128302"/>
                  <a:gd name="connsiteX158" fmla="*/ 1360053 w 3093842"/>
                  <a:gd name="connsiteY158" fmla="*/ 835245 h 3128302"/>
                  <a:gd name="connsiteX159" fmla="*/ 1355174 w 3093842"/>
                  <a:gd name="connsiteY159" fmla="*/ 834754 h 3128302"/>
                  <a:gd name="connsiteX160" fmla="*/ 1358426 w 3093842"/>
                  <a:gd name="connsiteY160" fmla="*/ 822714 h 3128302"/>
                  <a:gd name="connsiteX161" fmla="*/ 1369109 w 3093842"/>
                  <a:gd name="connsiteY161" fmla="*/ 701635 h 3128302"/>
                  <a:gd name="connsiteX162" fmla="*/ 951353 w 3093842"/>
                  <a:gd name="connsiteY162" fmla="*/ 71387 h 3128302"/>
                  <a:gd name="connsiteX163" fmla="*/ 856369 w 3093842"/>
                  <a:gd name="connsiteY163" fmla="*/ 41902 h 3128302"/>
                  <a:gd name="connsiteX164" fmla="*/ 856607 w 3093842"/>
                  <a:gd name="connsiteY164" fmla="*/ 41137 h 3128302"/>
                  <a:gd name="connsiteX0" fmla="*/ 1368000 w 3093842"/>
                  <a:gd name="connsiteY0" fmla="*/ 1981464 h 3163358"/>
                  <a:gd name="connsiteX1" fmla="*/ 1380754 w 3093842"/>
                  <a:gd name="connsiteY1" fmla="*/ 1982750 h 3163358"/>
                  <a:gd name="connsiteX2" fmla="*/ 1370218 w 3093842"/>
                  <a:gd name="connsiteY2" fmla="*/ 2087269 h 3163358"/>
                  <a:gd name="connsiteX3" fmla="*/ 1787974 w 3093842"/>
                  <a:gd name="connsiteY3" fmla="*/ 2717517 h 3163358"/>
                  <a:gd name="connsiteX4" fmla="*/ 1903980 w 3093842"/>
                  <a:gd name="connsiteY4" fmla="*/ 2753527 h 3163358"/>
                  <a:gd name="connsiteX5" fmla="*/ 1896357 w 3093842"/>
                  <a:gd name="connsiteY5" fmla="*/ 2778084 h 3163358"/>
                  <a:gd name="connsiteX6" fmla="*/ 1368000 w 3093842"/>
                  <a:gd name="connsiteY6" fmla="*/ 3128302 h 3163358"/>
                  <a:gd name="connsiteX7" fmla="*/ 1387091 w 3093842"/>
                  <a:gd name="connsiteY7" fmla="*/ 3111409 h 3163358"/>
                  <a:gd name="connsiteX8" fmla="*/ 839643 w 3093842"/>
                  <a:gd name="connsiteY8" fmla="*/ 2778084 h 3163358"/>
                  <a:gd name="connsiteX9" fmla="*/ 832215 w 3093842"/>
                  <a:gd name="connsiteY9" fmla="*/ 2754154 h 3163358"/>
                  <a:gd name="connsiteX10" fmla="*/ 950244 w 3093842"/>
                  <a:gd name="connsiteY10" fmla="*/ 2717516 h 3163358"/>
                  <a:gd name="connsiteX11" fmla="*/ 1368000 w 3093842"/>
                  <a:gd name="connsiteY11" fmla="*/ 2087268 h 3163358"/>
                  <a:gd name="connsiteX12" fmla="*/ 1357441 w 3093842"/>
                  <a:gd name="connsiteY12" fmla="*/ 1982529 h 3163358"/>
                  <a:gd name="connsiteX13" fmla="*/ 1368000 w 3093842"/>
                  <a:gd name="connsiteY13" fmla="*/ 1981464 h 3163358"/>
                  <a:gd name="connsiteX14" fmla="*/ 800474 w 3093842"/>
                  <a:gd name="connsiteY14" fmla="*/ 1484297 h 3163358"/>
                  <a:gd name="connsiteX15" fmla="*/ 804437 w 3093842"/>
                  <a:gd name="connsiteY15" fmla="*/ 1523608 h 3163358"/>
                  <a:gd name="connsiteX16" fmla="*/ 1250642 w 3093842"/>
                  <a:gd name="connsiteY16" fmla="*/ 1969813 h 3163358"/>
                  <a:gd name="connsiteX17" fmla="*/ 1357242 w 3093842"/>
                  <a:gd name="connsiteY17" fmla="*/ 1980560 h 3163358"/>
                  <a:gd name="connsiteX18" fmla="*/ 1357441 w 3093842"/>
                  <a:gd name="connsiteY18" fmla="*/ 1982529 h 3163358"/>
                  <a:gd name="connsiteX19" fmla="*/ 1252436 w 3093842"/>
                  <a:gd name="connsiteY19" fmla="*/ 1993114 h 3163358"/>
                  <a:gd name="connsiteX20" fmla="*/ 794581 w 3093842"/>
                  <a:gd name="connsiteY20" fmla="*/ 2554883 h 3163358"/>
                  <a:gd name="connsiteX21" fmla="*/ 806231 w 3093842"/>
                  <a:gd name="connsiteY21" fmla="*/ 2670447 h 3163358"/>
                  <a:gd name="connsiteX22" fmla="*/ 832215 w 3093842"/>
                  <a:gd name="connsiteY22" fmla="*/ 2754154 h 3163358"/>
                  <a:gd name="connsiteX23" fmla="*/ 821850 w 3093842"/>
                  <a:gd name="connsiteY23" fmla="*/ 2757372 h 3163358"/>
                  <a:gd name="connsiteX24" fmla="*/ 683999 w 3093842"/>
                  <a:gd name="connsiteY24" fmla="*/ 2771268 h 3163358"/>
                  <a:gd name="connsiteX25" fmla="*/ 0 w 3093842"/>
                  <a:gd name="connsiteY25" fmla="*/ 2771268 h 3163358"/>
                  <a:gd name="connsiteX26" fmla="*/ 0 w 3093842"/>
                  <a:gd name="connsiteY26" fmla="*/ 2087268 h 3163358"/>
                  <a:gd name="connsiteX27" fmla="*/ 13897 w 3093842"/>
                  <a:gd name="connsiteY27" fmla="*/ 1949418 h 3163358"/>
                  <a:gd name="connsiteX28" fmla="*/ 29081 w 3093842"/>
                  <a:gd name="connsiteY28" fmla="*/ 1900504 h 3163358"/>
                  <a:gd name="connsiteX29" fmla="*/ 123359 w 3093842"/>
                  <a:gd name="connsiteY29" fmla="*/ 1929769 h 3163358"/>
                  <a:gd name="connsiteX30" fmla="*/ 238923 w 3093842"/>
                  <a:gd name="connsiteY30" fmla="*/ 1941419 h 3163358"/>
                  <a:gd name="connsiteX31" fmla="*/ 772567 w 3093842"/>
                  <a:gd name="connsiteY31" fmla="*/ 1578258 h 3163358"/>
                  <a:gd name="connsiteX32" fmla="*/ 800474 w 3093842"/>
                  <a:gd name="connsiteY32" fmla="*/ 1484297 h 3163358"/>
                  <a:gd name="connsiteX33" fmla="*/ 793278 w 3093842"/>
                  <a:gd name="connsiteY33" fmla="*/ 1412909 h 3163358"/>
                  <a:gd name="connsiteX34" fmla="*/ 805080 w 3093842"/>
                  <a:gd name="connsiteY34" fmla="*/ 1413951 h 3163358"/>
                  <a:gd name="connsiteX35" fmla="*/ 807640 w 3093842"/>
                  <a:gd name="connsiteY35" fmla="*/ 1414643 h 3163358"/>
                  <a:gd name="connsiteX36" fmla="*/ 800692 w 3093842"/>
                  <a:gd name="connsiteY36" fmla="*/ 1483564 h 3163358"/>
                  <a:gd name="connsiteX37" fmla="*/ 800474 w 3093842"/>
                  <a:gd name="connsiteY37" fmla="*/ 1484297 h 3163358"/>
                  <a:gd name="connsiteX38" fmla="*/ 793278 w 3093842"/>
                  <a:gd name="connsiteY38" fmla="*/ 1412909 h 3163358"/>
                  <a:gd name="connsiteX39" fmla="*/ 1949711 w 3093842"/>
                  <a:gd name="connsiteY39" fmla="*/ 1412490 h 3163358"/>
                  <a:gd name="connsiteX40" fmla="*/ 1958654 w 3093842"/>
                  <a:gd name="connsiteY40" fmla="*/ 1501198 h 3163358"/>
                  <a:gd name="connsiteX41" fmla="*/ 2520423 w 3093842"/>
                  <a:gd name="connsiteY41" fmla="*/ 1959053 h 3163358"/>
                  <a:gd name="connsiteX42" fmla="*/ 2635987 w 3093842"/>
                  <a:gd name="connsiteY42" fmla="*/ 1947403 h 3163358"/>
                  <a:gd name="connsiteX43" fmla="*/ 2715987 w 3093842"/>
                  <a:gd name="connsiteY43" fmla="*/ 1922570 h 3163358"/>
                  <a:gd name="connsiteX44" fmla="*/ 2724322 w 3093842"/>
                  <a:gd name="connsiteY44" fmla="*/ 1949419 h 3163358"/>
                  <a:gd name="connsiteX45" fmla="*/ 2738218 w 3093842"/>
                  <a:gd name="connsiteY45" fmla="*/ 2087269 h 3163358"/>
                  <a:gd name="connsiteX46" fmla="*/ 2738218 w 3093842"/>
                  <a:gd name="connsiteY46" fmla="*/ 2771269 h 3163358"/>
                  <a:gd name="connsiteX47" fmla="*/ 2054218 w 3093842"/>
                  <a:gd name="connsiteY47" fmla="*/ 2771269 h 3163358"/>
                  <a:gd name="connsiteX48" fmla="*/ 1916368 w 3093842"/>
                  <a:gd name="connsiteY48" fmla="*/ 2757373 h 3163358"/>
                  <a:gd name="connsiteX49" fmla="*/ 1903980 w 3093842"/>
                  <a:gd name="connsiteY49" fmla="*/ 2753527 h 3163358"/>
                  <a:gd name="connsiteX50" fmla="*/ 1929769 w 3093842"/>
                  <a:gd name="connsiteY50" fmla="*/ 2670447 h 3163358"/>
                  <a:gd name="connsiteX51" fmla="*/ 1941419 w 3093842"/>
                  <a:gd name="connsiteY51" fmla="*/ 2554883 h 3163358"/>
                  <a:gd name="connsiteX52" fmla="*/ 1483564 w 3093842"/>
                  <a:gd name="connsiteY52" fmla="*/ 1993114 h 3163358"/>
                  <a:gd name="connsiteX53" fmla="*/ 1380754 w 3093842"/>
                  <a:gd name="connsiteY53" fmla="*/ 1982750 h 3163358"/>
                  <a:gd name="connsiteX54" fmla="*/ 1381034 w 3093842"/>
                  <a:gd name="connsiteY54" fmla="*/ 1979968 h 3163358"/>
                  <a:gd name="connsiteX55" fmla="*/ 1481770 w 3093842"/>
                  <a:gd name="connsiteY55" fmla="*/ 1969813 h 3163358"/>
                  <a:gd name="connsiteX56" fmla="*/ 1927975 w 3093842"/>
                  <a:gd name="connsiteY56" fmla="*/ 1523608 h 3163358"/>
                  <a:gd name="connsiteX57" fmla="*/ 1939082 w 3093842"/>
                  <a:gd name="connsiteY57" fmla="*/ 1413427 h 3163358"/>
                  <a:gd name="connsiteX58" fmla="*/ 1949711 w 3093842"/>
                  <a:gd name="connsiteY58" fmla="*/ 1412490 h 3163358"/>
                  <a:gd name="connsiteX59" fmla="*/ 804657 w 3093842"/>
                  <a:gd name="connsiteY59" fmla="*/ 1291771 h 3163358"/>
                  <a:gd name="connsiteX60" fmla="*/ 812342 w 3093842"/>
                  <a:gd name="connsiteY60" fmla="*/ 1368000 h 3163358"/>
                  <a:gd name="connsiteX61" fmla="*/ 811852 w 3093842"/>
                  <a:gd name="connsiteY61" fmla="*/ 1372858 h 3163358"/>
                  <a:gd name="connsiteX62" fmla="*/ 796175 w 3093842"/>
                  <a:gd name="connsiteY62" fmla="*/ 1374438 h 3163358"/>
                  <a:gd name="connsiteX63" fmla="*/ 804437 w 3093842"/>
                  <a:gd name="connsiteY63" fmla="*/ 1292480 h 3163358"/>
                  <a:gd name="connsiteX64" fmla="*/ 804657 w 3093842"/>
                  <a:gd name="connsiteY64" fmla="*/ 1291771 h 3163358"/>
                  <a:gd name="connsiteX65" fmla="*/ 2715988 w 3093842"/>
                  <a:gd name="connsiteY65" fmla="*/ 848698 h 3163358"/>
                  <a:gd name="connsiteX66" fmla="*/ 2743624 w 3093842"/>
                  <a:gd name="connsiteY66" fmla="*/ 857277 h 3163358"/>
                  <a:gd name="connsiteX67" fmla="*/ 3093842 w 3093842"/>
                  <a:gd name="connsiteY67" fmla="*/ 1385634 h 3163358"/>
                  <a:gd name="connsiteX68" fmla="*/ 2743624 w 3093842"/>
                  <a:gd name="connsiteY68" fmla="*/ 1913991 h 3163358"/>
                  <a:gd name="connsiteX69" fmla="*/ 2715987 w 3093842"/>
                  <a:gd name="connsiteY69" fmla="*/ 1922570 h 3163358"/>
                  <a:gd name="connsiteX70" fmla="*/ 2684466 w 3093842"/>
                  <a:gd name="connsiteY70" fmla="*/ 1821025 h 3163358"/>
                  <a:gd name="connsiteX71" fmla="*/ 2054218 w 3093842"/>
                  <a:gd name="connsiteY71" fmla="*/ 1403269 h 3163358"/>
                  <a:gd name="connsiteX72" fmla="*/ 1949711 w 3093842"/>
                  <a:gd name="connsiteY72" fmla="*/ 1412490 h 3163358"/>
                  <a:gd name="connsiteX73" fmla="*/ 1947004 w 3093842"/>
                  <a:gd name="connsiteY73" fmla="*/ 1385634 h 3163358"/>
                  <a:gd name="connsiteX74" fmla="*/ 1949842 w 3093842"/>
                  <a:gd name="connsiteY74" fmla="*/ 1357478 h 3163358"/>
                  <a:gd name="connsiteX75" fmla="*/ 2054218 w 3093842"/>
                  <a:gd name="connsiteY75" fmla="*/ 1368000 h 3163358"/>
                  <a:gd name="connsiteX76" fmla="*/ 2684466 w 3093842"/>
                  <a:gd name="connsiteY76" fmla="*/ 950244 h 3163358"/>
                  <a:gd name="connsiteX77" fmla="*/ 2715988 w 3093842"/>
                  <a:gd name="connsiteY77" fmla="*/ 848698 h 3163358"/>
                  <a:gd name="connsiteX78" fmla="*/ 15151 w 3093842"/>
                  <a:gd name="connsiteY78" fmla="*/ 839953 h 3163358"/>
                  <a:gd name="connsiteX79" fmla="*/ 54860 w 3093842"/>
                  <a:gd name="connsiteY79" fmla="*/ 967879 h 3163358"/>
                  <a:gd name="connsiteX80" fmla="*/ 685108 w 3093842"/>
                  <a:gd name="connsiteY80" fmla="*/ 1385635 h 3163358"/>
                  <a:gd name="connsiteX81" fmla="*/ 796175 w 3093842"/>
                  <a:gd name="connsiteY81" fmla="*/ 1374438 h 3163358"/>
                  <a:gd name="connsiteX82" fmla="*/ 792787 w 3093842"/>
                  <a:gd name="connsiteY82" fmla="*/ 1408044 h 3163358"/>
                  <a:gd name="connsiteX83" fmla="*/ 793278 w 3093842"/>
                  <a:gd name="connsiteY83" fmla="*/ 1412909 h 3163358"/>
                  <a:gd name="connsiteX84" fmla="*/ 683999 w 3093842"/>
                  <a:gd name="connsiteY84" fmla="*/ 1403268 h 3163358"/>
                  <a:gd name="connsiteX85" fmla="*/ 53752 w 3093842"/>
                  <a:gd name="connsiteY85" fmla="*/ 1821024 h 3163358"/>
                  <a:gd name="connsiteX86" fmla="*/ 29081 w 3093842"/>
                  <a:gd name="connsiteY86" fmla="*/ 1900504 h 3163358"/>
                  <a:gd name="connsiteX87" fmla="*/ 15722 w 3093842"/>
                  <a:gd name="connsiteY87" fmla="*/ 1896357 h 3163358"/>
                  <a:gd name="connsiteX88" fmla="*/ 15151 w 3093842"/>
                  <a:gd name="connsiteY88" fmla="*/ 839953 h 3163358"/>
                  <a:gd name="connsiteX89" fmla="*/ 1389517 w 3093842"/>
                  <a:gd name="connsiteY89" fmla="*/ 836975 h 3163358"/>
                  <a:gd name="connsiteX90" fmla="*/ 1391119 w 3093842"/>
                  <a:gd name="connsiteY90" fmla="*/ 837137 h 3163358"/>
                  <a:gd name="connsiteX91" fmla="*/ 1389602 w 3093842"/>
                  <a:gd name="connsiteY91" fmla="*/ 837290 h 3163358"/>
                  <a:gd name="connsiteX92" fmla="*/ 1389517 w 3093842"/>
                  <a:gd name="connsiteY92" fmla="*/ 836975 h 3163358"/>
                  <a:gd name="connsiteX93" fmla="*/ 1360053 w 3093842"/>
                  <a:gd name="connsiteY93" fmla="*/ 835245 h 3163358"/>
                  <a:gd name="connsiteX94" fmla="*/ 1384964 w 3093842"/>
                  <a:gd name="connsiteY94" fmla="*/ 837757 h 3163358"/>
                  <a:gd name="connsiteX95" fmla="*/ 1389602 w 3093842"/>
                  <a:gd name="connsiteY95" fmla="*/ 837290 h 3163358"/>
                  <a:gd name="connsiteX96" fmla="*/ 1411723 w 3093842"/>
                  <a:gd name="connsiteY96" fmla="*/ 919183 h 3163358"/>
                  <a:gd name="connsiteX97" fmla="*/ 1916368 w 3093842"/>
                  <a:gd name="connsiteY97" fmla="*/ 1354104 h 3163358"/>
                  <a:gd name="connsiteX98" fmla="*/ 1934370 w 3093842"/>
                  <a:gd name="connsiteY98" fmla="*/ 1355918 h 3163358"/>
                  <a:gd name="connsiteX99" fmla="*/ 1939625 w 3093842"/>
                  <a:gd name="connsiteY99" fmla="*/ 1408044 h 3163358"/>
                  <a:gd name="connsiteX100" fmla="*/ 1939082 w 3093842"/>
                  <a:gd name="connsiteY100" fmla="*/ 1413427 h 3163358"/>
                  <a:gd name="connsiteX101" fmla="*/ 1933138 w 3093842"/>
                  <a:gd name="connsiteY101" fmla="*/ 1413952 h 3163358"/>
                  <a:gd name="connsiteX102" fmla="*/ 1384114 w 3093842"/>
                  <a:gd name="connsiteY102" fmla="*/ 1949419 h 3163358"/>
                  <a:gd name="connsiteX103" fmla="*/ 1381034 w 3093842"/>
                  <a:gd name="connsiteY103" fmla="*/ 1979968 h 3163358"/>
                  <a:gd name="connsiteX104" fmla="*/ 1366206 w 3093842"/>
                  <a:gd name="connsiteY104" fmla="*/ 1981463 h 3163358"/>
                  <a:gd name="connsiteX105" fmla="*/ 1357242 w 3093842"/>
                  <a:gd name="connsiteY105" fmla="*/ 1980560 h 3163358"/>
                  <a:gd name="connsiteX106" fmla="*/ 1354104 w 3093842"/>
                  <a:gd name="connsiteY106" fmla="*/ 1949418 h 3163358"/>
                  <a:gd name="connsiteX107" fmla="*/ 919182 w 3093842"/>
                  <a:gd name="connsiteY107" fmla="*/ 1444773 h 3163358"/>
                  <a:gd name="connsiteX108" fmla="*/ 807640 w 3093842"/>
                  <a:gd name="connsiteY108" fmla="*/ 1414643 h 3163358"/>
                  <a:gd name="connsiteX109" fmla="*/ 811852 w 3093842"/>
                  <a:gd name="connsiteY109" fmla="*/ 1372858 h 3163358"/>
                  <a:gd name="connsiteX110" fmla="*/ 822959 w 3093842"/>
                  <a:gd name="connsiteY110" fmla="*/ 1371739 h 3163358"/>
                  <a:gd name="connsiteX111" fmla="*/ 1327604 w 3093842"/>
                  <a:gd name="connsiteY111" fmla="*/ 936817 h 3163358"/>
                  <a:gd name="connsiteX112" fmla="*/ 1354900 w 3093842"/>
                  <a:gd name="connsiteY112" fmla="*/ 835765 h 3163358"/>
                  <a:gd name="connsiteX113" fmla="*/ 1360053 w 3093842"/>
                  <a:gd name="connsiteY113" fmla="*/ 835245 h 3163358"/>
                  <a:gd name="connsiteX114" fmla="*/ 1108 w 3093842"/>
                  <a:gd name="connsiteY114" fmla="*/ 17635 h 3163358"/>
                  <a:gd name="connsiteX115" fmla="*/ 685108 w 3093842"/>
                  <a:gd name="connsiteY115" fmla="*/ 17635 h 3163358"/>
                  <a:gd name="connsiteX116" fmla="*/ 822959 w 3093842"/>
                  <a:gd name="connsiteY116" fmla="*/ 31532 h 3163358"/>
                  <a:gd name="connsiteX117" fmla="*/ 856369 w 3093842"/>
                  <a:gd name="connsiteY117" fmla="*/ 41902 h 3163358"/>
                  <a:gd name="connsiteX118" fmla="*/ 823195 w 3093842"/>
                  <a:gd name="connsiteY118" fmla="*/ 148774 h 3163358"/>
                  <a:gd name="connsiteX119" fmla="*/ 811545 w 3093842"/>
                  <a:gd name="connsiteY119" fmla="*/ 264338 h 3163358"/>
                  <a:gd name="connsiteX120" fmla="*/ 1269400 w 3093842"/>
                  <a:gd name="connsiteY120" fmla="*/ 826107 h 3163358"/>
                  <a:gd name="connsiteX121" fmla="*/ 1355174 w 3093842"/>
                  <a:gd name="connsiteY121" fmla="*/ 834754 h 3163358"/>
                  <a:gd name="connsiteX122" fmla="*/ 1354900 w 3093842"/>
                  <a:gd name="connsiteY122" fmla="*/ 835765 h 3163358"/>
                  <a:gd name="connsiteX123" fmla="*/ 1250642 w 3093842"/>
                  <a:gd name="connsiteY123" fmla="*/ 846275 h 3163358"/>
                  <a:gd name="connsiteX124" fmla="*/ 837849 w 3093842"/>
                  <a:gd name="connsiteY124" fmla="*/ 1184843 h 3163358"/>
                  <a:gd name="connsiteX125" fmla="*/ 804657 w 3093842"/>
                  <a:gd name="connsiteY125" fmla="*/ 1291771 h 3163358"/>
                  <a:gd name="connsiteX126" fmla="*/ 800692 w 3093842"/>
                  <a:gd name="connsiteY126" fmla="*/ 1252436 h 3163358"/>
                  <a:gd name="connsiteX127" fmla="*/ 238923 w 3093842"/>
                  <a:gd name="connsiteY127" fmla="*/ 794580 h 3163358"/>
                  <a:gd name="connsiteX128" fmla="*/ 15722 w 3093842"/>
                  <a:gd name="connsiteY128" fmla="*/ 839643 h 3163358"/>
                  <a:gd name="connsiteX129" fmla="*/ 15151 w 3093842"/>
                  <a:gd name="connsiteY129" fmla="*/ 839953 h 3163358"/>
                  <a:gd name="connsiteX130" fmla="*/ 15006 w 3093842"/>
                  <a:gd name="connsiteY130" fmla="*/ 839485 h 3163358"/>
                  <a:gd name="connsiteX131" fmla="*/ 1108 w 3093842"/>
                  <a:gd name="connsiteY131" fmla="*/ 701635 h 3163358"/>
                  <a:gd name="connsiteX132" fmla="*/ 1108 w 3093842"/>
                  <a:gd name="connsiteY132" fmla="*/ 17635 h 3163358"/>
                  <a:gd name="connsiteX133" fmla="*/ 2054218 w 3093842"/>
                  <a:gd name="connsiteY133" fmla="*/ 0 h 3163358"/>
                  <a:gd name="connsiteX134" fmla="*/ 2738218 w 3093842"/>
                  <a:gd name="connsiteY134" fmla="*/ 0 h 3163358"/>
                  <a:gd name="connsiteX135" fmla="*/ 2738218 w 3093842"/>
                  <a:gd name="connsiteY135" fmla="*/ 683999 h 3163358"/>
                  <a:gd name="connsiteX136" fmla="*/ 2724322 w 3093842"/>
                  <a:gd name="connsiteY136" fmla="*/ 821849 h 3163358"/>
                  <a:gd name="connsiteX137" fmla="*/ 2715988 w 3093842"/>
                  <a:gd name="connsiteY137" fmla="*/ 848698 h 3163358"/>
                  <a:gd name="connsiteX138" fmla="*/ 2635987 w 3093842"/>
                  <a:gd name="connsiteY138" fmla="*/ 823865 h 3163358"/>
                  <a:gd name="connsiteX139" fmla="*/ 2520423 w 3093842"/>
                  <a:gd name="connsiteY139" fmla="*/ 812214 h 3163358"/>
                  <a:gd name="connsiteX140" fmla="*/ 1958654 w 3093842"/>
                  <a:gd name="connsiteY140" fmla="*/ 1270070 h 3163358"/>
                  <a:gd name="connsiteX141" fmla="*/ 1949842 w 3093842"/>
                  <a:gd name="connsiteY141" fmla="*/ 1357478 h 3163358"/>
                  <a:gd name="connsiteX142" fmla="*/ 1934370 w 3093842"/>
                  <a:gd name="connsiteY142" fmla="*/ 1355918 h 3163358"/>
                  <a:gd name="connsiteX143" fmla="*/ 1927975 w 3093842"/>
                  <a:gd name="connsiteY143" fmla="*/ 1292480 h 3163358"/>
                  <a:gd name="connsiteX144" fmla="*/ 1481770 w 3093842"/>
                  <a:gd name="connsiteY144" fmla="*/ 846275 h 3163358"/>
                  <a:gd name="connsiteX145" fmla="*/ 1391119 w 3093842"/>
                  <a:gd name="connsiteY145" fmla="*/ 837137 h 3163358"/>
                  <a:gd name="connsiteX146" fmla="*/ 1500528 w 3093842"/>
                  <a:gd name="connsiteY146" fmla="*/ 826107 h 3163358"/>
                  <a:gd name="connsiteX147" fmla="*/ 1958383 w 3093842"/>
                  <a:gd name="connsiteY147" fmla="*/ 264338 h 3163358"/>
                  <a:gd name="connsiteX148" fmla="*/ 1913321 w 3093842"/>
                  <a:gd name="connsiteY148" fmla="*/ 41137 h 3163358"/>
                  <a:gd name="connsiteX149" fmla="*/ 1901107 w 3093842"/>
                  <a:gd name="connsiteY149" fmla="*/ 18634 h 3163358"/>
                  <a:gd name="connsiteX150" fmla="*/ 1916368 w 3093842"/>
                  <a:gd name="connsiteY150" fmla="*/ 13896 h 3163358"/>
                  <a:gd name="connsiteX151" fmla="*/ 2054218 w 3093842"/>
                  <a:gd name="connsiteY151" fmla="*/ 0 h 3163358"/>
                  <a:gd name="connsiteX152" fmla="*/ 856607 w 3093842"/>
                  <a:gd name="connsiteY152" fmla="*/ 41137 h 3163358"/>
                  <a:gd name="connsiteX153" fmla="*/ 1901107 w 3093842"/>
                  <a:gd name="connsiteY153" fmla="*/ 18634 h 3163358"/>
                  <a:gd name="connsiteX154" fmla="*/ 1787974 w 3093842"/>
                  <a:gd name="connsiteY154" fmla="*/ 53752 h 3163358"/>
                  <a:gd name="connsiteX155" fmla="*/ 1370218 w 3093842"/>
                  <a:gd name="connsiteY155" fmla="*/ 683999 h 3163358"/>
                  <a:gd name="connsiteX156" fmla="*/ 1380901 w 3093842"/>
                  <a:gd name="connsiteY156" fmla="*/ 805080 h 3163358"/>
                  <a:gd name="connsiteX157" fmla="*/ 1389517 w 3093842"/>
                  <a:gd name="connsiteY157" fmla="*/ 836975 h 3163358"/>
                  <a:gd name="connsiteX158" fmla="*/ 1366206 w 3093842"/>
                  <a:gd name="connsiteY158" fmla="*/ 834625 h 3163358"/>
                  <a:gd name="connsiteX159" fmla="*/ 1360053 w 3093842"/>
                  <a:gd name="connsiteY159" fmla="*/ 835245 h 3163358"/>
                  <a:gd name="connsiteX160" fmla="*/ 1355174 w 3093842"/>
                  <a:gd name="connsiteY160" fmla="*/ 834754 h 3163358"/>
                  <a:gd name="connsiteX161" fmla="*/ 1358426 w 3093842"/>
                  <a:gd name="connsiteY161" fmla="*/ 822714 h 3163358"/>
                  <a:gd name="connsiteX162" fmla="*/ 1369109 w 3093842"/>
                  <a:gd name="connsiteY162" fmla="*/ 701635 h 3163358"/>
                  <a:gd name="connsiteX163" fmla="*/ 951353 w 3093842"/>
                  <a:gd name="connsiteY163" fmla="*/ 71387 h 3163358"/>
                  <a:gd name="connsiteX164" fmla="*/ 856369 w 3093842"/>
                  <a:gd name="connsiteY164" fmla="*/ 41902 h 3163358"/>
                  <a:gd name="connsiteX165" fmla="*/ 856607 w 3093842"/>
                  <a:gd name="connsiteY165" fmla="*/ 41137 h 3163358"/>
                  <a:gd name="connsiteX0" fmla="*/ 1368000 w 3093842"/>
                  <a:gd name="connsiteY0" fmla="*/ 1981464 h 3128302"/>
                  <a:gd name="connsiteX1" fmla="*/ 1380754 w 3093842"/>
                  <a:gd name="connsiteY1" fmla="*/ 1982750 h 3128302"/>
                  <a:gd name="connsiteX2" fmla="*/ 1370218 w 3093842"/>
                  <a:gd name="connsiteY2" fmla="*/ 2087269 h 3128302"/>
                  <a:gd name="connsiteX3" fmla="*/ 1787974 w 3093842"/>
                  <a:gd name="connsiteY3" fmla="*/ 2717517 h 3128302"/>
                  <a:gd name="connsiteX4" fmla="*/ 1903980 w 3093842"/>
                  <a:gd name="connsiteY4" fmla="*/ 2753527 h 3128302"/>
                  <a:gd name="connsiteX5" fmla="*/ 1896357 w 3093842"/>
                  <a:gd name="connsiteY5" fmla="*/ 2778084 h 3128302"/>
                  <a:gd name="connsiteX6" fmla="*/ 1368000 w 3093842"/>
                  <a:gd name="connsiteY6" fmla="*/ 3128302 h 3128302"/>
                  <a:gd name="connsiteX7" fmla="*/ 839643 w 3093842"/>
                  <a:gd name="connsiteY7" fmla="*/ 2778084 h 3128302"/>
                  <a:gd name="connsiteX8" fmla="*/ 832215 w 3093842"/>
                  <a:gd name="connsiteY8" fmla="*/ 2754154 h 3128302"/>
                  <a:gd name="connsiteX9" fmla="*/ 950244 w 3093842"/>
                  <a:gd name="connsiteY9" fmla="*/ 2717516 h 3128302"/>
                  <a:gd name="connsiteX10" fmla="*/ 1368000 w 3093842"/>
                  <a:gd name="connsiteY10" fmla="*/ 2087268 h 3128302"/>
                  <a:gd name="connsiteX11" fmla="*/ 1357441 w 3093842"/>
                  <a:gd name="connsiteY11" fmla="*/ 1982529 h 3128302"/>
                  <a:gd name="connsiteX12" fmla="*/ 1368000 w 3093842"/>
                  <a:gd name="connsiteY12" fmla="*/ 1981464 h 3128302"/>
                  <a:gd name="connsiteX13" fmla="*/ 800474 w 3093842"/>
                  <a:gd name="connsiteY13" fmla="*/ 1484297 h 3128302"/>
                  <a:gd name="connsiteX14" fmla="*/ 804437 w 3093842"/>
                  <a:gd name="connsiteY14" fmla="*/ 1523608 h 3128302"/>
                  <a:gd name="connsiteX15" fmla="*/ 1250642 w 3093842"/>
                  <a:gd name="connsiteY15" fmla="*/ 1969813 h 3128302"/>
                  <a:gd name="connsiteX16" fmla="*/ 1357242 w 3093842"/>
                  <a:gd name="connsiteY16" fmla="*/ 1980560 h 3128302"/>
                  <a:gd name="connsiteX17" fmla="*/ 1357441 w 3093842"/>
                  <a:gd name="connsiteY17" fmla="*/ 1982529 h 3128302"/>
                  <a:gd name="connsiteX18" fmla="*/ 1252436 w 3093842"/>
                  <a:gd name="connsiteY18" fmla="*/ 1993114 h 3128302"/>
                  <a:gd name="connsiteX19" fmla="*/ 794581 w 3093842"/>
                  <a:gd name="connsiteY19" fmla="*/ 2554883 h 3128302"/>
                  <a:gd name="connsiteX20" fmla="*/ 806231 w 3093842"/>
                  <a:gd name="connsiteY20" fmla="*/ 2670447 h 3128302"/>
                  <a:gd name="connsiteX21" fmla="*/ 832215 w 3093842"/>
                  <a:gd name="connsiteY21" fmla="*/ 2754154 h 3128302"/>
                  <a:gd name="connsiteX22" fmla="*/ 821850 w 3093842"/>
                  <a:gd name="connsiteY22" fmla="*/ 2757372 h 3128302"/>
                  <a:gd name="connsiteX23" fmla="*/ 683999 w 3093842"/>
                  <a:gd name="connsiteY23" fmla="*/ 2771268 h 3128302"/>
                  <a:gd name="connsiteX24" fmla="*/ 0 w 3093842"/>
                  <a:gd name="connsiteY24" fmla="*/ 2771268 h 3128302"/>
                  <a:gd name="connsiteX25" fmla="*/ 0 w 3093842"/>
                  <a:gd name="connsiteY25" fmla="*/ 2087268 h 3128302"/>
                  <a:gd name="connsiteX26" fmla="*/ 13897 w 3093842"/>
                  <a:gd name="connsiteY26" fmla="*/ 1949418 h 3128302"/>
                  <a:gd name="connsiteX27" fmla="*/ 29081 w 3093842"/>
                  <a:gd name="connsiteY27" fmla="*/ 1900504 h 3128302"/>
                  <a:gd name="connsiteX28" fmla="*/ 123359 w 3093842"/>
                  <a:gd name="connsiteY28" fmla="*/ 1929769 h 3128302"/>
                  <a:gd name="connsiteX29" fmla="*/ 238923 w 3093842"/>
                  <a:gd name="connsiteY29" fmla="*/ 1941419 h 3128302"/>
                  <a:gd name="connsiteX30" fmla="*/ 772567 w 3093842"/>
                  <a:gd name="connsiteY30" fmla="*/ 1578258 h 3128302"/>
                  <a:gd name="connsiteX31" fmla="*/ 800474 w 3093842"/>
                  <a:gd name="connsiteY31" fmla="*/ 1484297 h 3128302"/>
                  <a:gd name="connsiteX32" fmla="*/ 793278 w 3093842"/>
                  <a:gd name="connsiteY32" fmla="*/ 1412909 h 3128302"/>
                  <a:gd name="connsiteX33" fmla="*/ 805080 w 3093842"/>
                  <a:gd name="connsiteY33" fmla="*/ 1413951 h 3128302"/>
                  <a:gd name="connsiteX34" fmla="*/ 807640 w 3093842"/>
                  <a:gd name="connsiteY34" fmla="*/ 1414643 h 3128302"/>
                  <a:gd name="connsiteX35" fmla="*/ 800692 w 3093842"/>
                  <a:gd name="connsiteY35" fmla="*/ 1483564 h 3128302"/>
                  <a:gd name="connsiteX36" fmla="*/ 800474 w 3093842"/>
                  <a:gd name="connsiteY36" fmla="*/ 1484297 h 3128302"/>
                  <a:gd name="connsiteX37" fmla="*/ 793278 w 3093842"/>
                  <a:gd name="connsiteY37" fmla="*/ 1412909 h 3128302"/>
                  <a:gd name="connsiteX38" fmla="*/ 1949711 w 3093842"/>
                  <a:gd name="connsiteY38" fmla="*/ 1412490 h 3128302"/>
                  <a:gd name="connsiteX39" fmla="*/ 1958654 w 3093842"/>
                  <a:gd name="connsiteY39" fmla="*/ 1501198 h 3128302"/>
                  <a:gd name="connsiteX40" fmla="*/ 2520423 w 3093842"/>
                  <a:gd name="connsiteY40" fmla="*/ 1959053 h 3128302"/>
                  <a:gd name="connsiteX41" fmla="*/ 2635987 w 3093842"/>
                  <a:gd name="connsiteY41" fmla="*/ 1947403 h 3128302"/>
                  <a:gd name="connsiteX42" fmla="*/ 2715987 w 3093842"/>
                  <a:gd name="connsiteY42" fmla="*/ 1922570 h 3128302"/>
                  <a:gd name="connsiteX43" fmla="*/ 2724322 w 3093842"/>
                  <a:gd name="connsiteY43" fmla="*/ 1949419 h 3128302"/>
                  <a:gd name="connsiteX44" fmla="*/ 2738218 w 3093842"/>
                  <a:gd name="connsiteY44" fmla="*/ 2087269 h 3128302"/>
                  <a:gd name="connsiteX45" fmla="*/ 2738218 w 3093842"/>
                  <a:gd name="connsiteY45" fmla="*/ 2771269 h 3128302"/>
                  <a:gd name="connsiteX46" fmla="*/ 2054218 w 3093842"/>
                  <a:gd name="connsiteY46" fmla="*/ 2771269 h 3128302"/>
                  <a:gd name="connsiteX47" fmla="*/ 1916368 w 3093842"/>
                  <a:gd name="connsiteY47" fmla="*/ 2757373 h 3128302"/>
                  <a:gd name="connsiteX48" fmla="*/ 1903980 w 3093842"/>
                  <a:gd name="connsiteY48" fmla="*/ 2753527 h 3128302"/>
                  <a:gd name="connsiteX49" fmla="*/ 1929769 w 3093842"/>
                  <a:gd name="connsiteY49" fmla="*/ 2670447 h 3128302"/>
                  <a:gd name="connsiteX50" fmla="*/ 1941419 w 3093842"/>
                  <a:gd name="connsiteY50" fmla="*/ 2554883 h 3128302"/>
                  <a:gd name="connsiteX51" fmla="*/ 1483564 w 3093842"/>
                  <a:gd name="connsiteY51" fmla="*/ 1993114 h 3128302"/>
                  <a:gd name="connsiteX52" fmla="*/ 1380754 w 3093842"/>
                  <a:gd name="connsiteY52" fmla="*/ 1982750 h 3128302"/>
                  <a:gd name="connsiteX53" fmla="*/ 1381034 w 3093842"/>
                  <a:gd name="connsiteY53" fmla="*/ 1979968 h 3128302"/>
                  <a:gd name="connsiteX54" fmla="*/ 1481770 w 3093842"/>
                  <a:gd name="connsiteY54" fmla="*/ 1969813 h 3128302"/>
                  <a:gd name="connsiteX55" fmla="*/ 1927975 w 3093842"/>
                  <a:gd name="connsiteY55" fmla="*/ 1523608 h 3128302"/>
                  <a:gd name="connsiteX56" fmla="*/ 1939082 w 3093842"/>
                  <a:gd name="connsiteY56" fmla="*/ 1413427 h 3128302"/>
                  <a:gd name="connsiteX57" fmla="*/ 1949711 w 3093842"/>
                  <a:gd name="connsiteY57" fmla="*/ 1412490 h 3128302"/>
                  <a:gd name="connsiteX58" fmla="*/ 804657 w 3093842"/>
                  <a:gd name="connsiteY58" fmla="*/ 1291771 h 3128302"/>
                  <a:gd name="connsiteX59" fmla="*/ 812342 w 3093842"/>
                  <a:gd name="connsiteY59" fmla="*/ 1368000 h 3128302"/>
                  <a:gd name="connsiteX60" fmla="*/ 811852 w 3093842"/>
                  <a:gd name="connsiteY60" fmla="*/ 1372858 h 3128302"/>
                  <a:gd name="connsiteX61" fmla="*/ 796175 w 3093842"/>
                  <a:gd name="connsiteY61" fmla="*/ 1374438 h 3128302"/>
                  <a:gd name="connsiteX62" fmla="*/ 804437 w 3093842"/>
                  <a:gd name="connsiteY62" fmla="*/ 1292480 h 3128302"/>
                  <a:gd name="connsiteX63" fmla="*/ 804657 w 3093842"/>
                  <a:gd name="connsiteY63" fmla="*/ 1291771 h 3128302"/>
                  <a:gd name="connsiteX64" fmla="*/ 2715988 w 3093842"/>
                  <a:gd name="connsiteY64" fmla="*/ 848698 h 3128302"/>
                  <a:gd name="connsiteX65" fmla="*/ 2743624 w 3093842"/>
                  <a:gd name="connsiteY65" fmla="*/ 857277 h 3128302"/>
                  <a:gd name="connsiteX66" fmla="*/ 3093842 w 3093842"/>
                  <a:gd name="connsiteY66" fmla="*/ 1385634 h 3128302"/>
                  <a:gd name="connsiteX67" fmla="*/ 2743624 w 3093842"/>
                  <a:gd name="connsiteY67" fmla="*/ 1913991 h 3128302"/>
                  <a:gd name="connsiteX68" fmla="*/ 2715987 w 3093842"/>
                  <a:gd name="connsiteY68" fmla="*/ 1922570 h 3128302"/>
                  <a:gd name="connsiteX69" fmla="*/ 2684466 w 3093842"/>
                  <a:gd name="connsiteY69" fmla="*/ 1821025 h 3128302"/>
                  <a:gd name="connsiteX70" fmla="*/ 2054218 w 3093842"/>
                  <a:gd name="connsiteY70" fmla="*/ 1403269 h 3128302"/>
                  <a:gd name="connsiteX71" fmla="*/ 1949711 w 3093842"/>
                  <a:gd name="connsiteY71" fmla="*/ 1412490 h 3128302"/>
                  <a:gd name="connsiteX72" fmla="*/ 1947004 w 3093842"/>
                  <a:gd name="connsiteY72" fmla="*/ 1385634 h 3128302"/>
                  <a:gd name="connsiteX73" fmla="*/ 1949842 w 3093842"/>
                  <a:gd name="connsiteY73" fmla="*/ 1357478 h 3128302"/>
                  <a:gd name="connsiteX74" fmla="*/ 2054218 w 3093842"/>
                  <a:gd name="connsiteY74" fmla="*/ 1368000 h 3128302"/>
                  <a:gd name="connsiteX75" fmla="*/ 2684466 w 3093842"/>
                  <a:gd name="connsiteY75" fmla="*/ 950244 h 3128302"/>
                  <a:gd name="connsiteX76" fmla="*/ 2715988 w 3093842"/>
                  <a:gd name="connsiteY76" fmla="*/ 848698 h 3128302"/>
                  <a:gd name="connsiteX77" fmla="*/ 15151 w 3093842"/>
                  <a:gd name="connsiteY77" fmla="*/ 839953 h 3128302"/>
                  <a:gd name="connsiteX78" fmla="*/ 54860 w 3093842"/>
                  <a:gd name="connsiteY78" fmla="*/ 967879 h 3128302"/>
                  <a:gd name="connsiteX79" fmla="*/ 685108 w 3093842"/>
                  <a:gd name="connsiteY79" fmla="*/ 1385635 h 3128302"/>
                  <a:gd name="connsiteX80" fmla="*/ 796175 w 3093842"/>
                  <a:gd name="connsiteY80" fmla="*/ 1374438 h 3128302"/>
                  <a:gd name="connsiteX81" fmla="*/ 792787 w 3093842"/>
                  <a:gd name="connsiteY81" fmla="*/ 1408044 h 3128302"/>
                  <a:gd name="connsiteX82" fmla="*/ 793278 w 3093842"/>
                  <a:gd name="connsiteY82" fmla="*/ 1412909 h 3128302"/>
                  <a:gd name="connsiteX83" fmla="*/ 683999 w 3093842"/>
                  <a:gd name="connsiteY83" fmla="*/ 1403268 h 3128302"/>
                  <a:gd name="connsiteX84" fmla="*/ 53752 w 3093842"/>
                  <a:gd name="connsiteY84" fmla="*/ 1821024 h 3128302"/>
                  <a:gd name="connsiteX85" fmla="*/ 29081 w 3093842"/>
                  <a:gd name="connsiteY85" fmla="*/ 1900504 h 3128302"/>
                  <a:gd name="connsiteX86" fmla="*/ 15722 w 3093842"/>
                  <a:gd name="connsiteY86" fmla="*/ 1896357 h 3128302"/>
                  <a:gd name="connsiteX87" fmla="*/ 15151 w 3093842"/>
                  <a:gd name="connsiteY87" fmla="*/ 839953 h 3128302"/>
                  <a:gd name="connsiteX88" fmla="*/ 1389517 w 3093842"/>
                  <a:gd name="connsiteY88" fmla="*/ 836975 h 3128302"/>
                  <a:gd name="connsiteX89" fmla="*/ 1391119 w 3093842"/>
                  <a:gd name="connsiteY89" fmla="*/ 837137 h 3128302"/>
                  <a:gd name="connsiteX90" fmla="*/ 1389602 w 3093842"/>
                  <a:gd name="connsiteY90" fmla="*/ 837290 h 3128302"/>
                  <a:gd name="connsiteX91" fmla="*/ 1389517 w 3093842"/>
                  <a:gd name="connsiteY91" fmla="*/ 836975 h 3128302"/>
                  <a:gd name="connsiteX92" fmla="*/ 1360053 w 3093842"/>
                  <a:gd name="connsiteY92" fmla="*/ 835245 h 3128302"/>
                  <a:gd name="connsiteX93" fmla="*/ 1384964 w 3093842"/>
                  <a:gd name="connsiteY93" fmla="*/ 837757 h 3128302"/>
                  <a:gd name="connsiteX94" fmla="*/ 1389602 w 3093842"/>
                  <a:gd name="connsiteY94" fmla="*/ 837290 h 3128302"/>
                  <a:gd name="connsiteX95" fmla="*/ 1411723 w 3093842"/>
                  <a:gd name="connsiteY95" fmla="*/ 919183 h 3128302"/>
                  <a:gd name="connsiteX96" fmla="*/ 1916368 w 3093842"/>
                  <a:gd name="connsiteY96" fmla="*/ 1354104 h 3128302"/>
                  <a:gd name="connsiteX97" fmla="*/ 1934370 w 3093842"/>
                  <a:gd name="connsiteY97" fmla="*/ 1355918 h 3128302"/>
                  <a:gd name="connsiteX98" fmla="*/ 1939625 w 3093842"/>
                  <a:gd name="connsiteY98" fmla="*/ 1408044 h 3128302"/>
                  <a:gd name="connsiteX99" fmla="*/ 1939082 w 3093842"/>
                  <a:gd name="connsiteY99" fmla="*/ 1413427 h 3128302"/>
                  <a:gd name="connsiteX100" fmla="*/ 1933138 w 3093842"/>
                  <a:gd name="connsiteY100" fmla="*/ 1413952 h 3128302"/>
                  <a:gd name="connsiteX101" fmla="*/ 1384114 w 3093842"/>
                  <a:gd name="connsiteY101" fmla="*/ 1949419 h 3128302"/>
                  <a:gd name="connsiteX102" fmla="*/ 1381034 w 3093842"/>
                  <a:gd name="connsiteY102" fmla="*/ 1979968 h 3128302"/>
                  <a:gd name="connsiteX103" fmla="*/ 1366206 w 3093842"/>
                  <a:gd name="connsiteY103" fmla="*/ 1981463 h 3128302"/>
                  <a:gd name="connsiteX104" fmla="*/ 1357242 w 3093842"/>
                  <a:gd name="connsiteY104" fmla="*/ 1980560 h 3128302"/>
                  <a:gd name="connsiteX105" fmla="*/ 1354104 w 3093842"/>
                  <a:gd name="connsiteY105" fmla="*/ 1949418 h 3128302"/>
                  <a:gd name="connsiteX106" fmla="*/ 919182 w 3093842"/>
                  <a:gd name="connsiteY106" fmla="*/ 1444773 h 3128302"/>
                  <a:gd name="connsiteX107" fmla="*/ 807640 w 3093842"/>
                  <a:gd name="connsiteY107" fmla="*/ 1414643 h 3128302"/>
                  <a:gd name="connsiteX108" fmla="*/ 811852 w 3093842"/>
                  <a:gd name="connsiteY108" fmla="*/ 1372858 h 3128302"/>
                  <a:gd name="connsiteX109" fmla="*/ 822959 w 3093842"/>
                  <a:gd name="connsiteY109" fmla="*/ 1371739 h 3128302"/>
                  <a:gd name="connsiteX110" fmla="*/ 1327604 w 3093842"/>
                  <a:gd name="connsiteY110" fmla="*/ 936817 h 3128302"/>
                  <a:gd name="connsiteX111" fmla="*/ 1354900 w 3093842"/>
                  <a:gd name="connsiteY111" fmla="*/ 835765 h 3128302"/>
                  <a:gd name="connsiteX112" fmla="*/ 1360053 w 3093842"/>
                  <a:gd name="connsiteY112" fmla="*/ 835245 h 3128302"/>
                  <a:gd name="connsiteX113" fmla="*/ 1108 w 3093842"/>
                  <a:gd name="connsiteY113" fmla="*/ 17635 h 3128302"/>
                  <a:gd name="connsiteX114" fmla="*/ 685108 w 3093842"/>
                  <a:gd name="connsiteY114" fmla="*/ 17635 h 3128302"/>
                  <a:gd name="connsiteX115" fmla="*/ 822959 w 3093842"/>
                  <a:gd name="connsiteY115" fmla="*/ 31532 h 3128302"/>
                  <a:gd name="connsiteX116" fmla="*/ 856369 w 3093842"/>
                  <a:gd name="connsiteY116" fmla="*/ 41902 h 3128302"/>
                  <a:gd name="connsiteX117" fmla="*/ 823195 w 3093842"/>
                  <a:gd name="connsiteY117" fmla="*/ 148774 h 3128302"/>
                  <a:gd name="connsiteX118" fmla="*/ 811545 w 3093842"/>
                  <a:gd name="connsiteY118" fmla="*/ 264338 h 3128302"/>
                  <a:gd name="connsiteX119" fmla="*/ 1269400 w 3093842"/>
                  <a:gd name="connsiteY119" fmla="*/ 826107 h 3128302"/>
                  <a:gd name="connsiteX120" fmla="*/ 1355174 w 3093842"/>
                  <a:gd name="connsiteY120" fmla="*/ 834754 h 3128302"/>
                  <a:gd name="connsiteX121" fmla="*/ 1354900 w 3093842"/>
                  <a:gd name="connsiteY121" fmla="*/ 835765 h 3128302"/>
                  <a:gd name="connsiteX122" fmla="*/ 1250642 w 3093842"/>
                  <a:gd name="connsiteY122" fmla="*/ 846275 h 3128302"/>
                  <a:gd name="connsiteX123" fmla="*/ 837849 w 3093842"/>
                  <a:gd name="connsiteY123" fmla="*/ 1184843 h 3128302"/>
                  <a:gd name="connsiteX124" fmla="*/ 804657 w 3093842"/>
                  <a:gd name="connsiteY124" fmla="*/ 1291771 h 3128302"/>
                  <a:gd name="connsiteX125" fmla="*/ 800692 w 3093842"/>
                  <a:gd name="connsiteY125" fmla="*/ 1252436 h 3128302"/>
                  <a:gd name="connsiteX126" fmla="*/ 238923 w 3093842"/>
                  <a:gd name="connsiteY126" fmla="*/ 794580 h 3128302"/>
                  <a:gd name="connsiteX127" fmla="*/ 15722 w 3093842"/>
                  <a:gd name="connsiteY127" fmla="*/ 839643 h 3128302"/>
                  <a:gd name="connsiteX128" fmla="*/ 15151 w 3093842"/>
                  <a:gd name="connsiteY128" fmla="*/ 839953 h 3128302"/>
                  <a:gd name="connsiteX129" fmla="*/ 15006 w 3093842"/>
                  <a:gd name="connsiteY129" fmla="*/ 839485 h 3128302"/>
                  <a:gd name="connsiteX130" fmla="*/ 1108 w 3093842"/>
                  <a:gd name="connsiteY130" fmla="*/ 701635 h 3128302"/>
                  <a:gd name="connsiteX131" fmla="*/ 1108 w 3093842"/>
                  <a:gd name="connsiteY131" fmla="*/ 17635 h 3128302"/>
                  <a:gd name="connsiteX132" fmla="*/ 2054218 w 3093842"/>
                  <a:gd name="connsiteY132" fmla="*/ 0 h 3128302"/>
                  <a:gd name="connsiteX133" fmla="*/ 2738218 w 3093842"/>
                  <a:gd name="connsiteY133" fmla="*/ 0 h 3128302"/>
                  <a:gd name="connsiteX134" fmla="*/ 2738218 w 3093842"/>
                  <a:gd name="connsiteY134" fmla="*/ 683999 h 3128302"/>
                  <a:gd name="connsiteX135" fmla="*/ 2724322 w 3093842"/>
                  <a:gd name="connsiteY135" fmla="*/ 821849 h 3128302"/>
                  <a:gd name="connsiteX136" fmla="*/ 2715988 w 3093842"/>
                  <a:gd name="connsiteY136" fmla="*/ 848698 h 3128302"/>
                  <a:gd name="connsiteX137" fmla="*/ 2635987 w 3093842"/>
                  <a:gd name="connsiteY137" fmla="*/ 823865 h 3128302"/>
                  <a:gd name="connsiteX138" fmla="*/ 2520423 w 3093842"/>
                  <a:gd name="connsiteY138" fmla="*/ 812214 h 3128302"/>
                  <a:gd name="connsiteX139" fmla="*/ 1958654 w 3093842"/>
                  <a:gd name="connsiteY139" fmla="*/ 1270070 h 3128302"/>
                  <a:gd name="connsiteX140" fmla="*/ 1949842 w 3093842"/>
                  <a:gd name="connsiteY140" fmla="*/ 1357478 h 3128302"/>
                  <a:gd name="connsiteX141" fmla="*/ 1934370 w 3093842"/>
                  <a:gd name="connsiteY141" fmla="*/ 1355918 h 3128302"/>
                  <a:gd name="connsiteX142" fmla="*/ 1927975 w 3093842"/>
                  <a:gd name="connsiteY142" fmla="*/ 1292480 h 3128302"/>
                  <a:gd name="connsiteX143" fmla="*/ 1481770 w 3093842"/>
                  <a:gd name="connsiteY143" fmla="*/ 846275 h 3128302"/>
                  <a:gd name="connsiteX144" fmla="*/ 1391119 w 3093842"/>
                  <a:gd name="connsiteY144" fmla="*/ 837137 h 3128302"/>
                  <a:gd name="connsiteX145" fmla="*/ 1500528 w 3093842"/>
                  <a:gd name="connsiteY145" fmla="*/ 826107 h 3128302"/>
                  <a:gd name="connsiteX146" fmla="*/ 1958383 w 3093842"/>
                  <a:gd name="connsiteY146" fmla="*/ 264338 h 3128302"/>
                  <a:gd name="connsiteX147" fmla="*/ 1913321 w 3093842"/>
                  <a:gd name="connsiteY147" fmla="*/ 41137 h 3128302"/>
                  <a:gd name="connsiteX148" fmla="*/ 1901107 w 3093842"/>
                  <a:gd name="connsiteY148" fmla="*/ 18634 h 3128302"/>
                  <a:gd name="connsiteX149" fmla="*/ 1916368 w 3093842"/>
                  <a:gd name="connsiteY149" fmla="*/ 13896 h 3128302"/>
                  <a:gd name="connsiteX150" fmla="*/ 2054218 w 3093842"/>
                  <a:gd name="connsiteY150" fmla="*/ 0 h 3128302"/>
                  <a:gd name="connsiteX151" fmla="*/ 856607 w 3093842"/>
                  <a:gd name="connsiteY151" fmla="*/ 41137 h 3128302"/>
                  <a:gd name="connsiteX152" fmla="*/ 1901107 w 3093842"/>
                  <a:gd name="connsiteY152" fmla="*/ 18634 h 3128302"/>
                  <a:gd name="connsiteX153" fmla="*/ 1787974 w 3093842"/>
                  <a:gd name="connsiteY153" fmla="*/ 53752 h 3128302"/>
                  <a:gd name="connsiteX154" fmla="*/ 1370218 w 3093842"/>
                  <a:gd name="connsiteY154" fmla="*/ 683999 h 3128302"/>
                  <a:gd name="connsiteX155" fmla="*/ 1380901 w 3093842"/>
                  <a:gd name="connsiteY155" fmla="*/ 805080 h 3128302"/>
                  <a:gd name="connsiteX156" fmla="*/ 1389517 w 3093842"/>
                  <a:gd name="connsiteY156" fmla="*/ 836975 h 3128302"/>
                  <a:gd name="connsiteX157" fmla="*/ 1366206 w 3093842"/>
                  <a:gd name="connsiteY157" fmla="*/ 834625 h 3128302"/>
                  <a:gd name="connsiteX158" fmla="*/ 1360053 w 3093842"/>
                  <a:gd name="connsiteY158" fmla="*/ 835245 h 3128302"/>
                  <a:gd name="connsiteX159" fmla="*/ 1355174 w 3093842"/>
                  <a:gd name="connsiteY159" fmla="*/ 834754 h 3128302"/>
                  <a:gd name="connsiteX160" fmla="*/ 1358426 w 3093842"/>
                  <a:gd name="connsiteY160" fmla="*/ 822714 h 3128302"/>
                  <a:gd name="connsiteX161" fmla="*/ 1369109 w 3093842"/>
                  <a:gd name="connsiteY161" fmla="*/ 701635 h 3128302"/>
                  <a:gd name="connsiteX162" fmla="*/ 951353 w 3093842"/>
                  <a:gd name="connsiteY162" fmla="*/ 71387 h 3128302"/>
                  <a:gd name="connsiteX163" fmla="*/ 856369 w 3093842"/>
                  <a:gd name="connsiteY163" fmla="*/ 41902 h 3128302"/>
                  <a:gd name="connsiteX164" fmla="*/ 856607 w 3093842"/>
                  <a:gd name="connsiteY164" fmla="*/ 41137 h 3128302"/>
                  <a:gd name="connsiteX0" fmla="*/ 1368000 w 3093842"/>
                  <a:gd name="connsiteY0" fmla="*/ 1981464 h 2781114"/>
                  <a:gd name="connsiteX1" fmla="*/ 1380754 w 3093842"/>
                  <a:gd name="connsiteY1" fmla="*/ 1982750 h 2781114"/>
                  <a:gd name="connsiteX2" fmla="*/ 1370218 w 3093842"/>
                  <a:gd name="connsiteY2" fmla="*/ 2087269 h 2781114"/>
                  <a:gd name="connsiteX3" fmla="*/ 1787974 w 3093842"/>
                  <a:gd name="connsiteY3" fmla="*/ 2717517 h 2781114"/>
                  <a:gd name="connsiteX4" fmla="*/ 1903980 w 3093842"/>
                  <a:gd name="connsiteY4" fmla="*/ 2753527 h 2781114"/>
                  <a:gd name="connsiteX5" fmla="*/ 1896357 w 3093842"/>
                  <a:gd name="connsiteY5" fmla="*/ 2778084 h 2781114"/>
                  <a:gd name="connsiteX6" fmla="*/ 839643 w 3093842"/>
                  <a:gd name="connsiteY6" fmla="*/ 2778084 h 2781114"/>
                  <a:gd name="connsiteX7" fmla="*/ 832215 w 3093842"/>
                  <a:gd name="connsiteY7" fmla="*/ 2754154 h 2781114"/>
                  <a:gd name="connsiteX8" fmla="*/ 950244 w 3093842"/>
                  <a:gd name="connsiteY8" fmla="*/ 2717516 h 2781114"/>
                  <a:gd name="connsiteX9" fmla="*/ 1368000 w 3093842"/>
                  <a:gd name="connsiteY9" fmla="*/ 2087268 h 2781114"/>
                  <a:gd name="connsiteX10" fmla="*/ 1357441 w 3093842"/>
                  <a:gd name="connsiteY10" fmla="*/ 1982529 h 2781114"/>
                  <a:gd name="connsiteX11" fmla="*/ 1368000 w 3093842"/>
                  <a:gd name="connsiteY11" fmla="*/ 1981464 h 2781114"/>
                  <a:gd name="connsiteX12" fmla="*/ 800474 w 3093842"/>
                  <a:gd name="connsiteY12" fmla="*/ 1484297 h 2781114"/>
                  <a:gd name="connsiteX13" fmla="*/ 804437 w 3093842"/>
                  <a:gd name="connsiteY13" fmla="*/ 1523608 h 2781114"/>
                  <a:gd name="connsiteX14" fmla="*/ 1250642 w 3093842"/>
                  <a:gd name="connsiteY14" fmla="*/ 1969813 h 2781114"/>
                  <a:gd name="connsiteX15" fmla="*/ 1357242 w 3093842"/>
                  <a:gd name="connsiteY15" fmla="*/ 1980560 h 2781114"/>
                  <a:gd name="connsiteX16" fmla="*/ 1357441 w 3093842"/>
                  <a:gd name="connsiteY16" fmla="*/ 1982529 h 2781114"/>
                  <a:gd name="connsiteX17" fmla="*/ 1252436 w 3093842"/>
                  <a:gd name="connsiteY17" fmla="*/ 1993114 h 2781114"/>
                  <a:gd name="connsiteX18" fmla="*/ 794581 w 3093842"/>
                  <a:gd name="connsiteY18" fmla="*/ 2554883 h 2781114"/>
                  <a:gd name="connsiteX19" fmla="*/ 806231 w 3093842"/>
                  <a:gd name="connsiteY19" fmla="*/ 2670447 h 2781114"/>
                  <a:gd name="connsiteX20" fmla="*/ 832215 w 3093842"/>
                  <a:gd name="connsiteY20" fmla="*/ 2754154 h 2781114"/>
                  <a:gd name="connsiteX21" fmla="*/ 821850 w 3093842"/>
                  <a:gd name="connsiteY21" fmla="*/ 2757372 h 2781114"/>
                  <a:gd name="connsiteX22" fmla="*/ 683999 w 3093842"/>
                  <a:gd name="connsiteY22" fmla="*/ 2771268 h 2781114"/>
                  <a:gd name="connsiteX23" fmla="*/ 0 w 3093842"/>
                  <a:gd name="connsiteY23" fmla="*/ 2771268 h 2781114"/>
                  <a:gd name="connsiteX24" fmla="*/ 0 w 3093842"/>
                  <a:gd name="connsiteY24" fmla="*/ 2087268 h 2781114"/>
                  <a:gd name="connsiteX25" fmla="*/ 13897 w 3093842"/>
                  <a:gd name="connsiteY25" fmla="*/ 1949418 h 2781114"/>
                  <a:gd name="connsiteX26" fmla="*/ 29081 w 3093842"/>
                  <a:gd name="connsiteY26" fmla="*/ 1900504 h 2781114"/>
                  <a:gd name="connsiteX27" fmla="*/ 123359 w 3093842"/>
                  <a:gd name="connsiteY27" fmla="*/ 1929769 h 2781114"/>
                  <a:gd name="connsiteX28" fmla="*/ 238923 w 3093842"/>
                  <a:gd name="connsiteY28" fmla="*/ 1941419 h 2781114"/>
                  <a:gd name="connsiteX29" fmla="*/ 772567 w 3093842"/>
                  <a:gd name="connsiteY29" fmla="*/ 1578258 h 2781114"/>
                  <a:gd name="connsiteX30" fmla="*/ 800474 w 3093842"/>
                  <a:gd name="connsiteY30" fmla="*/ 1484297 h 2781114"/>
                  <a:gd name="connsiteX31" fmla="*/ 793278 w 3093842"/>
                  <a:gd name="connsiteY31" fmla="*/ 1412909 h 2781114"/>
                  <a:gd name="connsiteX32" fmla="*/ 805080 w 3093842"/>
                  <a:gd name="connsiteY32" fmla="*/ 1413951 h 2781114"/>
                  <a:gd name="connsiteX33" fmla="*/ 807640 w 3093842"/>
                  <a:gd name="connsiteY33" fmla="*/ 1414643 h 2781114"/>
                  <a:gd name="connsiteX34" fmla="*/ 800692 w 3093842"/>
                  <a:gd name="connsiteY34" fmla="*/ 1483564 h 2781114"/>
                  <a:gd name="connsiteX35" fmla="*/ 800474 w 3093842"/>
                  <a:gd name="connsiteY35" fmla="*/ 1484297 h 2781114"/>
                  <a:gd name="connsiteX36" fmla="*/ 793278 w 3093842"/>
                  <a:gd name="connsiteY36" fmla="*/ 1412909 h 2781114"/>
                  <a:gd name="connsiteX37" fmla="*/ 1949711 w 3093842"/>
                  <a:gd name="connsiteY37" fmla="*/ 1412490 h 2781114"/>
                  <a:gd name="connsiteX38" fmla="*/ 1958654 w 3093842"/>
                  <a:gd name="connsiteY38" fmla="*/ 1501198 h 2781114"/>
                  <a:gd name="connsiteX39" fmla="*/ 2520423 w 3093842"/>
                  <a:gd name="connsiteY39" fmla="*/ 1959053 h 2781114"/>
                  <a:gd name="connsiteX40" fmla="*/ 2635987 w 3093842"/>
                  <a:gd name="connsiteY40" fmla="*/ 1947403 h 2781114"/>
                  <a:gd name="connsiteX41" fmla="*/ 2715987 w 3093842"/>
                  <a:gd name="connsiteY41" fmla="*/ 1922570 h 2781114"/>
                  <a:gd name="connsiteX42" fmla="*/ 2724322 w 3093842"/>
                  <a:gd name="connsiteY42" fmla="*/ 1949419 h 2781114"/>
                  <a:gd name="connsiteX43" fmla="*/ 2738218 w 3093842"/>
                  <a:gd name="connsiteY43" fmla="*/ 2087269 h 2781114"/>
                  <a:gd name="connsiteX44" fmla="*/ 2738218 w 3093842"/>
                  <a:gd name="connsiteY44" fmla="*/ 2771269 h 2781114"/>
                  <a:gd name="connsiteX45" fmla="*/ 2054218 w 3093842"/>
                  <a:gd name="connsiteY45" fmla="*/ 2771269 h 2781114"/>
                  <a:gd name="connsiteX46" fmla="*/ 1916368 w 3093842"/>
                  <a:gd name="connsiteY46" fmla="*/ 2757373 h 2781114"/>
                  <a:gd name="connsiteX47" fmla="*/ 1903980 w 3093842"/>
                  <a:gd name="connsiteY47" fmla="*/ 2753527 h 2781114"/>
                  <a:gd name="connsiteX48" fmla="*/ 1929769 w 3093842"/>
                  <a:gd name="connsiteY48" fmla="*/ 2670447 h 2781114"/>
                  <a:gd name="connsiteX49" fmla="*/ 1941419 w 3093842"/>
                  <a:gd name="connsiteY49" fmla="*/ 2554883 h 2781114"/>
                  <a:gd name="connsiteX50" fmla="*/ 1483564 w 3093842"/>
                  <a:gd name="connsiteY50" fmla="*/ 1993114 h 2781114"/>
                  <a:gd name="connsiteX51" fmla="*/ 1380754 w 3093842"/>
                  <a:gd name="connsiteY51" fmla="*/ 1982750 h 2781114"/>
                  <a:gd name="connsiteX52" fmla="*/ 1381034 w 3093842"/>
                  <a:gd name="connsiteY52" fmla="*/ 1979968 h 2781114"/>
                  <a:gd name="connsiteX53" fmla="*/ 1481770 w 3093842"/>
                  <a:gd name="connsiteY53" fmla="*/ 1969813 h 2781114"/>
                  <a:gd name="connsiteX54" fmla="*/ 1927975 w 3093842"/>
                  <a:gd name="connsiteY54" fmla="*/ 1523608 h 2781114"/>
                  <a:gd name="connsiteX55" fmla="*/ 1939082 w 3093842"/>
                  <a:gd name="connsiteY55" fmla="*/ 1413427 h 2781114"/>
                  <a:gd name="connsiteX56" fmla="*/ 1949711 w 3093842"/>
                  <a:gd name="connsiteY56" fmla="*/ 1412490 h 2781114"/>
                  <a:gd name="connsiteX57" fmla="*/ 804657 w 3093842"/>
                  <a:gd name="connsiteY57" fmla="*/ 1291771 h 2781114"/>
                  <a:gd name="connsiteX58" fmla="*/ 812342 w 3093842"/>
                  <a:gd name="connsiteY58" fmla="*/ 1368000 h 2781114"/>
                  <a:gd name="connsiteX59" fmla="*/ 811852 w 3093842"/>
                  <a:gd name="connsiteY59" fmla="*/ 1372858 h 2781114"/>
                  <a:gd name="connsiteX60" fmla="*/ 796175 w 3093842"/>
                  <a:gd name="connsiteY60" fmla="*/ 1374438 h 2781114"/>
                  <a:gd name="connsiteX61" fmla="*/ 804437 w 3093842"/>
                  <a:gd name="connsiteY61" fmla="*/ 1292480 h 2781114"/>
                  <a:gd name="connsiteX62" fmla="*/ 804657 w 3093842"/>
                  <a:gd name="connsiteY62" fmla="*/ 1291771 h 2781114"/>
                  <a:gd name="connsiteX63" fmla="*/ 2715988 w 3093842"/>
                  <a:gd name="connsiteY63" fmla="*/ 848698 h 2781114"/>
                  <a:gd name="connsiteX64" fmla="*/ 2743624 w 3093842"/>
                  <a:gd name="connsiteY64" fmla="*/ 857277 h 2781114"/>
                  <a:gd name="connsiteX65" fmla="*/ 3093842 w 3093842"/>
                  <a:gd name="connsiteY65" fmla="*/ 1385634 h 2781114"/>
                  <a:gd name="connsiteX66" fmla="*/ 2743624 w 3093842"/>
                  <a:gd name="connsiteY66" fmla="*/ 1913991 h 2781114"/>
                  <a:gd name="connsiteX67" fmla="*/ 2715987 w 3093842"/>
                  <a:gd name="connsiteY67" fmla="*/ 1922570 h 2781114"/>
                  <a:gd name="connsiteX68" fmla="*/ 2684466 w 3093842"/>
                  <a:gd name="connsiteY68" fmla="*/ 1821025 h 2781114"/>
                  <a:gd name="connsiteX69" fmla="*/ 2054218 w 3093842"/>
                  <a:gd name="connsiteY69" fmla="*/ 1403269 h 2781114"/>
                  <a:gd name="connsiteX70" fmla="*/ 1949711 w 3093842"/>
                  <a:gd name="connsiteY70" fmla="*/ 1412490 h 2781114"/>
                  <a:gd name="connsiteX71" fmla="*/ 1947004 w 3093842"/>
                  <a:gd name="connsiteY71" fmla="*/ 1385634 h 2781114"/>
                  <a:gd name="connsiteX72" fmla="*/ 1949842 w 3093842"/>
                  <a:gd name="connsiteY72" fmla="*/ 1357478 h 2781114"/>
                  <a:gd name="connsiteX73" fmla="*/ 2054218 w 3093842"/>
                  <a:gd name="connsiteY73" fmla="*/ 1368000 h 2781114"/>
                  <a:gd name="connsiteX74" fmla="*/ 2684466 w 3093842"/>
                  <a:gd name="connsiteY74" fmla="*/ 950244 h 2781114"/>
                  <a:gd name="connsiteX75" fmla="*/ 2715988 w 3093842"/>
                  <a:gd name="connsiteY75" fmla="*/ 848698 h 2781114"/>
                  <a:gd name="connsiteX76" fmla="*/ 15151 w 3093842"/>
                  <a:gd name="connsiteY76" fmla="*/ 839953 h 2781114"/>
                  <a:gd name="connsiteX77" fmla="*/ 54860 w 3093842"/>
                  <a:gd name="connsiteY77" fmla="*/ 967879 h 2781114"/>
                  <a:gd name="connsiteX78" fmla="*/ 685108 w 3093842"/>
                  <a:gd name="connsiteY78" fmla="*/ 1385635 h 2781114"/>
                  <a:gd name="connsiteX79" fmla="*/ 796175 w 3093842"/>
                  <a:gd name="connsiteY79" fmla="*/ 1374438 h 2781114"/>
                  <a:gd name="connsiteX80" fmla="*/ 792787 w 3093842"/>
                  <a:gd name="connsiteY80" fmla="*/ 1408044 h 2781114"/>
                  <a:gd name="connsiteX81" fmla="*/ 793278 w 3093842"/>
                  <a:gd name="connsiteY81" fmla="*/ 1412909 h 2781114"/>
                  <a:gd name="connsiteX82" fmla="*/ 683999 w 3093842"/>
                  <a:gd name="connsiteY82" fmla="*/ 1403268 h 2781114"/>
                  <a:gd name="connsiteX83" fmla="*/ 53752 w 3093842"/>
                  <a:gd name="connsiteY83" fmla="*/ 1821024 h 2781114"/>
                  <a:gd name="connsiteX84" fmla="*/ 29081 w 3093842"/>
                  <a:gd name="connsiteY84" fmla="*/ 1900504 h 2781114"/>
                  <a:gd name="connsiteX85" fmla="*/ 15722 w 3093842"/>
                  <a:gd name="connsiteY85" fmla="*/ 1896357 h 2781114"/>
                  <a:gd name="connsiteX86" fmla="*/ 15151 w 3093842"/>
                  <a:gd name="connsiteY86" fmla="*/ 839953 h 2781114"/>
                  <a:gd name="connsiteX87" fmla="*/ 1389517 w 3093842"/>
                  <a:gd name="connsiteY87" fmla="*/ 836975 h 2781114"/>
                  <a:gd name="connsiteX88" fmla="*/ 1391119 w 3093842"/>
                  <a:gd name="connsiteY88" fmla="*/ 837137 h 2781114"/>
                  <a:gd name="connsiteX89" fmla="*/ 1389602 w 3093842"/>
                  <a:gd name="connsiteY89" fmla="*/ 837290 h 2781114"/>
                  <a:gd name="connsiteX90" fmla="*/ 1389517 w 3093842"/>
                  <a:gd name="connsiteY90" fmla="*/ 836975 h 2781114"/>
                  <a:gd name="connsiteX91" fmla="*/ 1360053 w 3093842"/>
                  <a:gd name="connsiteY91" fmla="*/ 835245 h 2781114"/>
                  <a:gd name="connsiteX92" fmla="*/ 1384964 w 3093842"/>
                  <a:gd name="connsiteY92" fmla="*/ 837757 h 2781114"/>
                  <a:gd name="connsiteX93" fmla="*/ 1389602 w 3093842"/>
                  <a:gd name="connsiteY93" fmla="*/ 837290 h 2781114"/>
                  <a:gd name="connsiteX94" fmla="*/ 1411723 w 3093842"/>
                  <a:gd name="connsiteY94" fmla="*/ 919183 h 2781114"/>
                  <a:gd name="connsiteX95" fmla="*/ 1916368 w 3093842"/>
                  <a:gd name="connsiteY95" fmla="*/ 1354104 h 2781114"/>
                  <a:gd name="connsiteX96" fmla="*/ 1934370 w 3093842"/>
                  <a:gd name="connsiteY96" fmla="*/ 1355918 h 2781114"/>
                  <a:gd name="connsiteX97" fmla="*/ 1939625 w 3093842"/>
                  <a:gd name="connsiteY97" fmla="*/ 1408044 h 2781114"/>
                  <a:gd name="connsiteX98" fmla="*/ 1939082 w 3093842"/>
                  <a:gd name="connsiteY98" fmla="*/ 1413427 h 2781114"/>
                  <a:gd name="connsiteX99" fmla="*/ 1933138 w 3093842"/>
                  <a:gd name="connsiteY99" fmla="*/ 1413952 h 2781114"/>
                  <a:gd name="connsiteX100" fmla="*/ 1384114 w 3093842"/>
                  <a:gd name="connsiteY100" fmla="*/ 1949419 h 2781114"/>
                  <a:gd name="connsiteX101" fmla="*/ 1381034 w 3093842"/>
                  <a:gd name="connsiteY101" fmla="*/ 1979968 h 2781114"/>
                  <a:gd name="connsiteX102" fmla="*/ 1366206 w 3093842"/>
                  <a:gd name="connsiteY102" fmla="*/ 1981463 h 2781114"/>
                  <a:gd name="connsiteX103" fmla="*/ 1357242 w 3093842"/>
                  <a:gd name="connsiteY103" fmla="*/ 1980560 h 2781114"/>
                  <a:gd name="connsiteX104" fmla="*/ 1354104 w 3093842"/>
                  <a:gd name="connsiteY104" fmla="*/ 1949418 h 2781114"/>
                  <a:gd name="connsiteX105" fmla="*/ 919182 w 3093842"/>
                  <a:gd name="connsiteY105" fmla="*/ 1444773 h 2781114"/>
                  <a:gd name="connsiteX106" fmla="*/ 807640 w 3093842"/>
                  <a:gd name="connsiteY106" fmla="*/ 1414643 h 2781114"/>
                  <a:gd name="connsiteX107" fmla="*/ 811852 w 3093842"/>
                  <a:gd name="connsiteY107" fmla="*/ 1372858 h 2781114"/>
                  <a:gd name="connsiteX108" fmla="*/ 822959 w 3093842"/>
                  <a:gd name="connsiteY108" fmla="*/ 1371739 h 2781114"/>
                  <a:gd name="connsiteX109" fmla="*/ 1327604 w 3093842"/>
                  <a:gd name="connsiteY109" fmla="*/ 936817 h 2781114"/>
                  <a:gd name="connsiteX110" fmla="*/ 1354900 w 3093842"/>
                  <a:gd name="connsiteY110" fmla="*/ 835765 h 2781114"/>
                  <a:gd name="connsiteX111" fmla="*/ 1360053 w 3093842"/>
                  <a:gd name="connsiteY111" fmla="*/ 835245 h 2781114"/>
                  <a:gd name="connsiteX112" fmla="*/ 1108 w 3093842"/>
                  <a:gd name="connsiteY112" fmla="*/ 17635 h 2781114"/>
                  <a:gd name="connsiteX113" fmla="*/ 685108 w 3093842"/>
                  <a:gd name="connsiteY113" fmla="*/ 17635 h 2781114"/>
                  <a:gd name="connsiteX114" fmla="*/ 822959 w 3093842"/>
                  <a:gd name="connsiteY114" fmla="*/ 31532 h 2781114"/>
                  <a:gd name="connsiteX115" fmla="*/ 856369 w 3093842"/>
                  <a:gd name="connsiteY115" fmla="*/ 41902 h 2781114"/>
                  <a:gd name="connsiteX116" fmla="*/ 823195 w 3093842"/>
                  <a:gd name="connsiteY116" fmla="*/ 148774 h 2781114"/>
                  <a:gd name="connsiteX117" fmla="*/ 811545 w 3093842"/>
                  <a:gd name="connsiteY117" fmla="*/ 264338 h 2781114"/>
                  <a:gd name="connsiteX118" fmla="*/ 1269400 w 3093842"/>
                  <a:gd name="connsiteY118" fmla="*/ 826107 h 2781114"/>
                  <a:gd name="connsiteX119" fmla="*/ 1355174 w 3093842"/>
                  <a:gd name="connsiteY119" fmla="*/ 834754 h 2781114"/>
                  <a:gd name="connsiteX120" fmla="*/ 1354900 w 3093842"/>
                  <a:gd name="connsiteY120" fmla="*/ 835765 h 2781114"/>
                  <a:gd name="connsiteX121" fmla="*/ 1250642 w 3093842"/>
                  <a:gd name="connsiteY121" fmla="*/ 846275 h 2781114"/>
                  <a:gd name="connsiteX122" fmla="*/ 837849 w 3093842"/>
                  <a:gd name="connsiteY122" fmla="*/ 1184843 h 2781114"/>
                  <a:gd name="connsiteX123" fmla="*/ 804657 w 3093842"/>
                  <a:gd name="connsiteY123" fmla="*/ 1291771 h 2781114"/>
                  <a:gd name="connsiteX124" fmla="*/ 800692 w 3093842"/>
                  <a:gd name="connsiteY124" fmla="*/ 1252436 h 2781114"/>
                  <a:gd name="connsiteX125" fmla="*/ 238923 w 3093842"/>
                  <a:gd name="connsiteY125" fmla="*/ 794580 h 2781114"/>
                  <a:gd name="connsiteX126" fmla="*/ 15722 w 3093842"/>
                  <a:gd name="connsiteY126" fmla="*/ 839643 h 2781114"/>
                  <a:gd name="connsiteX127" fmla="*/ 15151 w 3093842"/>
                  <a:gd name="connsiteY127" fmla="*/ 839953 h 2781114"/>
                  <a:gd name="connsiteX128" fmla="*/ 15006 w 3093842"/>
                  <a:gd name="connsiteY128" fmla="*/ 839485 h 2781114"/>
                  <a:gd name="connsiteX129" fmla="*/ 1108 w 3093842"/>
                  <a:gd name="connsiteY129" fmla="*/ 701635 h 2781114"/>
                  <a:gd name="connsiteX130" fmla="*/ 1108 w 3093842"/>
                  <a:gd name="connsiteY130" fmla="*/ 17635 h 2781114"/>
                  <a:gd name="connsiteX131" fmla="*/ 2054218 w 3093842"/>
                  <a:gd name="connsiteY131" fmla="*/ 0 h 2781114"/>
                  <a:gd name="connsiteX132" fmla="*/ 2738218 w 3093842"/>
                  <a:gd name="connsiteY132" fmla="*/ 0 h 2781114"/>
                  <a:gd name="connsiteX133" fmla="*/ 2738218 w 3093842"/>
                  <a:gd name="connsiteY133" fmla="*/ 683999 h 2781114"/>
                  <a:gd name="connsiteX134" fmla="*/ 2724322 w 3093842"/>
                  <a:gd name="connsiteY134" fmla="*/ 821849 h 2781114"/>
                  <a:gd name="connsiteX135" fmla="*/ 2715988 w 3093842"/>
                  <a:gd name="connsiteY135" fmla="*/ 848698 h 2781114"/>
                  <a:gd name="connsiteX136" fmla="*/ 2635987 w 3093842"/>
                  <a:gd name="connsiteY136" fmla="*/ 823865 h 2781114"/>
                  <a:gd name="connsiteX137" fmla="*/ 2520423 w 3093842"/>
                  <a:gd name="connsiteY137" fmla="*/ 812214 h 2781114"/>
                  <a:gd name="connsiteX138" fmla="*/ 1958654 w 3093842"/>
                  <a:gd name="connsiteY138" fmla="*/ 1270070 h 2781114"/>
                  <a:gd name="connsiteX139" fmla="*/ 1949842 w 3093842"/>
                  <a:gd name="connsiteY139" fmla="*/ 1357478 h 2781114"/>
                  <a:gd name="connsiteX140" fmla="*/ 1934370 w 3093842"/>
                  <a:gd name="connsiteY140" fmla="*/ 1355918 h 2781114"/>
                  <a:gd name="connsiteX141" fmla="*/ 1927975 w 3093842"/>
                  <a:gd name="connsiteY141" fmla="*/ 1292480 h 2781114"/>
                  <a:gd name="connsiteX142" fmla="*/ 1481770 w 3093842"/>
                  <a:gd name="connsiteY142" fmla="*/ 846275 h 2781114"/>
                  <a:gd name="connsiteX143" fmla="*/ 1391119 w 3093842"/>
                  <a:gd name="connsiteY143" fmla="*/ 837137 h 2781114"/>
                  <a:gd name="connsiteX144" fmla="*/ 1500528 w 3093842"/>
                  <a:gd name="connsiteY144" fmla="*/ 826107 h 2781114"/>
                  <a:gd name="connsiteX145" fmla="*/ 1958383 w 3093842"/>
                  <a:gd name="connsiteY145" fmla="*/ 264338 h 2781114"/>
                  <a:gd name="connsiteX146" fmla="*/ 1913321 w 3093842"/>
                  <a:gd name="connsiteY146" fmla="*/ 41137 h 2781114"/>
                  <a:gd name="connsiteX147" fmla="*/ 1901107 w 3093842"/>
                  <a:gd name="connsiteY147" fmla="*/ 18634 h 2781114"/>
                  <a:gd name="connsiteX148" fmla="*/ 1916368 w 3093842"/>
                  <a:gd name="connsiteY148" fmla="*/ 13896 h 2781114"/>
                  <a:gd name="connsiteX149" fmla="*/ 2054218 w 3093842"/>
                  <a:gd name="connsiteY149" fmla="*/ 0 h 2781114"/>
                  <a:gd name="connsiteX150" fmla="*/ 856607 w 3093842"/>
                  <a:gd name="connsiteY150" fmla="*/ 41137 h 2781114"/>
                  <a:gd name="connsiteX151" fmla="*/ 1901107 w 3093842"/>
                  <a:gd name="connsiteY151" fmla="*/ 18634 h 2781114"/>
                  <a:gd name="connsiteX152" fmla="*/ 1787974 w 3093842"/>
                  <a:gd name="connsiteY152" fmla="*/ 53752 h 2781114"/>
                  <a:gd name="connsiteX153" fmla="*/ 1370218 w 3093842"/>
                  <a:gd name="connsiteY153" fmla="*/ 683999 h 2781114"/>
                  <a:gd name="connsiteX154" fmla="*/ 1380901 w 3093842"/>
                  <a:gd name="connsiteY154" fmla="*/ 805080 h 2781114"/>
                  <a:gd name="connsiteX155" fmla="*/ 1389517 w 3093842"/>
                  <a:gd name="connsiteY155" fmla="*/ 836975 h 2781114"/>
                  <a:gd name="connsiteX156" fmla="*/ 1366206 w 3093842"/>
                  <a:gd name="connsiteY156" fmla="*/ 834625 h 2781114"/>
                  <a:gd name="connsiteX157" fmla="*/ 1360053 w 3093842"/>
                  <a:gd name="connsiteY157" fmla="*/ 835245 h 2781114"/>
                  <a:gd name="connsiteX158" fmla="*/ 1355174 w 3093842"/>
                  <a:gd name="connsiteY158" fmla="*/ 834754 h 2781114"/>
                  <a:gd name="connsiteX159" fmla="*/ 1358426 w 3093842"/>
                  <a:gd name="connsiteY159" fmla="*/ 822714 h 2781114"/>
                  <a:gd name="connsiteX160" fmla="*/ 1369109 w 3093842"/>
                  <a:gd name="connsiteY160" fmla="*/ 701635 h 2781114"/>
                  <a:gd name="connsiteX161" fmla="*/ 951353 w 3093842"/>
                  <a:gd name="connsiteY161" fmla="*/ 71387 h 2781114"/>
                  <a:gd name="connsiteX162" fmla="*/ 856369 w 3093842"/>
                  <a:gd name="connsiteY162" fmla="*/ 41902 h 2781114"/>
                  <a:gd name="connsiteX163" fmla="*/ 856607 w 3093842"/>
                  <a:gd name="connsiteY163" fmla="*/ 41137 h 2781114"/>
                  <a:gd name="connsiteX0" fmla="*/ 1368000 w 2747078"/>
                  <a:gd name="connsiteY0" fmla="*/ 1981464 h 2781114"/>
                  <a:gd name="connsiteX1" fmla="*/ 1380754 w 2747078"/>
                  <a:gd name="connsiteY1" fmla="*/ 1982750 h 2781114"/>
                  <a:gd name="connsiteX2" fmla="*/ 1370218 w 2747078"/>
                  <a:gd name="connsiteY2" fmla="*/ 2087269 h 2781114"/>
                  <a:gd name="connsiteX3" fmla="*/ 1787974 w 2747078"/>
                  <a:gd name="connsiteY3" fmla="*/ 2717517 h 2781114"/>
                  <a:gd name="connsiteX4" fmla="*/ 1903980 w 2747078"/>
                  <a:gd name="connsiteY4" fmla="*/ 2753527 h 2781114"/>
                  <a:gd name="connsiteX5" fmla="*/ 1896357 w 2747078"/>
                  <a:gd name="connsiteY5" fmla="*/ 2778084 h 2781114"/>
                  <a:gd name="connsiteX6" fmla="*/ 839643 w 2747078"/>
                  <a:gd name="connsiteY6" fmla="*/ 2778084 h 2781114"/>
                  <a:gd name="connsiteX7" fmla="*/ 832215 w 2747078"/>
                  <a:gd name="connsiteY7" fmla="*/ 2754154 h 2781114"/>
                  <a:gd name="connsiteX8" fmla="*/ 950244 w 2747078"/>
                  <a:gd name="connsiteY8" fmla="*/ 2717516 h 2781114"/>
                  <a:gd name="connsiteX9" fmla="*/ 1368000 w 2747078"/>
                  <a:gd name="connsiteY9" fmla="*/ 2087268 h 2781114"/>
                  <a:gd name="connsiteX10" fmla="*/ 1357441 w 2747078"/>
                  <a:gd name="connsiteY10" fmla="*/ 1982529 h 2781114"/>
                  <a:gd name="connsiteX11" fmla="*/ 1368000 w 2747078"/>
                  <a:gd name="connsiteY11" fmla="*/ 1981464 h 2781114"/>
                  <a:gd name="connsiteX12" fmla="*/ 800474 w 2747078"/>
                  <a:gd name="connsiteY12" fmla="*/ 1484297 h 2781114"/>
                  <a:gd name="connsiteX13" fmla="*/ 804437 w 2747078"/>
                  <a:gd name="connsiteY13" fmla="*/ 1523608 h 2781114"/>
                  <a:gd name="connsiteX14" fmla="*/ 1250642 w 2747078"/>
                  <a:gd name="connsiteY14" fmla="*/ 1969813 h 2781114"/>
                  <a:gd name="connsiteX15" fmla="*/ 1357242 w 2747078"/>
                  <a:gd name="connsiteY15" fmla="*/ 1980560 h 2781114"/>
                  <a:gd name="connsiteX16" fmla="*/ 1357441 w 2747078"/>
                  <a:gd name="connsiteY16" fmla="*/ 1982529 h 2781114"/>
                  <a:gd name="connsiteX17" fmla="*/ 1252436 w 2747078"/>
                  <a:gd name="connsiteY17" fmla="*/ 1993114 h 2781114"/>
                  <a:gd name="connsiteX18" fmla="*/ 794581 w 2747078"/>
                  <a:gd name="connsiteY18" fmla="*/ 2554883 h 2781114"/>
                  <a:gd name="connsiteX19" fmla="*/ 806231 w 2747078"/>
                  <a:gd name="connsiteY19" fmla="*/ 2670447 h 2781114"/>
                  <a:gd name="connsiteX20" fmla="*/ 832215 w 2747078"/>
                  <a:gd name="connsiteY20" fmla="*/ 2754154 h 2781114"/>
                  <a:gd name="connsiteX21" fmla="*/ 821850 w 2747078"/>
                  <a:gd name="connsiteY21" fmla="*/ 2757372 h 2781114"/>
                  <a:gd name="connsiteX22" fmla="*/ 683999 w 2747078"/>
                  <a:gd name="connsiteY22" fmla="*/ 2771268 h 2781114"/>
                  <a:gd name="connsiteX23" fmla="*/ 0 w 2747078"/>
                  <a:gd name="connsiteY23" fmla="*/ 2771268 h 2781114"/>
                  <a:gd name="connsiteX24" fmla="*/ 0 w 2747078"/>
                  <a:gd name="connsiteY24" fmla="*/ 2087268 h 2781114"/>
                  <a:gd name="connsiteX25" fmla="*/ 13897 w 2747078"/>
                  <a:gd name="connsiteY25" fmla="*/ 1949418 h 2781114"/>
                  <a:gd name="connsiteX26" fmla="*/ 29081 w 2747078"/>
                  <a:gd name="connsiteY26" fmla="*/ 1900504 h 2781114"/>
                  <a:gd name="connsiteX27" fmla="*/ 123359 w 2747078"/>
                  <a:gd name="connsiteY27" fmla="*/ 1929769 h 2781114"/>
                  <a:gd name="connsiteX28" fmla="*/ 238923 w 2747078"/>
                  <a:gd name="connsiteY28" fmla="*/ 1941419 h 2781114"/>
                  <a:gd name="connsiteX29" fmla="*/ 772567 w 2747078"/>
                  <a:gd name="connsiteY29" fmla="*/ 1578258 h 2781114"/>
                  <a:gd name="connsiteX30" fmla="*/ 800474 w 2747078"/>
                  <a:gd name="connsiteY30" fmla="*/ 1484297 h 2781114"/>
                  <a:gd name="connsiteX31" fmla="*/ 793278 w 2747078"/>
                  <a:gd name="connsiteY31" fmla="*/ 1412909 h 2781114"/>
                  <a:gd name="connsiteX32" fmla="*/ 805080 w 2747078"/>
                  <a:gd name="connsiteY32" fmla="*/ 1413951 h 2781114"/>
                  <a:gd name="connsiteX33" fmla="*/ 807640 w 2747078"/>
                  <a:gd name="connsiteY33" fmla="*/ 1414643 h 2781114"/>
                  <a:gd name="connsiteX34" fmla="*/ 800692 w 2747078"/>
                  <a:gd name="connsiteY34" fmla="*/ 1483564 h 2781114"/>
                  <a:gd name="connsiteX35" fmla="*/ 800474 w 2747078"/>
                  <a:gd name="connsiteY35" fmla="*/ 1484297 h 2781114"/>
                  <a:gd name="connsiteX36" fmla="*/ 793278 w 2747078"/>
                  <a:gd name="connsiteY36" fmla="*/ 1412909 h 2781114"/>
                  <a:gd name="connsiteX37" fmla="*/ 1949711 w 2747078"/>
                  <a:gd name="connsiteY37" fmla="*/ 1412490 h 2781114"/>
                  <a:gd name="connsiteX38" fmla="*/ 1958654 w 2747078"/>
                  <a:gd name="connsiteY38" fmla="*/ 1501198 h 2781114"/>
                  <a:gd name="connsiteX39" fmla="*/ 2520423 w 2747078"/>
                  <a:gd name="connsiteY39" fmla="*/ 1959053 h 2781114"/>
                  <a:gd name="connsiteX40" fmla="*/ 2635987 w 2747078"/>
                  <a:gd name="connsiteY40" fmla="*/ 1947403 h 2781114"/>
                  <a:gd name="connsiteX41" fmla="*/ 2715987 w 2747078"/>
                  <a:gd name="connsiteY41" fmla="*/ 1922570 h 2781114"/>
                  <a:gd name="connsiteX42" fmla="*/ 2724322 w 2747078"/>
                  <a:gd name="connsiteY42" fmla="*/ 1949419 h 2781114"/>
                  <a:gd name="connsiteX43" fmla="*/ 2738218 w 2747078"/>
                  <a:gd name="connsiteY43" fmla="*/ 2087269 h 2781114"/>
                  <a:gd name="connsiteX44" fmla="*/ 2738218 w 2747078"/>
                  <a:gd name="connsiteY44" fmla="*/ 2771269 h 2781114"/>
                  <a:gd name="connsiteX45" fmla="*/ 2054218 w 2747078"/>
                  <a:gd name="connsiteY45" fmla="*/ 2771269 h 2781114"/>
                  <a:gd name="connsiteX46" fmla="*/ 1916368 w 2747078"/>
                  <a:gd name="connsiteY46" fmla="*/ 2757373 h 2781114"/>
                  <a:gd name="connsiteX47" fmla="*/ 1903980 w 2747078"/>
                  <a:gd name="connsiteY47" fmla="*/ 2753527 h 2781114"/>
                  <a:gd name="connsiteX48" fmla="*/ 1929769 w 2747078"/>
                  <a:gd name="connsiteY48" fmla="*/ 2670447 h 2781114"/>
                  <a:gd name="connsiteX49" fmla="*/ 1941419 w 2747078"/>
                  <a:gd name="connsiteY49" fmla="*/ 2554883 h 2781114"/>
                  <a:gd name="connsiteX50" fmla="*/ 1483564 w 2747078"/>
                  <a:gd name="connsiteY50" fmla="*/ 1993114 h 2781114"/>
                  <a:gd name="connsiteX51" fmla="*/ 1380754 w 2747078"/>
                  <a:gd name="connsiteY51" fmla="*/ 1982750 h 2781114"/>
                  <a:gd name="connsiteX52" fmla="*/ 1381034 w 2747078"/>
                  <a:gd name="connsiteY52" fmla="*/ 1979968 h 2781114"/>
                  <a:gd name="connsiteX53" fmla="*/ 1481770 w 2747078"/>
                  <a:gd name="connsiteY53" fmla="*/ 1969813 h 2781114"/>
                  <a:gd name="connsiteX54" fmla="*/ 1927975 w 2747078"/>
                  <a:gd name="connsiteY54" fmla="*/ 1523608 h 2781114"/>
                  <a:gd name="connsiteX55" fmla="*/ 1939082 w 2747078"/>
                  <a:gd name="connsiteY55" fmla="*/ 1413427 h 2781114"/>
                  <a:gd name="connsiteX56" fmla="*/ 1949711 w 2747078"/>
                  <a:gd name="connsiteY56" fmla="*/ 1412490 h 2781114"/>
                  <a:gd name="connsiteX57" fmla="*/ 804657 w 2747078"/>
                  <a:gd name="connsiteY57" fmla="*/ 1291771 h 2781114"/>
                  <a:gd name="connsiteX58" fmla="*/ 812342 w 2747078"/>
                  <a:gd name="connsiteY58" fmla="*/ 1368000 h 2781114"/>
                  <a:gd name="connsiteX59" fmla="*/ 811852 w 2747078"/>
                  <a:gd name="connsiteY59" fmla="*/ 1372858 h 2781114"/>
                  <a:gd name="connsiteX60" fmla="*/ 796175 w 2747078"/>
                  <a:gd name="connsiteY60" fmla="*/ 1374438 h 2781114"/>
                  <a:gd name="connsiteX61" fmla="*/ 804437 w 2747078"/>
                  <a:gd name="connsiteY61" fmla="*/ 1292480 h 2781114"/>
                  <a:gd name="connsiteX62" fmla="*/ 804657 w 2747078"/>
                  <a:gd name="connsiteY62" fmla="*/ 1291771 h 2781114"/>
                  <a:gd name="connsiteX63" fmla="*/ 2715988 w 2747078"/>
                  <a:gd name="connsiteY63" fmla="*/ 848698 h 2781114"/>
                  <a:gd name="connsiteX64" fmla="*/ 2743624 w 2747078"/>
                  <a:gd name="connsiteY64" fmla="*/ 857277 h 2781114"/>
                  <a:gd name="connsiteX65" fmla="*/ 2743624 w 2747078"/>
                  <a:gd name="connsiteY65" fmla="*/ 1913991 h 2781114"/>
                  <a:gd name="connsiteX66" fmla="*/ 2715987 w 2747078"/>
                  <a:gd name="connsiteY66" fmla="*/ 1922570 h 2781114"/>
                  <a:gd name="connsiteX67" fmla="*/ 2684466 w 2747078"/>
                  <a:gd name="connsiteY67" fmla="*/ 1821025 h 2781114"/>
                  <a:gd name="connsiteX68" fmla="*/ 2054218 w 2747078"/>
                  <a:gd name="connsiteY68" fmla="*/ 1403269 h 2781114"/>
                  <a:gd name="connsiteX69" fmla="*/ 1949711 w 2747078"/>
                  <a:gd name="connsiteY69" fmla="*/ 1412490 h 2781114"/>
                  <a:gd name="connsiteX70" fmla="*/ 1947004 w 2747078"/>
                  <a:gd name="connsiteY70" fmla="*/ 1385634 h 2781114"/>
                  <a:gd name="connsiteX71" fmla="*/ 1949842 w 2747078"/>
                  <a:gd name="connsiteY71" fmla="*/ 1357478 h 2781114"/>
                  <a:gd name="connsiteX72" fmla="*/ 2054218 w 2747078"/>
                  <a:gd name="connsiteY72" fmla="*/ 1368000 h 2781114"/>
                  <a:gd name="connsiteX73" fmla="*/ 2684466 w 2747078"/>
                  <a:gd name="connsiteY73" fmla="*/ 950244 h 2781114"/>
                  <a:gd name="connsiteX74" fmla="*/ 2715988 w 2747078"/>
                  <a:gd name="connsiteY74" fmla="*/ 848698 h 2781114"/>
                  <a:gd name="connsiteX75" fmla="*/ 15151 w 2747078"/>
                  <a:gd name="connsiteY75" fmla="*/ 839953 h 2781114"/>
                  <a:gd name="connsiteX76" fmla="*/ 54860 w 2747078"/>
                  <a:gd name="connsiteY76" fmla="*/ 967879 h 2781114"/>
                  <a:gd name="connsiteX77" fmla="*/ 685108 w 2747078"/>
                  <a:gd name="connsiteY77" fmla="*/ 1385635 h 2781114"/>
                  <a:gd name="connsiteX78" fmla="*/ 796175 w 2747078"/>
                  <a:gd name="connsiteY78" fmla="*/ 1374438 h 2781114"/>
                  <a:gd name="connsiteX79" fmla="*/ 792787 w 2747078"/>
                  <a:gd name="connsiteY79" fmla="*/ 1408044 h 2781114"/>
                  <a:gd name="connsiteX80" fmla="*/ 793278 w 2747078"/>
                  <a:gd name="connsiteY80" fmla="*/ 1412909 h 2781114"/>
                  <a:gd name="connsiteX81" fmla="*/ 683999 w 2747078"/>
                  <a:gd name="connsiteY81" fmla="*/ 1403268 h 2781114"/>
                  <a:gd name="connsiteX82" fmla="*/ 53752 w 2747078"/>
                  <a:gd name="connsiteY82" fmla="*/ 1821024 h 2781114"/>
                  <a:gd name="connsiteX83" fmla="*/ 29081 w 2747078"/>
                  <a:gd name="connsiteY83" fmla="*/ 1900504 h 2781114"/>
                  <a:gd name="connsiteX84" fmla="*/ 15722 w 2747078"/>
                  <a:gd name="connsiteY84" fmla="*/ 1896357 h 2781114"/>
                  <a:gd name="connsiteX85" fmla="*/ 15151 w 2747078"/>
                  <a:gd name="connsiteY85" fmla="*/ 839953 h 2781114"/>
                  <a:gd name="connsiteX86" fmla="*/ 1389517 w 2747078"/>
                  <a:gd name="connsiteY86" fmla="*/ 836975 h 2781114"/>
                  <a:gd name="connsiteX87" fmla="*/ 1391119 w 2747078"/>
                  <a:gd name="connsiteY87" fmla="*/ 837137 h 2781114"/>
                  <a:gd name="connsiteX88" fmla="*/ 1389602 w 2747078"/>
                  <a:gd name="connsiteY88" fmla="*/ 837290 h 2781114"/>
                  <a:gd name="connsiteX89" fmla="*/ 1389517 w 2747078"/>
                  <a:gd name="connsiteY89" fmla="*/ 836975 h 2781114"/>
                  <a:gd name="connsiteX90" fmla="*/ 1360053 w 2747078"/>
                  <a:gd name="connsiteY90" fmla="*/ 835245 h 2781114"/>
                  <a:gd name="connsiteX91" fmla="*/ 1384964 w 2747078"/>
                  <a:gd name="connsiteY91" fmla="*/ 837757 h 2781114"/>
                  <a:gd name="connsiteX92" fmla="*/ 1389602 w 2747078"/>
                  <a:gd name="connsiteY92" fmla="*/ 837290 h 2781114"/>
                  <a:gd name="connsiteX93" fmla="*/ 1411723 w 2747078"/>
                  <a:gd name="connsiteY93" fmla="*/ 919183 h 2781114"/>
                  <a:gd name="connsiteX94" fmla="*/ 1916368 w 2747078"/>
                  <a:gd name="connsiteY94" fmla="*/ 1354104 h 2781114"/>
                  <a:gd name="connsiteX95" fmla="*/ 1934370 w 2747078"/>
                  <a:gd name="connsiteY95" fmla="*/ 1355918 h 2781114"/>
                  <a:gd name="connsiteX96" fmla="*/ 1939625 w 2747078"/>
                  <a:gd name="connsiteY96" fmla="*/ 1408044 h 2781114"/>
                  <a:gd name="connsiteX97" fmla="*/ 1939082 w 2747078"/>
                  <a:gd name="connsiteY97" fmla="*/ 1413427 h 2781114"/>
                  <a:gd name="connsiteX98" fmla="*/ 1933138 w 2747078"/>
                  <a:gd name="connsiteY98" fmla="*/ 1413952 h 2781114"/>
                  <a:gd name="connsiteX99" fmla="*/ 1384114 w 2747078"/>
                  <a:gd name="connsiteY99" fmla="*/ 1949419 h 2781114"/>
                  <a:gd name="connsiteX100" fmla="*/ 1381034 w 2747078"/>
                  <a:gd name="connsiteY100" fmla="*/ 1979968 h 2781114"/>
                  <a:gd name="connsiteX101" fmla="*/ 1366206 w 2747078"/>
                  <a:gd name="connsiteY101" fmla="*/ 1981463 h 2781114"/>
                  <a:gd name="connsiteX102" fmla="*/ 1357242 w 2747078"/>
                  <a:gd name="connsiteY102" fmla="*/ 1980560 h 2781114"/>
                  <a:gd name="connsiteX103" fmla="*/ 1354104 w 2747078"/>
                  <a:gd name="connsiteY103" fmla="*/ 1949418 h 2781114"/>
                  <a:gd name="connsiteX104" fmla="*/ 919182 w 2747078"/>
                  <a:gd name="connsiteY104" fmla="*/ 1444773 h 2781114"/>
                  <a:gd name="connsiteX105" fmla="*/ 807640 w 2747078"/>
                  <a:gd name="connsiteY105" fmla="*/ 1414643 h 2781114"/>
                  <a:gd name="connsiteX106" fmla="*/ 811852 w 2747078"/>
                  <a:gd name="connsiteY106" fmla="*/ 1372858 h 2781114"/>
                  <a:gd name="connsiteX107" fmla="*/ 822959 w 2747078"/>
                  <a:gd name="connsiteY107" fmla="*/ 1371739 h 2781114"/>
                  <a:gd name="connsiteX108" fmla="*/ 1327604 w 2747078"/>
                  <a:gd name="connsiteY108" fmla="*/ 936817 h 2781114"/>
                  <a:gd name="connsiteX109" fmla="*/ 1354900 w 2747078"/>
                  <a:gd name="connsiteY109" fmla="*/ 835765 h 2781114"/>
                  <a:gd name="connsiteX110" fmla="*/ 1360053 w 2747078"/>
                  <a:gd name="connsiteY110" fmla="*/ 835245 h 2781114"/>
                  <a:gd name="connsiteX111" fmla="*/ 1108 w 2747078"/>
                  <a:gd name="connsiteY111" fmla="*/ 17635 h 2781114"/>
                  <a:gd name="connsiteX112" fmla="*/ 685108 w 2747078"/>
                  <a:gd name="connsiteY112" fmla="*/ 17635 h 2781114"/>
                  <a:gd name="connsiteX113" fmla="*/ 822959 w 2747078"/>
                  <a:gd name="connsiteY113" fmla="*/ 31532 h 2781114"/>
                  <a:gd name="connsiteX114" fmla="*/ 856369 w 2747078"/>
                  <a:gd name="connsiteY114" fmla="*/ 41902 h 2781114"/>
                  <a:gd name="connsiteX115" fmla="*/ 823195 w 2747078"/>
                  <a:gd name="connsiteY115" fmla="*/ 148774 h 2781114"/>
                  <a:gd name="connsiteX116" fmla="*/ 811545 w 2747078"/>
                  <a:gd name="connsiteY116" fmla="*/ 264338 h 2781114"/>
                  <a:gd name="connsiteX117" fmla="*/ 1269400 w 2747078"/>
                  <a:gd name="connsiteY117" fmla="*/ 826107 h 2781114"/>
                  <a:gd name="connsiteX118" fmla="*/ 1355174 w 2747078"/>
                  <a:gd name="connsiteY118" fmla="*/ 834754 h 2781114"/>
                  <a:gd name="connsiteX119" fmla="*/ 1354900 w 2747078"/>
                  <a:gd name="connsiteY119" fmla="*/ 835765 h 2781114"/>
                  <a:gd name="connsiteX120" fmla="*/ 1250642 w 2747078"/>
                  <a:gd name="connsiteY120" fmla="*/ 846275 h 2781114"/>
                  <a:gd name="connsiteX121" fmla="*/ 837849 w 2747078"/>
                  <a:gd name="connsiteY121" fmla="*/ 1184843 h 2781114"/>
                  <a:gd name="connsiteX122" fmla="*/ 804657 w 2747078"/>
                  <a:gd name="connsiteY122" fmla="*/ 1291771 h 2781114"/>
                  <a:gd name="connsiteX123" fmla="*/ 800692 w 2747078"/>
                  <a:gd name="connsiteY123" fmla="*/ 1252436 h 2781114"/>
                  <a:gd name="connsiteX124" fmla="*/ 238923 w 2747078"/>
                  <a:gd name="connsiteY124" fmla="*/ 794580 h 2781114"/>
                  <a:gd name="connsiteX125" fmla="*/ 15722 w 2747078"/>
                  <a:gd name="connsiteY125" fmla="*/ 839643 h 2781114"/>
                  <a:gd name="connsiteX126" fmla="*/ 15151 w 2747078"/>
                  <a:gd name="connsiteY126" fmla="*/ 839953 h 2781114"/>
                  <a:gd name="connsiteX127" fmla="*/ 15006 w 2747078"/>
                  <a:gd name="connsiteY127" fmla="*/ 839485 h 2781114"/>
                  <a:gd name="connsiteX128" fmla="*/ 1108 w 2747078"/>
                  <a:gd name="connsiteY128" fmla="*/ 701635 h 2781114"/>
                  <a:gd name="connsiteX129" fmla="*/ 1108 w 2747078"/>
                  <a:gd name="connsiteY129" fmla="*/ 17635 h 2781114"/>
                  <a:gd name="connsiteX130" fmla="*/ 2054218 w 2747078"/>
                  <a:gd name="connsiteY130" fmla="*/ 0 h 2781114"/>
                  <a:gd name="connsiteX131" fmla="*/ 2738218 w 2747078"/>
                  <a:gd name="connsiteY131" fmla="*/ 0 h 2781114"/>
                  <a:gd name="connsiteX132" fmla="*/ 2738218 w 2747078"/>
                  <a:gd name="connsiteY132" fmla="*/ 683999 h 2781114"/>
                  <a:gd name="connsiteX133" fmla="*/ 2724322 w 2747078"/>
                  <a:gd name="connsiteY133" fmla="*/ 821849 h 2781114"/>
                  <a:gd name="connsiteX134" fmla="*/ 2715988 w 2747078"/>
                  <a:gd name="connsiteY134" fmla="*/ 848698 h 2781114"/>
                  <a:gd name="connsiteX135" fmla="*/ 2635987 w 2747078"/>
                  <a:gd name="connsiteY135" fmla="*/ 823865 h 2781114"/>
                  <a:gd name="connsiteX136" fmla="*/ 2520423 w 2747078"/>
                  <a:gd name="connsiteY136" fmla="*/ 812214 h 2781114"/>
                  <a:gd name="connsiteX137" fmla="*/ 1958654 w 2747078"/>
                  <a:gd name="connsiteY137" fmla="*/ 1270070 h 2781114"/>
                  <a:gd name="connsiteX138" fmla="*/ 1949842 w 2747078"/>
                  <a:gd name="connsiteY138" fmla="*/ 1357478 h 2781114"/>
                  <a:gd name="connsiteX139" fmla="*/ 1934370 w 2747078"/>
                  <a:gd name="connsiteY139" fmla="*/ 1355918 h 2781114"/>
                  <a:gd name="connsiteX140" fmla="*/ 1927975 w 2747078"/>
                  <a:gd name="connsiteY140" fmla="*/ 1292480 h 2781114"/>
                  <a:gd name="connsiteX141" fmla="*/ 1481770 w 2747078"/>
                  <a:gd name="connsiteY141" fmla="*/ 846275 h 2781114"/>
                  <a:gd name="connsiteX142" fmla="*/ 1391119 w 2747078"/>
                  <a:gd name="connsiteY142" fmla="*/ 837137 h 2781114"/>
                  <a:gd name="connsiteX143" fmla="*/ 1500528 w 2747078"/>
                  <a:gd name="connsiteY143" fmla="*/ 826107 h 2781114"/>
                  <a:gd name="connsiteX144" fmla="*/ 1958383 w 2747078"/>
                  <a:gd name="connsiteY144" fmla="*/ 264338 h 2781114"/>
                  <a:gd name="connsiteX145" fmla="*/ 1913321 w 2747078"/>
                  <a:gd name="connsiteY145" fmla="*/ 41137 h 2781114"/>
                  <a:gd name="connsiteX146" fmla="*/ 1901107 w 2747078"/>
                  <a:gd name="connsiteY146" fmla="*/ 18634 h 2781114"/>
                  <a:gd name="connsiteX147" fmla="*/ 1916368 w 2747078"/>
                  <a:gd name="connsiteY147" fmla="*/ 13896 h 2781114"/>
                  <a:gd name="connsiteX148" fmla="*/ 2054218 w 2747078"/>
                  <a:gd name="connsiteY148" fmla="*/ 0 h 2781114"/>
                  <a:gd name="connsiteX149" fmla="*/ 856607 w 2747078"/>
                  <a:gd name="connsiteY149" fmla="*/ 41137 h 2781114"/>
                  <a:gd name="connsiteX150" fmla="*/ 1901107 w 2747078"/>
                  <a:gd name="connsiteY150" fmla="*/ 18634 h 2781114"/>
                  <a:gd name="connsiteX151" fmla="*/ 1787974 w 2747078"/>
                  <a:gd name="connsiteY151" fmla="*/ 53752 h 2781114"/>
                  <a:gd name="connsiteX152" fmla="*/ 1370218 w 2747078"/>
                  <a:gd name="connsiteY152" fmla="*/ 683999 h 2781114"/>
                  <a:gd name="connsiteX153" fmla="*/ 1380901 w 2747078"/>
                  <a:gd name="connsiteY153" fmla="*/ 805080 h 2781114"/>
                  <a:gd name="connsiteX154" fmla="*/ 1389517 w 2747078"/>
                  <a:gd name="connsiteY154" fmla="*/ 836975 h 2781114"/>
                  <a:gd name="connsiteX155" fmla="*/ 1366206 w 2747078"/>
                  <a:gd name="connsiteY155" fmla="*/ 834625 h 2781114"/>
                  <a:gd name="connsiteX156" fmla="*/ 1360053 w 2747078"/>
                  <a:gd name="connsiteY156" fmla="*/ 835245 h 2781114"/>
                  <a:gd name="connsiteX157" fmla="*/ 1355174 w 2747078"/>
                  <a:gd name="connsiteY157" fmla="*/ 834754 h 2781114"/>
                  <a:gd name="connsiteX158" fmla="*/ 1358426 w 2747078"/>
                  <a:gd name="connsiteY158" fmla="*/ 822714 h 2781114"/>
                  <a:gd name="connsiteX159" fmla="*/ 1369109 w 2747078"/>
                  <a:gd name="connsiteY159" fmla="*/ 701635 h 2781114"/>
                  <a:gd name="connsiteX160" fmla="*/ 951353 w 2747078"/>
                  <a:gd name="connsiteY160" fmla="*/ 71387 h 2781114"/>
                  <a:gd name="connsiteX161" fmla="*/ 856369 w 2747078"/>
                  <a:gd name="connsiteY161" fmla="*/ 41902 h 2781114"/>
                  <a:gd name="connsiteX162" fmla="*/ 856607 w 2747078"/>
                  <a:gd name="connsiteY162" fmla="*/ 41137 h 2781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</a:cxnLst>
                <a:rect l="l" t="t" r="r" b="b"/>
                <a:pathLst>
                  <a:path w="2747078" h="2781114">
                    <a:moveTo>
                      <a:pt x="1368000" y="1981464"/>
                    </a:moveTo>
                    <a:lnTo>
                      <a:pt x="1380754" y="1982750"/>
                    </a:lnTo>
                    <a:lnTo>
                      <a:pt x="1370218" y="2087269"/>
                    </a:lnTo>
                    <a:cubicBezTo>
                      <a:pt x="1370218" y="2370591"/>
                      <a:pt x="1542476" y="2613680"/>
                      <a:pt x="1787974" y="2717517"/>
                    </a:cubicBezTo>
                    <a:lnTo>
                      <a:pt x="1903980" y="2753527"/>
                    </a:lnTo>
                    <a:lnTo>
                      <a:pt x="1896357" y="2778084"/>
                    </a:lnTo>
                    <a:cubicBezTo>
                      <a:pt x="1718968" y="2782177"/>
                      <a:pt x="1017000" y="2782072"/>
                      <a:pt x="839643" y="2778084"/>
                    </a:cubicBezTo>
                    <a:lnTo>
                      <a:pt x="832215" y="2754154"/>
                    </a:lnTo>
                    <a:lnTo>
                      <a:pt x="950244" y="2717516"/>
                    </a:lnTo>
                    <a:cubicBezTo>
                      <a:pt x="1195742" y="2613679"/>
                      <a:pt x="1368000" y="2370590"/>
                      <a:pt x="1368000" y="2087268"/>
                    </a:cubicBezTo>
                    <a:lnTo>
                      <a:pt x="1357441" y="1982529"/>
                    </a:lnTo>
                    <a:lnTo>
                      <a:pt x="1368000" y="1981464"/>
                    </a:lnTo>
                    <a:close/>
                    <a:moveTo>
                      <a:pt x="800474" y="1484297"/>
                    </a:moveTo>
                    <a:lnTo>
                      <a:pt x="804437" y="1523608"/>
                    </a:lnTo>
                    <a:cubicBezTo>
                      <a:pt x="850268" y="1747578"/>
                      <a:pt x="1026673" y="1923983"/>
                      <a:pt x="1250642" y="1969813"/>
                    </a:cubicBezTo>
                    <a:lnTo>
                      <a:pt x="1357242" y="1980560"/>
                    </a:lnTo>
                    <a:cubicBezTo>
                      <a:pt x="1357308" y="1981216"/>
                      <a:pt x="1357375" y="1981873"/>
                      <a:pt x="1357441" y="1982529"/>
                    </a:cubicBezTo>
                    <a:lnTo>
                      <a:pt x="1252436" y="1993114"/>
                    </a:lnTo>
                    <a:cubicBezTo>
                      <a:pt x="991138" y="2046583"/>
                      <a:pt x="794581" y="2277778"/>
                      <a:pt x="794581" y="2554883"/>
                    </a:cubicBezTo>
                    <a:cubicBezTo>
                      <a:pt x="794581" y="2594470"/>
                      <a:pt x="798593" y="2633119"/>
                      <a:pt x="806231" y="2670447"/>
                    </a:cubicBezTo>
                    <a:lnTo>
                      <a:pt x="832215" y="2754154"/>
                    </a:lnTo>
                    <a:lnTo>
                      <a:pt x="821850" y="2757372"/>
                    </a:lnTo>
                    <a:cubicBezTo>
                      <a:pt x="777322" y="2766483"/>
                      <a:pt x="731220" y="2771268"/>
                      <a:pt x="683999" y="2771268"/>
                    </a:cubicBezTo>
                    <a:lnTo>
                      <a:pt x="0" y="2771268"/>
                    </a:lnTo>
                    <a:lnTo>
                      <a:pt x="0" y="2087268"/>
                    </a:lnTo>
                    <a:cubicBezTo>
                      <a:pt x="0" y="2040048"/>
                      <a:pt x="4785" y="1993945"/>
                      <a:pt x="13897" y="1949418"/>
                    </a:cubicBezTo>
                    <a:lnTo>
                      <a:pt x="29081" y="1900504"/>
                    </a:lnTo>
                    <a:lnTo>
                      <a:pt x="123359" y="1929769"/>
                    </a:lnTo>
                    <a:cubicBezTo>
                      <a:pt x="160687" y="1937408"/>
                      <a:pt x="199337" y="1941419"/>
                      <a:pt x="238923" y="1941419"/>
                    </a:cubicBezTo>
                    <a:cubicBezTo>
                      <a:pt x="481389" y="1941419"/>
                      <a:pt x="688706" y="1790930"/>
                      <a:pt x="772567" y="1578258"/>
                    </a:cubicBezTo>
                    <a:lnTo>
                      <a:pt x="800474" y="1484297"/>
                    </a:lnTo>
                    <a:close/>
                    <a:moveTo>
                      <a:pt x="793278" y="1412909"/>
                    </a:moveTo>
                    <a:lnTo>
                      <a:pt x="805080" y="1413951"/>
                    </a:lnTo>
                    <a:lnTo>
                      <a:pt x="807640" y="1414643"/>
                    </a:lnTo>
                    <a:lnTo>
                      <a:pt x="800692" y="1483564"/>
                    </a:lnTo>
                    <a:cubicBezTo>
                      <a:pt x="800619" y="1483808"/>
                      <a:pt x="800547" y="1484053"/>
                      <a:pt x="800474" y="1484297"/>
                    </a:cubicBezTo>
                    <a:lnTo>
                      <a:pt x="793278" y="1412909"/>
                    </a:lnTo>
                    <a:close/>
                    <a:moveTo>
                      <a:pt x="1949711" y="1412490"/>
                    </a:moveTo>
                    <a:lnTo>
                      <a:pt x="1958654" y="1501198"/>
                    </a:lnTo>
                    <a:cubicBezTo>
                      <a:pt x="2012123" y="1762496"/>
                      <a:pt x="2243319" y="1959053"/>
                      <a:pt x="2520423" y="1959053"/>
                    </a:cubicBezTo>
                    <a:cubicBezTo>
                      <a:pt x="2560009" y="1959053"/>
                      <a:pt x="2598659" y="1955042"/>
                      <a:pt x="2635987" y="1947403"/>
                    </a:cubicBezTo>
                    <a:lnTo>
                      <a:pt x="2715987" y="1922570"/>
                    </a:lnTo>
                    <a:lnTo>
                      <a:pt x="2724322" y="1949419"/>
                    </a:lnTo>
                    <a:cubicBezTo>
                      <a:pt x="2733433" y="1993946"/>
                      <a:pt x="2738218" y="2040049"/>
                      <a:pt x="2738218" y="2087269"/>
                    </a:cubicBezTo>
                    <a:lnTo>
                      <a:pt x="2738218" y="2771269"/>
                    </a:lnTo>
                    <a:lnTo>
                      <a:pt x="2054218" y="2771269"/>
                    </a:lnTo>
                    <a:cubicBezTo>
                      <a:pt x="2006997" y="2771269"/>
                      <a:pt x="1960895" y="2766484"/>
                      <a:pt x="1916368" y="2757373"/>
                    </a:cubicBezTo>
                    <a:lnTo>
                      <a:pt x="1903980" y="2753527"/>
                    </a:lnTo>
                    <a:lnTo>
                      <a:pt x="1929769" y="2670447"/>
                    </a:lnTo>
                    <a:cubicBezTo>
                      <a:pt x="1937408" y="2633119"/>
                      <a:pt x="1941419" y="2594469"/>
                      <a:pt x="1941419" y="2554883"/>
                    </a:cubicBezTo>
                    <a:cubicBezTo>
                      <a:pt x="1941419" y="2277778"/>
                      <a:pt x="1744862" y="2046583"/>
                      <a:pt x="1483564" y="1993114"/>
                    </a:cubicBezTo>
                    <a:lnTo>
                      <a:pt x="1380754" y="1982750"/>
                    </a:lnTo>
                    <a:cubicBezTo>
                      <a:pt x="1380847" y="1981823"/>
                      <a:pt x="1380941" y="1980895"/>
                      <a:pt x="1381034" y="1979968"/>
                    </a:cubicBezTo>
                    <a:lnTo>
                      <a:pt x="1481770" y="1969813"/>
                    </a:lnTo>
                    <a:cubicBezTo>
                      <a:pt x="1705740" y="1923983"/>
                      <a:pt x="1882145" y="1747578"/>
                      <a:pt x="1927975" y="1523608"/>
                    </a:cubicBezTo>
                    <a:lnTo>
                      <a:pt x="1939082" y="1413427"/>
                    </a:lnTo>
                    <a:lnTo>
                      <a:pt x="1949711" y="1412490"/>
                    </a:lnTo>
                    <a:close/>
                    <a:moveTo>
                      <a:pt x="804657" y="1291771"/>
                    </a:moveTo>
                    <a:lnTo>
                      <a:pt x="812342" y="1368000"/>
                    </a:lnTo>
                    <a:cubicBezTo>
                      <a:pt x="812179" y="1369619"/>
                      <a:pt x="812015" y="1371239"/>
                      <a:pt x="811852" y="1372858"/>
                    </a:cubicBezTo>
                    <a:lnTo>
                      <a:pt x="796175" y="1374438"/>
                    </a:lnTo>
                    <a:lnTo>
                      <a:pt x="804437" y="1292480"/>
                    </a:lnTo>
                    <a:cubicBezTo>
                      <a:pt x="804510" y="1292244"/>
                      <a:pt x="804584" y="1292007"/>
                      <a:pt x="804657" y="1291771"/>
                    </a:cubicBezTo>
                    <a:close/>
                    <a:moveTo>
                      <a:pt x="2715988" y="848698"/>
                    </a:moveTo>
                    <a:lnTo>
                      <a:pt x="2743624" y="857277"/>
                    </a:lnTo>
                    <a:cubicBezTo>
                      <a:pt x="2748230" y="1034826"/>
                      <a:pt x="2748230" y="1736442"/>
                      <a:pt x="2743624" y="1913991"/>
                    </a:cubicBezTo>
                    <a:lnTo>
                      <a:pt x="2715987" y="1922570"/>
                    </a:lnTo>
                    <a:lnTo>
                      <a:pt x="2684466" y="1821025"/>
                    </a:lnTo>
                    <a:cubicBezTo>
                      <a:pt x="2580629" y="1575527"/>
                      <a:pt x="2337540" y="1403269"/>
                      <a:pt x="2054218" y="1403269"/>
                    </a:cubicBezTo>
                    <a:lnTo>
                      <a:pt x="1949711" y="1412490"/>
                    </a:lnTo>
                    <a:lnTo>
                      <a:pt x="1947004" y="1385634"/>
                    </a:lnTo>
                    <a:lnTo>
                      <a:pt x="1949842" y="1357478"/>
                    </a:lnTo>
                    <a:lnTo>
                      <a:pt x="2054218" y="1368000"/>
                    </a:lnTo>
                    <a:cubicBezTo>
                      <a:pt x="2337540" y="1368000"/>
                      <a:pt x="2580629" y="1195742"/>
                      <a:pt x="2684466" y="950244"/>
                    </a:cubicBezTo>
                    <a:lnTo>
                      <a:pt x="2715988" y="848698"/>
                    </a:lnTo>
                    <a:close/>
                    <a:moveTo>
                      <a:pt x="15151" y="839953"/>
                    </a:moveTo>
                    <a:lnTo>
                      <a:pt x="54860" y="967879"/>
                    </a:lnTo>
                    <a:cubicBezTo>
                      <a:pt x="158698" y="1213377"/>
                      <a:pt x="401787" y="1385635"/>
                      <a:pt x="685108" y="1385635"/>
                    </a:cubicBezTo>
                    <a:lnTo>
                      <a:pt x="796175" y="1374438"/>
                    </a:lnTo>
                    <a:lnTo>
                      <a:pt x="792787" y="1408044"/>
                    </a:lnTo>
                    <a:cubicBezTo>
                      <a:pt x="792951" y="1409666"/>
                      <a:pt x="793114" y="1411287"/>
                      <a:pt x="793278" y="1412909"/>
                    </a:cubicBezTo>
                    <a:lnTo>
                      <a:pt x="683999" y="1403268"/>
                    </a:lnTo>
                    <a:cubicBezTo>
                      <a:pt x="400678" y="1403268"/>
                      <a:pt x="157589" y="1575526"/>
                      <a:pt x="53752" y="1821024"/>
                    </a:cubicBezTo>
                    <a:lnTo>
                      <a:pt x="29081" y="1900504"/>
                    </a:lnTo>
                    <a:lnTo>
                      <a:pt x="15722" y="1896357"/>
                    </a:lnTo>
                    <a:cubicBezTo>
                      <a:pt x="13400" y="1719599"/>
                      <a:pt x="8628" y="994699"/>
                      <a:pt x="15151" y="839953"/>
                    </a:cubicBezTo>
                    <a:close/>
                    <a:moveTo>
                      <a:pt x="1389517" y="836975"/>
                    </a:moveTo>
                    <a:lnTo>
                      <a:pt x="1391119" y="837137"/>
                    </a:lnTo>
                    <a:lnTo>
                      <a:pt x="1389602" y="837290"/>
                    </a:lnTo>
                    <a:cubicBezTo>
                      <a:pt x="1389574" y="837185"/>
                      <a:pt x="1389545" y="837080"/>
                      <a:pt x="1389517" y="836975"/>
                    </a:cubicBezTo>
                    <a:close/>
                    <a:moveTo>
                      <a:pt x="1360053" y="835245"/>
                    </a:moveTo>
                    <a:lnTo>
                      <a:pt x="1384964" y="837757"/>
                    </a:lnTo>
                    <a:lnTo>
                      <a:pt x="1389602" y="837290"/>
                    </a:lnTo>
                    <a:lnTo>
                      <a:pt x="1411723" y="919183"/>
                    </a:lnTo>
                    <a:cubicBezTo>
                      <a:pt x="1492276" y="1139183"/>
                      <a:pt x="1682602" y="1306269"/>
                      <a:pt x="1916368" y="1354104"/>
                    </a:cubicBezTo>
                    <a:lnTo>
                      <a:pt x="1934370" y="1355918"/>
                    </a:lnTo>
                    <a:lnTo>
                      <a:pt x="1939625" y="1408044"/>
                    </a:lnTo>
                    <a:lnTo>
                      <a:pt x="1939082" y="1413427"/>
                    </a:lnTo>
                    <a:lnTo>
                      <a:pt x="1933138" y="1413952"/>
                    </a:lnTo>
                    <a:cubicBezTo>
                      <a:pt x="1658043" y="1463091"/>
                      <a:pt x="1439922" y="1676693"/>
                      <a:pt x="1384114" y="1949419"/>
                    </a:cubicBezTo>
                    <a:lnTo>
                      <a:pt x="1381034" y="1979968"/>
                    </a:lnTo>
                    <a:lnTo>
                      <a:pt x="1366206" y="1981463"/>
                    </a:lnTo>
                    <a:lnTo>
                      <a:pt x="1357242" y="1980560"/>
                    </a:lnTo>
                    <a:lnTo>
                      <a:pt x="1354104" y="1949418"/>
                    </a:lnTo>
                    <a:cubicBezTo>
                      <a:pt x="1306268" y="1715653"/>
                      <a:pt x="1139183" y="1525326"/>
                      <a:pt x="919182" y="1444773"/>
                    </a:cubicBezTo>
                    <a:lnTo>
                      <a:pt x="807640" y="1414643"/>
                    </a:lnTo>
                    <a:lnTo>
                      <a:pt x="811852" y="1372858"/>
                    </a:lnTo>
                    <a:lnTo>
                      <a:pt x="822959" y="1371739"/>
                    </a:lnTo>
                    <a:cubicBezTo>
                      <a:pt x="1056725" y="1323904"/>
                      <a:pt x="1247051" y="1156818"/>
                      <a:pt x="1327604" y="936817"/>
                    </a:cubicBezTo>
                    <a:lnTo>
                      <a:pt x="1354900" y="835765"/>
                    </a:lnTo>
                    <a:lnTo>
                      <a:pt x="1360053" y="835245"/>
                    </a:lnTo>
                    <a:close/>
                    <a:moveTo>
                      <a:pt x="1108" y="17635"/>
                    </a:moveTo>
                    <a:lnTo>
                      <a:pt x="685108" y="17635"/>
                    </a:lnTo>
                    <a:cubicBezTo>
                      <a:pt x="732328" y="17635"/>
                      <a:pt x="778431" y="22420"/>
                      <a:pt x="822959" y="31532"/>
                    </a:cubicBezTo>
                    <a:lnTo>
                      <a:pt x="856369" y="41902"/>
                    </a:lnTo>
                    <a:lnTo>
                      <a:pt x="823195" y="148774"/>
                    </a:lnTo>
                    <a:cubicBezTo>
                      <a:pt x="815557" y="186102"/>
                      <a:pt x="811545" y="224752"/>
                      <a:pt x="811545" y="264338"/>
                    </a:cubicBezTo>
                    <a:cubicBezTo>
                      <a:pt x="811545" y="541442"/>
                      <a:pt x="1008103" y="772637"/>
                      <a:pt x="1269400" y="826107"/>
                    </a:cubicBezTo>
                    <a:lnTo>
                      <a:pt x="1355174" y="834754"/>
                    </a:lnTo>
                    <a:cubicBezTo>
                      <a:pt x="1355083" y="835091"/>
                      <a:pt x="1354991" y="835428"/>
                      <a:pt x="1354900" y="835765"/>
                    </a:cubicBezTo>
                    <a:lnTo>
                      <a:pt x="1250642" y="846275"/>
                    </a:lnTo>
                    <a:cubicBezTo>
                      <a:pt x="1064001" y="884467"/>
                      <a:pt x="910391" y="1013336"/>
                      <a:pt x="837849" y="1184843"/>
                    </a:cubicBezTo>
                    <a:lnTo>
                      <a:pt x="804657" y="1291771"/>
                    </a:lnTo>
                    <a:lnTo>
                      <a:pt x="800692" y="1252436"/>
                    </a:lnTo>
                    <a:cubicBezTo>
                      <a:pt x="747223" y="991138"/>
                      <a:pt x="516027" y="794580"/>
                      <a:pt x="238923" y="794580"/>
                    </a:cubicBezTo>
                    <a:cubicBezTo>
                      <a:pt x="159750" y="794580"/>
                      <a:pt x="84325" y="810626"/>
                      <a:pt x="15722" y="839643"/>
                    </a:cubicBezTo>
                    <a:lnTo>
                      <a:pt x="15151" y="839953"/>
                    </a:lnTo>
                    <a:cubicBezTo>
                      <a:pt x="15103" y="839797"/>
                      <a:pt x="15054" y="839641"/>
                      <a:pt x="15006" y="839485"/>
                    </a:cubicBezTo>
                    <a:cubicBezTo>
                      <a:pt x="5894" y="794957"/>
                      <a:pt x="1108" y="748856"/>
                      <a:pt x="1108" y="701635"/>
                    </a:cubicBezTo>
                    <a:lnTo>
                      <a:pt x="1108" y="17635"/>
                    </a:lnTo>
                    <a:close/>
                    <a:moveTo>
                      <a:pt x="2054218" y="0"/>
                    </a:moveTo>
                    <a:lnTo>
                      <a:pt x="2738218" y="0"/>
                    </a:lnTo>
                    <a:lnTo>
                      <a:pt x="2738218" y="683999"/>
                    </a:lnTo>
                    <a:cubicBezTo>
                      <a:pt x="2738218" y="731220"/>
                      <a:pt x="2733433" y="777322"/>
                      <a:pt x="2724322" y="821849"/>
                    </a:cubicBezTo>
                    <a:lnTo>
                      <a:pt x="2715988" y="848698"/>
                    </a:lnTo>
                    <a:lnTo>
                      <a:pt x="2635987" y="823865"/>
                    </a:lnTo>
                    <a:cubicBezTo>
                      <a:pt x="2598659" y="816226"/>
                      <a:pt x="2560009" y="812214"/>
                      <a:pt x="2520423" y="812214"/>
                    </a:cubicBezTo>
                    <a:cubicBezTo>
                      <a:pt x="2243319" y="812214"/>
                      <a:pt x="2012123" y="1008773"/>
                      <a:pt x="1958654" y="1270070"/>
                    </a:cubicBezTo>
                    <a:lnTo>
                      <a:pt x="1949842" y="1357478"/>
                    </a:lnTo>
                    <a:lnTo>
                      <a:pt x="1934370" y="1355918"/>
                    </a:lnTo>
                    <a:lnTo>
                      <a:pt x="1927975" y="1292480"/>
                    </a:lnTo>
                    <a:cubicBezTo>
                      <a:pt x="1882145" y="1068511"/>
                      <a:pt x="1705740" y="892106"/>
                      <a:pt x="1481770" y="846275"/>
                    </a:cubicBezTo>
                    <a:lnTo>
                      <a:pt x="1391119" y="837137"/>
                    </a:lnTo>
                    <a:lnTo>
                      <a:pt x="1500528" y="826107"/>
                    </a:lnTo>
                    <a:cubicBezTo>
                      <a:pt x="1761825" y="772637"/>
                      <a:pt x="1958383" y="541442"/>
                      <a:pt x="1958383" y="264338"/>
                    </a:cubicBezTo>
                    <a:cubicBezTo>
                      <a:pt x="1958383" y="185165"/>
                      <a:pt x="1942338" y="109740"/>
                      <a:pt x="1913321" y="41137"/>
                    </a:cubicBezTo>
                    <a:lnTo>
                      <a:pt x="1901107" y="18634"/>
                    </a:lnTo>
                    <a:lnTo>
                      <a:pt x="1916368" y="13896"/>
                    </a:lnTo>
                    <a:cubicBezTo>
                      <a:pt x="1960895" y="4785"/>
                      <a:pt x="2006998" y="0"/>
                      <a:pt x="2054218" y="0"/>
                    </a:cubicBezTo>
                    <a:close/>
                    <a:moveTo>
                      <a:pt x="856607" y="41137"/>
                    </a:moveTo>
                    <a:lnTo>
                      <a:pt x="1901107" y="18634"/>
                    </a:lnTo>
                    <a:lnTo>
                      <a:pt x="1787974" y="53752"/>
                    </a:lnTo>
                    <a:cubicBezTo>
                      <a:pt x="1542476" y="157589"/>
                      <a:pt x="1370218" y="400677"/>
                      <a:pt x="1370218" y="683999"/>
                    </a:cubicBezTo>
                    <a:cubicBezTo>
                      <a:pt x="1370218" y="725318"/>
                      <a:pt x="1373882" y="765779"/>
                      <a:pt x="1380901" y="805080"/>
                    </a:cubicBezTo>
                    <a:lnTo>
                      <a:pt x="1389517" y="836975"/>
                    </a:lnTo>
                    <a:lnTo>
                      <a:pt x="1366206" y="834625"/>
                    </a:lnTo>
                    <a:lnTo>
                      <a:pt x="1360053" y="835245"/>
                    </a:lnTo>
                    <a:lnTo>
                      <a:pt x="1355174" y="834754"/>
                    </a:lnTo>
                    <a:lnTo>
                      <a:pt x="1358426" y="822714"/>
                    </a:lnTo>
                    <a:cubicBezTo>
                      <a:pt x="1365446" y="783414"/>
                      <a:pt x="1369109" y="742952"/>
                      <a:pt x="1369109" y="701635"/>
                    </a:cubicBezTo>
                    <a:cubicBezTo>
                      <a:pt x="1369109" y="418312"/>
                      <a:pt x="1196851" y="175224"/>
                      <a:pt x="951353" y="71387"/>
                    </a:cubicBezTo>
                    <a:lnTo>
                      <a:pt x="856369" y="41902"/>
                    </a:lnTo>
                    <a:cubicBezTo>
                      <a:pt x="856448" y="41647"/>
                      <a:pt x="856528" y="41392"/>
                      <a:pt x="856607" y="41137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63" name="Szabadkézi sokszög: alakzat 62">
                <a:extLst>
                  <a:ext uri="{FF2B5EF4-FFF2-40B4-BE49-F238E27FC236}">
                    <a16:creationId xmlns:a16="http://schemas.microsoft.com/office/drawing/2014/main" id="{3C7663FA-F3AD-4E1B-BEF6-7CA0CC8128E2}"/>
                  </a:ext>
                </a:extLst>
              </p:cNvPr>
              <p:cNvSpPr/>
              <p:nvPr/>
            </p:nvSpPr>
            <p:spPr>
              <a:xfrm>
                <a:off x="4175194" y="4227528"/>
                <a:ext cx="1157441" cy="1187506"/>
              </a:xfrm>
              <a:custGeom>
                <a:avLst/>
                <a:gdLst>
                  <a:gd name="connsiteX0" fmla="*/ 182 w 1143359"/>
                  <a:gd name="connsiteY0" fmla="*/ 555737 h 1187506"/>
                  <a:gd name="connsiteX1" fmla="*/ 157345 w 1143359"/>
                  <a:gd name="connsiteY1" fmla="*/ 508112 h 1187506"/>
                  <a:gd name="connsiteX2" fmla="*/ 319270 w 1143359"/>
                  <a:gd name="connsiteY2" fmla="*/ 408099 h 1187506"/>
                  <a:gd name="connsiteX3" fmla="*/ 471670 w 1143359"/>
                  <a:gd name="connsiteY3" fmla="*/ 222362 h 1187506"/>
                  <a:gd name="connsiteX4" fmla="*/ 538345 w 1143359"/>
                  <a:gd name="connsiteY4" fmla="*/ 50912 h 1187506"/>
                  <a:gd name="connsiteX5" fmla="*/ 557395 w 1143359"/>
                  <a:gd name="connsiteY5" fmla="*/ 8049 h 1187506"/>
                  <a:gd name="connsiteX6" fmla="*/ 571682 w 1143359"/>
                  <a:gd name="connsiteY6" fmla="*/ 22337 h 1187506"/>
                  <a:gd name="connsiteX7" fmla="*/ 643120 w 1143359"/>
                  <a:gd name="connsiteY7" fmla="*/ 222362 h 1187506"/>
                  <a:gd name="connsiteX8" fmla="*/ 781232 w 1143359"/>
                  <a:gd name="connsiteY8" fmla="*/ 365237 h 1187506"/>
                  <a:gd name="connsiteX9" fmla="*/ 933632 w 1143359"/>
                  <a:gd name="connsiteY9" fmla="*/ 484299 h 1187506"/>
                  <a:gd name="connsiteX10" fmla="*/ 1128895 w 1143359"/>
                  <a:gd name="connsiteY10" fmla="*/ 531924 h 1187506"/>
                  <a:gd name="connsiteX11" fmla="*/ 1128895 w 1143359"/>
                  <a:gd name="connsiteY11" fmla="*/ 536687 h 1187506"/>
                  <a:gd name="connsiteX12" fmla="*/ 1128895 w 1143359"/>
                  <a:gd name="connsiteY12" fmla="*/ 579549 h 1187506"/>
                  <a:gd name="connsiteX13" fmla="*/ 938395 w 1143359"/>
                  <a:gd name="connsiteY13" fmla="*/ 665274 h 1187506"/>
                  <a:gd name="connsiteX14" fmla="*/ 809807 w 1143359"/>
                  <a:gd name="connsiteY14" fmla="*/ 746237 h 1187506"/>
                  <a:gd name="connsiteX15" fmla="*/ 695507 w 1143359"/>
                  <a:gd name="connsiteY15" fmla="*/ 879587 h 1187506"/>
                  <a:gd name="connsiteX16" fmla="*/ 619307 w 1143359"/>
                  <a:gd name="connsiteY16" fmla="*/ 1017699 h 1187506"/>
                  <a:gd name="connsiteX17" fmla="*/ 562157 w 1143359"/>
                  <a:gd name="connsiteY17" fmla="*/ 1165337 h 1187506"/>
                  <a:gd name="connsiteX18" fmla="*/ 547870 w 1143359"/>
                  <a:gd name="connsiteY18" fmla="*/ 1165337 h 1187506"/>
                  <a:gd name="connsiteX19" fmla="*/ 490720 w 1143359"/>
                  <a:gd name="connsiteY19" fmla="*/ 960549 h 1187506"/>
                  <a:gd name="connsiteX20" fmla="*/ 385945 w 1143359"/>
                  <a:gd name="connsiteY20" fmla="*/ 822437 h 1187506"/>
                  <a:gd name="connsiteX21" fmla="*/ 266882 w 1143359"/>
                  <a:gd name="connsiteY21" fmla="*/ 712899 h 1187506"/>
                  <a:gd name="connsiteX22" fmla="*/ 128770 w 1143359"/>
                  <a:gd name="connsiteY22" fmla="*/ 631937 h 1187506"/>
                  <a:gd name="connsiteX23" fmla="*/ 182 w 1143359"/>
                  <a:gd name="connsiteY23" fmla="*/ 555737 h 1187506"/>
                  <a:gd name="connsiteX0" fmla="*/ 151 w 1167140"/>
                  <a:gd name="connsiteY0" fmla="*/ 579549 h 1187506"/>
                  <a:gd name="connsiteX1" fmla="*/ 181126 w 1167140"/>
                  <a:gd name="connsiteY1" fmla="*/ 508112 h 1187506"/>
                  <a:gd name="connsiteX2" fmla="*/ 343051 w 1167140"/>
                  <a:gd name="connsiteY2" fmla="*/ 408099 h 1187506"/>
                  <a:gd name="connsiteX3" fmla="*/ 495451 w 1167140"/>
                  <a:gd name="connsiteY3" fmla="*/ 222362 h 1187506"/>
                  <a:gd name="connsiteX4" fmla="*/ 562126 w 1167140"/>
                  <a:gd name="connsiteY4" fmla="*/ 50912 h 1187506"/>
                  <a:gd name="connsiteX5" fmla="*/ 581176 w 1167140"/>
                  <a:gd name="connsiteY5" fmla="*/ 8049 h 1187506"/>
                  <a:gd name="connsiteX6" fmla="*/ 595463 w 1167140"/>
                  <a:gd name="connsiteY6" fmla="*/ 22337 h 1187506"/>
                  <a:gd name="connsiteX7" fmla="*/ 666901 w 1167140"/>
                  <a:gd name="connsiteY7" fmla="*/ 222362 h 1187506"/>
                  <a:gd name="connsiteX8" fmla="*/ 805013 w 1167140"/>
                  <a:gd name="connsiteY8" fmla="*/ 365237 h 1187506"/>
                  <a:gd name="connsiteX9" fmla="*/ 957413 w 1167140"/>
                  <a:gd name="connsiteY9" fmla="*/ 484299 h 1187506"/>
                  <a:gd name="connsiteX10" fmla="*/ 1152676 w 1167140"/>
                  <a:gd name="connsiteY10" fmla="*/ 531924 h 1187506"/>
                  <a:gd name="connsiteX11" fmla="*/ 1152676 w 1167140"/>
                  <a:gd name="connsiteY11" fmla="*/ 536687 h 1187506"/>
                  <a:gd name="connsiteX12" fmla="*/ 1152676 w 1167140"/>
                  <a:gd name="connsiteY12" fmla="*/ 579549 h 1187506"/>
                  <a:gd name="connsiteX13" fmla="*/ 962176 w 1167140"/>
                  <a:gd name="connsiteY13" fmla="*/ 665274 h 1187506"/>
                  <a:gd name="connsiteX14" fmla="*/ 833588 w 1167140"/>
                  <a:gd name="connsiteY14" fmla="*/ 746237 h 1187506"/>
                  <a:gd name="connsiteX15" fmla="*/ 719288 w 1167140"/>
                  <a:gd name="connsiteY15" fmla="*/ 879587 h 1187506"/>
                  <a:gd name="connsiteX16" fmla="*/ 643088 w 1167140"/>
                  <a:gd name="connsiteY16" fmla="*/ 1017699 h 1187506"/>
                  <a:gd name="connsiteX17" fmla="*/ 585938 w 1167140"/>
                  <a:gd name="connsiteY17" fmla="*/ 1165337 h 1187506"/>
                  <a:gd name="connsiteX18" fmla="*/ 571651 w 1167140"/>
                  <a:gd name="connsiteY18" fmla="*/ 1165337 h 1187506"/>
                  <a:gd name="connsiteX19" fmla="*/ 514501 w 1167140"/>
                  <a:gd name="connsiteY19" fmla="*/ 960549 h 1187506"/>
                  <a:gd name="connsiteX20" fmla="*/ 409726 w 1167140"/>
                  <a:gd name="connsiteY20" fmla="*/ 822437 h 1187506"/>
                  <a:gd name="connsiteX21" fmla="*/ 290663 w 1167140"/>
                  <a:gd name="connsiteY21" fmla="*/ 712899 h 1187506"/>
                  <a:gd name="connsiteX22" fmla="*/ 152551 w 1167140"/>
                  <a:gd name="connsiteY22" fmla="*/ 631937 h 1187506"/>
                  <a:gd name="connsiteX23" fmla="*/ 151 w 1167140"/>
                  <a:gd name="connsiteY23" fmla="*/ 579549 h 1187506"/>
                  <a:gd name="connsiteX0" fmla="*/ 151 w 1176787"/>
                  <a:gd name="connsiteY0" fmla="*/ 579549 h 1187506"/>
                  <a:gd name="connsiteX1" fmla="*/ 181126 w 1176787"/>
                  <a:gd name="connsiteY1" fmla="*/ 508112 h 1187506"/>
                  <a:gd name="connsiteX2" fmla="*/ 343051 w 1176787"/>
                  <a:gd name="connsiteY2" fmla="*/ 408099 h 1187506"/>
                  <a:gd name="connsiteX3" fmla="*/ 495451 w 1176787"/>
                  <a:gd name="connsiteY3" fmla="*/ 222362 h 1187506"/>
                  <a:gd name="connsiteX4" fmla="*/ 562126 w 1176787"/>
                  <a:gd name="connsiteY4" fmla="*/ 50912 h 1187506"/>
                  <a:gd name="connsiteX5" fmla="*/ 581176 w 1176787"/>
                  <a:gd name="connsiteY5" fmla="*/ 8049 h 1187506"/>
                  <a:gd name="connsiteX6" fmla="*/ 595463 w 1176787"/>
                  <a:gd name="connsiteY6" fmla="*/ 22337 h 1187506"/>
                  <a:gd name="connsiteX7" fmla="*/ 666901 w 1176787"/>
                  <a:gd name="connsiteY7" fmla="*/ 222362 h 1187506"/>
                  <a:gd name="connsiteX8" fmla="*/ 805013 w 1176787"/>
                  <a:gd name="connsiteY8" fmla="*/ 365237 h 1187506"/>
                  <a:gd name="connsiteX9" fmla="*/ 957413 w 1176787"/>
                  <a:gd name="connsiteY9" fmla="*/ 484299 h 1187506"/>
                  <a:gd name="connsiteX10" fmla="*/ 1152676 w 1176787"/>
                  <a:gd name="connsiteY10" fmla="*/ 531924 h 1187506"/>
                  <a:gd name="connsiteX11" fmla="*/ 1152676 w 1176787"/>
                  <a:gd name="connsiteY11" fmla="*/ 579549 h 1187506"/>
                  <a:gd name="connsiteX12" fmla="*/ 962176 w 1176787"/>
                  <a:gd name="connsiteY12" fmla="*/ 665274 h 1187506"/>
                  <a:gd name="connsiteX13" fmla="*/ 833588 w 1176787"/>
                  <a:gd name="connsiteY13" fmla="*/ 746237 h 1187506"/>
                  <a:gd name="connsiteX14" fmla="*/ 719288 w 1176787"/>
                  <a:gd name="connsiteY14" fmla="*/ 879587 h 1187506"/>
                  <a:gd name="connsiteX15" fmla="*/ 643088 w 1176787"/>
                  <a:gd name="connsiteY15" fmla="*/ 1017699 h 1187506"/>
                  <a:gd name="connsiteX16" fmla="*/ 585938 w 1176787"/>
                  <a:gd name="connsiteY16" fmla="*/ 1165337 h 1187506"/>
                  <a:gd name="connsiteX17" fmla="*/ 571651 w 1176787"/>
                  <a:gd name="connsiteY17" fmla="*/ 1165337 h 1187506"/>
                  <a:gd name="connsiteX18" fmla="*/ 514501 w 1176787"/>
                  <a:gd name="connsiteY18" fmla="*/ 960549 h 1187506"/>
                  <a:gd name="connsiteX19" fmla="*/ 409726 w 1176787"/>
                  <a:gd name="connsiteY19" fmla="*/ 822437 h 1187506"/>
                  <a:gd name="connsiteX20" fmla="*/ 290663 w 1176787"/>
                  <a:gd name="connsiteY20" fmla="*/ 712899 h 1187506"/>
                  <a:gd name="connsiteX21" fmla="*/ 152551 w 1176787"/>
                  <a:gd name="connsiteY21" fmla="*/ 631937 h 1187506"/>
                  <a:gd name="connsiteX22" fmla="*/ 151 w 1176787"/>
                  <a:gd name="connsiteY22" fmla="*/ 579549 h 1187506"/>
                  <a:gd name="connsiteX0" fmla="*/ 151 w 1152679"/>
                  <a:gd name="connsiteY0" fmla="*/ 579549 h 1187506"/>
                  <a:gd name="connsiteX1" fmla="*/ 181126 w 1152679"/>
                  <a:gd name="connsiteY1" fmla="*/ 508112 h 1187506"/>
                  <a:gd name="connsiteX2" fmla="*/ 343051 w 1152679"/>
                  <a:gd name="connsiteY2" fmla="*/ 408099 h 1187506"/>
                  <a:gd name="connsiteX3" fmla="*/ 495451 w 1152679"/>
                  <a:gd name="connsiteY3" fmla="*/ 222362 h 1187506"/>
                  <a:gd name="connsiteX4" fmla="*/ 562126 w 1152679"/>
                  <a:gd name="connsiteY4" fmla="*/ 50912 h 1187506"/>
                  <a:gd name="connsiteX5" fmla="*/ 581176 w 1152679"/>
                  <a:gd name="connsiteY5" fmla="*/ 8049 h 1187506"/>
                  <a:gd name="connsiteX6" fmla="*/ 595463 w 1152679"/>
                  <a:gd name="connsiteY6" fmla="*/ 22337 h 1187506"/>
                  <a:gd name="connsiteX7" fmla="*/ 666901 w 1152679"/>
                  <a:gd name="connsiteY7" fmla="*/ 222362 h 1187506"/>
                  <a:gd name="connsiteX8" fmla="*/ 805013 w 1152679"/>
                  <a:gd name="connsiteY8" fmla="*/ 365237 h 1187506"/>
                  <a:gd name="connsiteX9" fmla="*/ 957413 w 1152679"/>
                  <a:gd name="connsiteY9" fmla="*/ 484299 h 1187506"/>
                  <a:gd name="connsiteX10" fmla="*/ 1152676 w 1152679"/>
                  <a:gd name="connsiteY10" fmla="*/ 579549 h 1187506"/>
                  <a:gd name="connsiteX11" fmla="*/ 962176 w 1152679"/>
                  <a:gd name="connsiteY11" fmla="*/ 665274 h 1187506"/>
                  <a:gd name="connsiteX12" fmla="*/ 833588 w 1152679"/>
                  <a:gd name="connsiteY12" fmla="*/ 746237 h 1187506"/>
                  <a:gd name="connsiteX13" fmla="*/ 719288 w 1152679"/>
                  <a:gd name="connsiteY13" fmla="*/ 879587 h 1187506"/>
                  <a:gd name="connsiteX14" fmla="*/ 643088 w 1152679"/>
                  <a:gd name="connsiteY14" fmla="*/ 1017699 h 1187506"/>
                  <a:gd name="connsiteX15" fmla="*/ 585938 w 1152679"/>
                  <a:gd name="connsiteY15" fmla="*/ 1165337 h 1187506"/>
                  <a:gd name="connsiteX16" fmla="*/ 571651 w 1152679"/>
                  <a:gd name="connsiteY16" fmla="*/ 1165337 h 1187506"/>
                  <a:gd name="connsiteX17" fmla="*/ 514501 w 1152679"/>
                  <a:gd name="connsiteY17" fmla="*/ 960549 h 1187506"/>
                  <a:gd name="connsiteX18" fmla="*/ 409726 w 1152679"/>
                  <a:gd name="connsiteY18" fmla="*/ 822437 h 1187506"/>
                  <a:gd name="connsiteX19" fmla="*/ 290663 w 1152679"/>
                  <a:gd name="connsiteY19" fmla="*/ 712899 h 1187506"/>
                  <a:gd name="connsiteX20" fmla="*/ 152551 w 1152679"/>
                  <a:gd name="connsiteY20" fmla="*/ 631937 h 1187506"/>
                  <a:gd name="connsiteX21" fmla="*/ 151 w 1152679"/>
                  <a:gd name="connsiteY21" fmla="*/ 579549 h 1187506"/>
                  <a:gd name="connsiteX0" fmla="*/ 151 w 1157441"/>
                  <a:gd name="connsiteY0" fmla="*/ 579549 h 1187506"/>
                  <a:gd name="connsiteX1" fmla="*/ 181126 w 1157441"/>
                  <a:gd name="connsiteY1" fmla="*/ 508112 h 1187506"/>
                  <a:gd name="connsiteX2" fmla="*/ 343051 w 1157441"/>
                  <a:gd name="connsiteY2" fmla="*/ 408099 h 1187506"/>
                  <a:gd name="connsiteX3" fmla="*/ 495451 w 1157441"/>
                  <a:gd name="connsiteY3" fmla="*/ 222362 h 1187506"/>
                  <a:gd name="connsiteX4" fmla="*/ 562126 w 1157441"/>
                  <a:gd name="connsiteY4" fmla="*/ 50912 h 1187506"/>
                  <a:gd name="connsiteX5" fmla="*/ 581176 w 1157441"/>
                  <a:gd name="connsiteY5" fmla="*/ 8049 h 1187506"/>
                  <a:gd name="connsiteX6" fmla="*/ 595463 w 1157441"/>
                  <a:gd name="connsiteY6" fmla="*/ 22337 h 1187506"/>
                  <a:gd name="connsiteX7" fmla="*/ 666901 w 1157441"/>
                  <a:gd name="connsiteY7" fmla="*/ 222362 h 1187506"/>
                  <a:gd name="connsiteX8" fmla="*/ 805013 w 1157441"/>
                  <a:gd name="connsiteY8" fmla="*/ 365237 h 1187506"/>
                  <a:gd name="connsiteX9" fmla="*/ 957413 w 1157441"/>
                  <a:gd name="connsiteY9" fmla="*/ 484299 h 1187506"/>
                  <a:gd name="connsiteX10" fmla="*/ 1157438 w 1157441"/>
                  <a:gd name="connsiteY10" fmla="*/ 584312 h 1187506"/>
                  <a:gd name="connsiteX11" fmla="*/ 962176 w 1157441"/>
                  <a:gd name="connsiteY11" fmla="*/ 665274 h 1187506"/>
                  <a:gd name="connsiteX12" fmla="*/ 833588 w 1157441"/>
                  <a:gd name="connsiteY12" fmla="*/ 746237 h 1187506"/>
                  <a:gd name="connsiteX13" fmla="*/ 719288 w 1157441"/>
                  <a:gd name="connsiteY13" fmla="*/ 879587 h 1187506"/>
                  <a:gd name="connsiteX14" fmla="*/ 643088 w 1157441"/>
                  <a:gd name="connsiteY14" fmla="*/ 1017699 h 1187506"/>
                  <a:gd name="connsiteX15" fmla="*/ 585938 w 1157441"/>
                  <a:gd name="connsiteY15" fmla="*/ 1165337 h 1187506"/>
                  <a:gd name="connsiteX16" fmla="*/ 571651 w 1157441"/>
                  <a:gd name="connsiteY16" fmla="*/ 1165337 h 1187506"/>
                  <a:gd name="connsiteX17" fmla="*/ 514501 w 1157441"/>
                  <a:gd name="connsiteY17" fmla="*/ 960549 h 1187506"/>
                  <a:gd name="connsiteX18" fmla="*/ 409726 w 1157441"/>
                  <a:gd name="connsiteY18" fmla="*/ 822437 h 1187506"/>
                  <a:gd name="connsiteX19" fmla="*/ 290663 w 1157441"/>
                  <a:gd name="connsiteY19" fmla="*/ 712899 h 1187506"/>
                  <a:gd name="connsiteX20" fmla="*/ 152551 w 1157441"/>
                  <a:gd name="connsiteY20" fmla="*/ 631937 h 1187506"/>
                  <a:gd name="connsiteX21" fmla="*/ 151 w 1157441"/>
                  <a:gd name="connsiteY21" fmla="*/ 579549 h 1187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157441" h="1187506">
                    <a:moveTo>
                      <a:pt x="151" y="579549"/>
                    </a:moveTo>
                    <a:cubicBezTo>
                      <a:pt x="4913" y="558912"/>
                      <a:pt x="123976" y="536687"/>
                      <a:pt x="181126" y="508112"/>
                    </a:cubicBezTo>
                    <a:cubicBezTo>
                      <a:pt x="238276" y="479537"/>
                      <a:pt x="290664" y="455724"/>
                      <a:pt x="343051" y="408099"/>
                    </a:cubicBezTo>
                    <a:cubicBezTo>
                      <a:pt x="395439" y="360474"/>
                      <a:pt x="458939" y="281893"/>
                      <a:pt x="495451" y="222362"/>
                    </a:cubicBezTo>
                    <a:cubicBezTo>
                      <a:pt x="531963" y="162831"/>
                      <a:pt x="547839" y="86631"/>
                      <a:pt x="562126" y="50912"/>
                    </a:cubicBezTo>
                    <a:cubicBezTo>
                      <a:pt x="576413" y="15193"/>
                      <a:pt x="575620" y="12811"/>
                      <a:pt x="581176" y="8049"/>
                    </a:cubicBezTo>
                    <a:cubicBezTo>
                      <a:pt x="586732" y="3287"/>
                      <a:pt x="581176" y="-13382"/>
                      <a:pt x="595463" y="22337"/>
                    </a:cubicBezTo>
                    <a:cubicBezTo>
                      <a:pt x="609750" y="58056"/>
                      <a:pt x="631976" y="165212"/>
                      <a:pt x="666901" y="222362"/>
                    </a:cubicBezTo>
                    <a:cubicBezTo>
                      <a:pt x="701826" y="279512"/>
                      <a:pt x="756594" y="321581"/>
                      <a:pt x="805013" y="365237"/>
                    </a:cubicBezTo>
                    <a:cubicBezTo>
                      <a:pt x="853432" y="408893"/>
                      <a:pt x="898676" y="447787"/>
                      <a:pt x="957413" y="484299"/>
                    </a:cubicBezTo>
                    <a:cubicBezTo>
                      <a:pt x="1016150" y="520811"/>
                      <a:pt x="1156644" y="554150"/>
                      <a:pt x="1157438" y="584312"/>
                    </a:cubicBezTo>
                    <a:cubicBezTo>
                      <a:pt x="1158232" y="614474"/>
                      <a:pt x="1016151" y="638287"/>
                      <a:pt x="962176" y="665274"/>
                    </a:cubicBezTo>
                    <a:cubicBezTo>
                      <a:pt x="908201" y="692261"/>
                      <a:pt x="874069" y="710518"/>
                      <a:pt x="833588" y="746237"/>
                    </a:cubicBezTo>
                    <a:cubicBezTo>
                      <a:pt x="793107" y="781956"/>
                      <a:pt x="751038" y="834343"/>
                      <a:pt x="719288" y="879587"/>
                    </a:cubicBezTo>
                    <a:cubicBezTo>
                      <a:pt x="687538" y="924831"/>
                      <a:pt x="665313" y="970074"/>
                      <a:pt x="643088" y="1017699"/>
                    </a:cubicBezTo>
                    <a:cubicBezTo>
                      <a:pt x="620863" y="1065324"/>
                      <a:pt x="585938" y="1165337"/>
                      <a:pt x="585938" y="1165337"/>
                    </a:cubicBezTo>
                    <a:cubicBezTo>
                      <a:pt x="574032" y="1189943"/>
                      <a:pt x="583557" y="1199468"/>
                      <a:pt x="571651" y="1165337"/>
                    </a:cubicBezTo>
                    <a:cubicBezTo>
                      <a:pt x="559745" y="1131206"/>
                      <a:pt x="541488" y="1017699"/>
                      <a:pt x="514501" y="960549"/>
                    </a:cubicBezTo>
                    <a:cubicBezTo>
                      <a:pt x="487514" y="903399"/>
                      <a:pt x="447032" y="863712"/>
                      <a:pt x="409726" y="822437"/>
                    </a:cubicBezTo>
                    <a:cubicBezTo>
                      <a:pt x="372420" y="781162"/>
                      <a:pt x="333525" y="744649"/>
                      <a:pt x="290663" y="712899"/>
                    </a:cubicBezTo>
                    <a:cubicBezTo>
                      <a:pt x="247801" y="681149"/>
                      <a:pt x="200970" y="654162"/>
                      <a:pt x="152551" y="631937"/>
                    </a:cubicBezTo>
                    <a:cubicBezTo>
                      <a:pt x="104132" y="609712"/>
                      <a:pt x="-4611" y="600186"/>
                      <a:pt x="151" y="579549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57" name="Szabadkézi sokszög: alakzat 56">
              <a:extLst>
                <a:ext uri="{FF2B5EF4-FFF2-40B4-BE49-F238E27FC236}">
                  <a16:creationId xmlns:a16="http://schemas.microsoft.com/office/drawing/2014/main" id="{CD02BFDB-0F5F-4FF0-BB17-46BB1EDDE202}"/>
                </a:ext>
              </a:extLst>
            </p:cNvPr>
            <p:cNvSpPr/>
            <p:nvPr/>
          </p:nvSpPr>
          <p:spPr>
            <a:xfrm rot="10800000">
              <a:off x="4549599" y="5703893"/>
              <a:ext cx="440147" cy="508732"/>
            </a:xfrm>
            <a:custGeom>
              <a:avLst/>
              <a:gdLst>
                <a:gd name="connsiteX0" fmla="*/ 341595 w 683190"/>
                <a:gd name="connsiteY0" fmla="*/ 0 h 395884"/>
                <a:gd name="connsiteX1" fmla="*/ 678556 w 683190"/>
                <a:gd name="connsiteY1" fmla="*/ 274631 h 395884"/>
                <a:gd name="connsiteX2" fmla="*/ 683190 w 683190"/>
                <a:gd name="connsiteY2" fmla="*/ 320596 h 395884"/>
                <a:gd name="connsiteX3" fmla="*/ 645807 w 683190"/>
                <a:gd name="connsiteY3" fmla="*/ 308992 h 395884"/>
                <a:gd name="connsiteX4" fmla="*/ 576489 w 683190"/>
                <a:gd name="connsiteY4" fmla="*/ 302004 h 395884"/>
                <a:gd name="connsiteX5" fmla="*/ 384184 w 683190"/>
                <a:gd name="connsiteY5" fmla="*/ 360745 h 395884"/>
                <a:gd name="connsiteX6" fmla="*/ 341595 w 683190"/>
                <a:gd name="connsiteY6" fmla="*/ 395884 h 395884"/>
                <a:gd name="connsiteX7" fmla="*/ 299006 w 683190"/>
                <a:gd name="connsiteY7" fmla="*/ 360745 h 395884"/>
                <a:gd name="connsiteX8" fmla="*/ 106701 w 683190"/>
                <a:gd name="connsiteY8" fmla="*/ 302004 h 395884"/>
                <a:gd name="connsiteX9" fmla="*/ 37383 w 683190"/>
                <a:gd name="connsiteY9" fmla="*/ 308992 h 395884"/>
                <a:gd name="connsiteX10" fmla="*/ 0 w 683190"/>
                <a:gd name="connsiteY10" fmla="*/ 320596 h 395884"/>
                <a:gd name="connsiteX11" fmla="*/ 4634 w 683190"/>
                <a:gd name="connsiteY11" fmla="*/ 274631 h 395884"/>
                <a:gd name="connsiteX12" fmla="*/ 341595 w 683190"/>
                <a:gd name="connsiteY12" fmla="*/ 0 h 395884"/>
                <a:gd name="connsiteX0" fmla="*/ 341595 w 683190"/>
                <a:gd name="connsiteY0" fmla="*/ 0 h 395884"/>
                <a:gd name="connsiteX1" fmla="*/ 678556 w 683190"/>
                <a:gd name="connsiteY1" fmla="*/ 274631 h 395884"/>
                <a:gd name="connsiteX2" fmla="*/ 683190 w 683190"/>
                <a:gd name="connsiteY2" fmla="*/ 320596 h 395884"/>
                <a:gd name="connsiteX3" fmla="*/ 645807 w 683190"/>
                <a:gd name="connsiteY3" fmla="*/ 308992 h 395884"/>
                <a:gd name="connsiteX4" fmla="*/ 384184 w 683190"/>
                <a:gd name="connsiteY4" fmla="*/ 360745 h 395884"/>
                <a:gd name="connsiteX5" fmla="*/ 341595 w 683190"/>
                <a:gd name="connsiteY5" fmla="*/ 395884 h 395884"/>
                <a:gd name="connsiteX6" fmla="*/ 299006 w 683190"/>
                <a:gd name="connsiteY6" fmla="*/ 360745 h 395884"/>
                <a:gd name="connsiteX7" fmla="*/ 106701 w 683190"/>
                <a:gd name="connsiteY7" fmla="*/ 302004 h 395884"/>
                <a:gd name="connsiteX8" fmla="*/ 37383 w 683190"/>
                <a:gd name="connsiteY8" fmla="*/ 308992 h 395884"/>
                <a:gd name="connsiteX9" fmla="*/ 0 w 683190"/>
                <a:gd name="connsiteY9" fmla="*/ 320596 h 395884"/>
                <a:gd name="connsiteX10" fmla="*/ 4634 w 683190"/>
                <a:gd name="connsiteY10" fmla="*/ 274631 h 395884"/>
                <a:gd name="connsiteX11" fmla="*/ 341595 w 683190"/>
                <a:gd name="connsiteY11" fmla="*/ 0 h 395884"/>
                <a:gd name="connsiteX0" fmla="*/ 341595 w 683190"/>
                <a:gd name="connsiteY0" fmla="*/ 0 h 395884"/>
                <a:gd name="connsiteX1" fmla="*/ 678556 w 683190"/>
                <a:gd name="connsiteY1" fmla="*/ 274631 h 395884"/>
                <a:gd name="connsiteX2" fmla="*/ 683190 w 683190"/>
                <a:gd name="connsiteY2" fmla="*/ 320596 h 395884"/>
                <a:gd name="connsiteX3" fmla="*/ 384184 w 683190"/>
                <a:gd name="connsiteY3" fmla="*/ 360745 h 395884"/>
                <a:gd name="connsiteX4" fmla="*/ 341595 w 683190"/>
                <a:gd name="connsiteY4" fmla="*/ 395884 h 395884"/>
                <a:gd name="connsiteX5" fmla="*/ 299006 w 683190"/>
                <a:gd name="connsiteY5" fmla="*/ 360745 h 395884"/>
                <a:gd name="connsiteX6" fmla="*/ 106701 w 683190"/>
                <a:gd name="connsiteY6" fmla="*/ 302004 h 395884"/>
                <a:gd name="connsiteX7" fmla="*/ 37383 w 683190"/>
                <a:gd name="connsiteY7" fmla="*/ 308992 h 395884"/>
                <a:gd name="connsiteX8" fmla="*/ 0 w 683190"/>
                <a:gd name="connsiteY8" fmla="*/ 320596 h 395884"/>
                <a:gd name="connsiteX9" fmla="*/ 4634 w 683190"/>
                <a:gd name="connsiteY9" fmla="*/ 274631 h 395884"/>
                <a:gd name="connsiteX10" fmla="*/ 341595 w 683190"/>
                <a:gd name="connsiteY10" fmla="*/ 0 h 395884"/>
                <a:gd name="connsiteX0" fmla="*/ 341595 w 678556"/>
                <a:gd name="connsiteY0" fmla="*/ 0 h 395884"/>
                <a:gd name="connsiteX1" fmla="*/ 678556 w 678556"/>
                <a:gd name="connsiteY1" fmla="*/ 274631 h 395884"/>
                <a:gd name="connsiteX2" fmla="*/ 557355 w 678556"/>
                <a:gd name="connsiteY2" fmla="*/ 219928 h 395884"/>
                <a:gd name="connsiteX3" fmla="*/ 384184 w 678556"/>
                <a:gd name="connsiteY3" fmla="*/ 360745 h 395884"/>
                <a:gd name="connsiteX4" fmla="*/ 341595 w 678556"/>
                <a:gd name="connsiteY4" fmla="*/ 395884 h 395884"/>
                <a:gd name="connsiteX5" fmla="*/ 299006 w 678556"/>
                <a:gd name="connsiteY5" fmla="*/ 360745 h 395884"/>
                <a:gd name="connsiteX6" fmla="*/ 106701 w 678556"/>
                <a:gd name="connsiteY6" fmla="*/ 302004 h 395884"/>
                <a:gd name="connsiteX7" fmla="*/ 37383 w 678556"/>
                <a:gd name="connsiteY7" fmla="*/ 308992 h 395884"/>
                <a:gd name="connsiteX8" fmla="*/ 0 w 678556"/>
                <a:gd name="connsiteY8" fmla="*/ 320596 h 395884"/>
                <a:gd name="connsiteX9" fmla="*/ 4634 w 678556"/>
                <a:gd name="connsiteY9" fmla="*/ 274631 h 395884"/>
                <a:gd name="connsiteX10" fmla="*/ 341595 w 678556"/>
                <a:gd name="connsiteY10" fmla="*/ 0 h 395884"/>
                <a:gd name="connsiteX0" fmla="*/ 341595 w 569499"/>
                <a:gd name="connsiteY0" fmla="*/ 19813 h 415697"/>
                <a:gd name="connsiteX1" fmla="*/ 569499 w 569499"/>
                <a:gd name="connsiteY1" fmla="*/ 126664 h 415697"/>
                <a:gd name="connsiteX2" fmla="*/ 557355 w 569499"/>
                <a:gd name="connsiteY2" fmla="*/ 239741 h 415697"/>
                <a:gd name="connsiteX3" fmla="*/ 384184 w 569499"/>
                <a:gd name="connsiteY3" fmla="*/ 380558 h 415697"/>
                <a:gd name="connsiteX4" fmla="*/ 341595 w 569499"/>
                <a:gd name="connsiteY4" fmla="*/ 415697 h 415697"/>
                <a:gd name="connsiteX5" fmla="*/ 299006 w 569499"/>
                <a:gd name="connsiteY5" fmla="*/ 380558 h 415697"/>
                <a:gd name="connsiteX6" fmla="*/ 106701 w 569499"/>
                <a:gd name="connsiteY6" fmla="*/ 321817 h 415697"/>
                <a:gd name="connsiteX7" fmla="*/ 37383 w 569499"/>
                <a:gd name="connsiteY7" fmla="*/ 328805 h 415697"/>
                <a:gd name="connsiteX8" fmla="*/ 0 w 569499"/>
                <a:gd name="connsiteY8" fmla="*/ 340409 h 415697"/>
                <a:gd name="connsiteX9" fmla="*/ 4634 w 569499"/>
                <a:gd name="connsiteY9" fmla="*/ 294444 h 415697"/>
                <a:gd name="connsiteX10" fmla="*/ 341595 w 569499"/>
                <a:gd name="connsiteY10" fmla="*/ 19813 h 415697"/>
                <a:gd name="connsiteX0" fmla="*/ 341595 w 577888"/>
                <a:gd name="connsiteY0" fmla="*/ 16772 h 412656"/>
                <a:gd name="connsiteX1" fmla="*/ 577888 w 577888"/>
                <a:gd name="connsiteY1" fmla="*/ 132012 h 412656"/>
                <a:gd name="connsiteX2" fmla="*/ 557355 w 577888"/>
                <a:gd name="connsiteY2" fmla="*/ 236700 h 412656"/>
                <a:gd name="connsiteX3" fmla="*/ 384184 w 577888"/>
                <a:gd name="connsiteY3" fmla="*/ 377517 h 412656"/>
                <a:gd name="connsiteX4" fmla="*/ 341595 w 577888"/>
                <a:gd name="connsiteY4" fmla="*/ 412656 h 412656"/>
                <a:gd name="connsiteX5" fmla="*/ 299006 w 577888"/>
                <a:gd name="connsiteY5" fmla="*/ 377517 h 412656"/>
                <a:gd name="connsiteX6" fmla="*/ 106701 w 577888"/>
                <a:gd name="connsiteY6" fmla="*/ 318776 h 412656"/>
                <a:gd name="connsiteX7" fmla="*/ 37383 w 577888"/>
                <a:gd name="connsiteY7" fmla="*/ 325764 h 412656"/>
                <a:gd name="connsiteX8" fmla="*/ 0 w 577888"/>
                <a:gd name="connsiteY8" fmla="*/ 337368 h 412656"/>
                <a:gd name="connsiteX9" fmla="*/ 4634 w 577888"/>
                <a:gd name="connsiteY9" fmla="*/ 291403 h 412656"/>
                <a:gd name="connsiteX10" fmla="*/ 341595 w 577888"/>
                <a:gd name="connsiteY10" fmla="*/ 16772 h 412656"/>
                <a:gd name="connsiteX0" fmla="*/ 341595 w 577888"/>
                <a:gd name="connsiteY0" fmla="*/ 16772 h 412656"/>
                <a:gd name="connsiteX1" fmla="*/ 577888 w 577888"/>
                <a:gd name="connsiteY1" fmla="*/ 132012 h 412656"/>
                <a:gd name="connsiteX2" fmla="*/ 557355 w 577888"/>
                <a:gd name="connsiteY2" fmla="*/ 236700 h 412656"/>
                <a:gd name="connsiteX3" fmla="*/ 384184 w 577888"/>
                <a:gd name="connsiteY3" fmla="*/ 377517 h 412656"/>
                <a:gd name="connsiteX4" fmla="*/ 341595 w 577888"/>
                <a:gd name="connsiteY4" fmla="*/ 412656 h 412656"/>
                <a:gd name="connsiteX5" fmla="*/ 299006 w 577888"/>
                <a:gd name="connsiteY5" fmla="*/ 377517 h 412656"/>
                <a:gd name="connsiteX6" fmla="*/ 106701 w 577888"/>
                <a:gd name="connsiteY6" fmla="*/ 318776 h 412656"/>
                <a:gd name="connsiteX7" fmla="*/ 37383 w 577888"/>
                <a:gd name="connsiteY7" fmla="*/ 325764 h 412656"/>
                <a:gd name="connsiteX8" fmla="*/ 0 w 577888"/>
                <a:gd name="connsiteY8" fmla="*/ 337368 h 412656"/>
                <a:gd name="connsiteX9" fmla="*/ 341595 w 577888"/>
                <a:gd name="connsiteY9" fmla="*/ 16772 h 412656"/>
                <a:gd name="connsiteX0" fmla="*/ 304212 w 540505"/>
                <a:gd name="connsiteY0" fmla="*/ 16772 h 412656"/>
                <a:gd name="connsiteX1" fmla="*/ 540505 w 540505"/>
                <a:gd name="connsiteY1" fmla="*/ 132012 h 412656"/>
                <a:gd name="connsiteX2" fmla="*/ 519972 w 540505"/>
                <a:gd name="connsiteY2" fmla="*/ 236700 h 412656"/>
                <a:gd name="connsiteX3" fmla="*/ 346801 w 540505"/>
                <a:gd name="connsiteY3" fmla="*/ 377517 h 412656"/>
                <a:gd name="connsiteX4" fmla="*/ 304212 w 540505"/>
                <a:gd name="connsiteY4" fmla="*/ 412656 h 412656"/>
                <a:gd name="connsiteX5" fmla="*/ 261623 w 540505"/>
                <a:gd name="connsiteY5" fmla="*/ 377517 h 412656"/>
                <a:gd name="connsiteX6" fmla="*/ 69318 w 540505"/>
                <a:gd name="connsiteY6" fmla="*/ 318776 h 412656"/>
                <a:gd name="connsiteX7" fmla="*/ 0 w 540505"/>
                <a:gd name="connsiteY7" fmla="*/ 325764 h 412656"/>
                <a:gd name="connsiteX8" fmla="*/ 304212 w 540505"/>
                <a:gd name="connsiteY8" fmla="*/ 16772 h 412656"/>
                <a:gd name="connsiteX0" fmla="*/ 304381 w 540674"/>
                <a:gd name="connsiteY0" fmla="*/ 16772 h 412656"/>
                <a:gd name="connsiteX1" fmla="*/ 540674 w 540674"/>
                <a:gd name="connsiteY1" fmla="*/ 132012 h 412656"/>
                <a:gd name="connsiteX2" fmla="*/ 520141 w 540674"/>
                <a:gd name="connsiteY2" fmla="*/ 236700 h 412656"/>
                <a:gd name="connsiteX3" fmla="*/ 346970 w 540674"/>
                <a:gd name="connsiteY3" fmla="*/ 377517 h 412656"/>
                <a:gd name="connsiteX4" fmla="*/ 304381 w 540674"/>
                <a:gd name="connsiteY4" fmla="*/ 412656 h 412656"/>
                <a:gd name="connsiteX5" fmla="*/ 261792 w 540674"/>
                <a:gd name="connsiteY5" fmla="*/ 377517 h 412656"/>
                <a:gd name="connsiteX6" fmla="*/ 169 w 540674"/>
                <a:gd name="connsiteY6" fmla="*/ 325764 h 412656"/>
                <a:gd name="connsiteX7" fmla="*/ 304381 w 540674"/>
                <a:gd name="connsiteY7" fmla="*/ 16772 h 412656"/>
                <a:gd name="connsiteX0" fmla="*/ 195487 w 431780"/>
                <a:gd name="connsiteY0" fmla="*/ 9999 h 405883"/>
                <a:gd name="connsiteX1" fmla="*/ 431780 w 431780"/>
                <a:gd name="connsiteY1" fmla="*/ 125239 h 405883"/>
                <a:gd name="connsiteX2" fmla="*/ 411247 w 431780"/>
                <a:gd name="connsiteY2" fmla="*/ 229927 h 405883"/>
                <a:gd name="connsiteX3" fmla="*/ 238076 w 431780"/>
                <a:gd name="connsiteY3" fmla="*/ 370744 h 405883"/>
                <a:gd name="connsiteX4" fmla="*/ 195487 w 431780"/>
                <a:gd name="connsiteY4" fmla="*/ 405883 h 405883"/>
                <a:gd name="connsiteX5" fmla="*/ 152898 w 431780"/>
                <a:gd name="connsiteY5" fmla="*/ 370744 h 405883"/>
                <a:gd name="connsiteX6" fmla="*/ 331 w 431780"/>
                <a:gd name="connsiteY6" fmla="*/ 193156 h 405883"/>
                <a:gd name="connsiteX7" fmla="*/ 195487 w 431780"/>
                <a:gd name="connsiteY7" fmla="*/ 9999 h 405883"/>
                <a:gd name="connsiteX0" fmla="*/ 203854 w 440147"/>
                <a:gd name="connsiteY0" fmla="*/ 3791 h 399675"/>
                <a:gd name="connsiteX1" fmla="*/ 440147 w 440147"/>
                <a:gd name="connsiteY1" fmla="*/ 119031 h 399675"/>
                <a:gd name="connsiteX2" fmla="*/ 419614 w 440147"/>
                <a:gd name="connsiteY2" fmla="*/ 223719 h 399675"/>
                <a:gd name="connsiteX3" fmla="*/ 246443 w 440147"/>
                <a:gd name="connsiteY3" fmla="*/ 364536 h 399675"/>
                <a:gd name="connsiteX4" fmla="*/ 203854 w 440147"/>
                <a:gd name="connsiteY4" fmla="*/ 399675 h 399675"/>
                <a:gd name="connsiteX5" fmla="*/ 161265 w 440147"/>
                <a:gd name="connsiteY5" fmla="*/ 364536 h 399675"/>
                <a:gd name="connsiteX6" fmla="*/ 308 w 440147"/>
                <a:gd name="connsiteY6" fmla="*/ 103061 h 399675"/>
                <a:gd name="connsiteX7" fmla="*/ 203854 w 440147"/>
                <a:gd name="connsiteY7" fmla="*/ 3791 h 399675"/>
                <a:gd name="connsiteX0" fmla="*/ 203854 w 440147"/>
                <a:gd name="connsiteY0" fmla="*/ 3791 h 508732"/>
                <a:gd name="connsiteX1" fmla="*/ 440147 w 440147"/>
                <a:gd name="connsiteY1" fmla="*/ 119031 h 508732"/>
                <a:gd name="connsiteX2" fmla="*/ 419614 w 440147"/>
                <a:gd name="connsiteY2" fmla="*/ 223719 h 508732"/>
                <a:gd name="connsiteX3" fmla="*/ 246443 w 440147"/>
                <a:gd name="connsiteY3" fmla="*/ 364536 h 508732"/>
                <a:gd name="connsiteX4" fmla="*/ 237410 w 440147"/>
                <a:gd name="connsiteY4" fmla="*/ 508732 h 508732"/>
                <a:gd name="connsiteX5" fmla="*/ 161265 w 440147"/>
                <a:gd name="connsiteY5" fmla="*/ 364536 h 508732"/>
                <a:gd name="connsiteX6" fmla="*/ 308 w 440147"/>
                <a:gd name="connsiteY6" fmla="*/ 103061 h 508732"/>
                <a:gd name="connsiteX7" fmla="*/ 203854 w 440147"/>
                <a:gd name="connsiteY7" fmla="*/ 3791 h 508732"/>
                <a:gd name="connsiteX0" fmla="*/ 203854 w 440147"/>
                <a:gd name="connsiteY0" fmla="*/ 3791 h 508732"/>
                <a:gd name="connsiteX1" fmla="*/ 440147 w 440147"/>
                <a:gd name="connsiteY1" fmla="*/ 119031 h 508732"/>
                <a:gd name="connsiteX2" fmla="*/ 419614 w 440147"/>
                <a:gd name="connsiteY2" fmla="*/ 223719 h 508732"/>
                <a:gd name="connsiteX3" fmla="*/ 296774 w 440147"/>
                <a:gd name="connsiteY3" fmla="*/ 372928 h 508732"/>
                <a:gd name="connsiteX4" fmla="*/ 237410 w 440147"/>
                <a:gd name="connsiteY4" fmla="*/ 508732 h 508732"/>
                <a:gd name="connsiteX5" fmla="*/ 161265 w 440147"/>
                <a:gd name="connsiteY5" fmla="*/ 364536 h 508732"/>
                <a:gd name="connsiteX6" fmla="*/ 308 w 440147"/>
                <a:gd name="connsiteY6" fmla="*/ 103061 h 508732"/>
                <a:gd name="connsiteX7" fmla="*/ 203854 w 440147"/>
                <a:gd name="connsiteY7" fmla="*/ 3791 h 508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0147" h="508732">
                  <a:moveTo>
                    <a:pt x="203854" y="3791"/>
                  </a:moveTo>
                  <a:cubicBezTo>
                    <a:pt x="277160" y="6453"/>
                    <a:pt x="408075" y="-37701"/>
                    <a:pt x="440147" y="119031"/>
                  </a:cubicBezTo>
                  <a:lnTo>
                    <a:pt x="419614" y="223719"/>
                  </a:lnTo>
                  <a:lnTo>
                    <a:pt x="296774" y="372928"/>
                  </a:lnTo>
                  <a:lnTo>
                    <a:pt x="237410" y="508732"/>
                  </a:lnTo>
                  <a:lnTo>
                    <a:pt x="161265" y="364536"/>
                  </a:lnTo>
                  <a:cubicBezTo>
                    <a:pt x="110563" y="350054"/>
                    <a:pt x="-6790" y="163185"/>
                    <a:pt x="308" y="103061"/>
                  </a:cubicBezTo>
                  <a:cubicBezTo>
                    <a:pt x="65360" y="42009"/>
                    <a:pt x="130548" y="1129"/>
                    <a:pt x="203854" y="3791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8" name="Szabadkézi sokszög: alakzat 57">
              <a:extLst>
                <a:ext uri="{FF2B5EF4-FFF2-40B4-BE49-F238E27FC236}">
                  <a16:creationId xmlns:a16="http://schemas.microsoft.com/office/drawing/2014/main" id="{FE428608-95A3-414B-8F5C-7561038D4874}"/>
                </a:ext>
              </a:extLst>
            </p:cNvPr>
            <p:cNvSpPr/>
            <p:nvPr/>
          </p:nvSpPr>
          <p:spPr>
            <a:xfrm rot="5400000">
              <a:off x="5682538" y="4534713"/>
              <a:ext cx="440147" cy="508732"/>
            </a:xfrm>
            <a:custGeom>
              <a:avLst/>
              <a:gdLst>
                <a:gd name="connsiteX0" fmla="*/ 341595 w 683190"/>
                <a:gd name="connsiteY0" fmla="*/ 0 h 395884"/>
                <a:gd name="connsiteX1" fmla="*/ 678556 w 683190"/>
                <a:gd name="connsiteY1" fmla="*/ 274631 h 395884"/>
                <a:gd name="connsiteX2" fmla="*/ 683190 w 683190"/>
                <a:gd name="connsiteY2" fmla="*/ 320596 h 395884"/>
                <a:gd name="connsiteX3" fmla="*/ 645807 w 683190"/>
                <a:gd name="connsiteY3" fmla="*/ 308992 h 395884"/>
                <a:gd name="connsiteX4" fmla="*/ 576489 w 683190"/>
                <a:gd name="connsiteY4" fmla="*/ 302004 h 395884"/>
                <a:gd name="connsiteX5" fmla="*/ 384184 w 683190"/>
                <a:gd name="connsiteY5" fmla="*/ 360745 h 395884"/>
                <a:gd name="connsiteX6" fmla="*/ 341595 w 683190"/>
                <a:gd name="connsiteY6" fmla="*/ 395884 h 395884"/>
                <a:gd name="connsiteX7" fmla="*/ 299006 w 683190"/>
                <a:gd name="connsiteY7" fmla="*/ 360745 h 395884"/>
                <a:gd name="connsiteX8" fmla="*/ 106701 w 683190"/>
                <a:gd name="connsiteY8" fmla="*/ 302004 h 395884"/>
                <a:gd name="connsiteX9" fmla="*/ 37383 w 683190"/>
                <a:gd name="connsiteY9" fmla="*/ 308992 h 395884"/>
                <a:gd name="connsiteX10" fmla="*/ 0 w 683190"/>
                <a:gd name="connsiteY10" fmla="*/ 320596 h 395884"/>
                <a:gd name="connsiteX11" fmla="*/ 4634 w 683190"/>
                <a:gd name="connsiteY11" fmla="*/ 274631 h 395884"/>
                <a:gd name="connsiteX12" fmla="*/ 341595 w 683190"/>
                <a:gd name="connsiteY12" fmla="*/ 0 h 395884"/>
                <a:gd name="connsiteX0" fmla="*/ 341595 w 683190"/>
                <a:gd name="connsiteY0" fmla="*/ 0 h 395884"/>
                <a:gd name="connsiteX1" fmla="*/ 678556 w 683190"/>
                <a:gd name="connsiteY1" fmla="*/ 274631 h 395884"/>
                <a:gd name="connsiteX2" fmla="*/ 683190 w 683190"/>
                <a:gd name="connsiteY2" fmla="*/ 320596 h 395884"/>
                <a:gd name="connsiteX3" fmla="*/ 645807 w 683190"/>
                <a:gd name="connsiteY3" fmla="*/ 308992 h 395884"/>
                <a:gd name="connsiteX4" fmla="*/ 384184 w 683190"/>
                <a:gd name="connsiteY4" fmla="*/ 360745 h 395884"/>
                <a:gd name="connsiteX5" fmla="*/ 341595 w 683190"/>
                <a:gd name="connsiteY5" fmla="*/ 395884 h 395884"/>
                <a:gd name="connsiteX6" fmla="*/ 299006 w 683190"/>
                <a:gd name="connsiteY6" fmla="*/ 360745 h 395884"/>
                <a:gd name="connsiteX7" fmla="*/ 106701 w 683190"/>
                <a:gd name="connsiteY7" fmla="*/ 302004 h 395884"/>
                <a:gd name="connsiteX8" fmla="*/ 37383 w 683190"/>
                <a:gd name="connsiteY8" fmla="*/ 308992 h 395884"/>
                <a:gd name="connsiteX9" fmla="*/ 0 w 683190"/>
                <a:gd name="connsiteY9" fmla="*/ 320596 h 395884"/>
                <a:gd name="connsiteX10" fmla="*/ 4634 w 683190"/>
                <a:gd name="connsiteY10" fmla="*/ 274631 h 395884"/>
                <a:gd name="connsiteX11" fmla="*/ 341595 w 683190"/>
                <a:gd name="connsiteY11" fmla="*/ 0 h 395884"/>
                <a:gd name="connsiteX0" fmla="*/ 341595 w 683190"/>
                <a:gd name="connsiteY0" fmla="*/ 0 h 395884"/>
                <a:gd name="connsiteX1" fmla="*/ 678556 w 683190"/>
                <a:gd name="connsiteY1" fmla="*/ 274631 h 395884"/>
                <a:gd name="connsiteX2" fmla="*/ 683190 w 683190"/>
                <a:gd name="connsiteY2" fmla="*/ 320596 h 395884"/>
                <a:gd name="connsiteX3" fmla="*/ 384184 w 683190"/>
                <a:gd name="connsiteY3" fmla="*/ 360745 h 395884"/>
                <a:gd name="connsiteX4" fmla="*/ 341595 w 683190"/>
                <a:gd name="connsiteY4" fmla="*/ 395884 h 395884"/>
                <a:gd name="connsiteX5" fmla="*/ 299006 w 683190"/>
                <a:gd name="connsiteY5" fmla="*/ 360745 h 395884"/>
                <a:gd name="connsiteX6" fmla="*/ 106701 w 683190"/>
                <a:gd name="connsiteY6" fmla="*/ 302004 h 395884"/>
                <a:gd name="connsiteX7" fmla="*/ 37383 w 683190"/>
                <a:gd name="connsiteY7" fmla="*/ 308992 h 395884"/>
                <a:gd name="connsiteX8" fmla="*/ 0 w 683190"/>
                <a:gd name="connsiteY8" fmla="*/ 320596 h 395884"/>
                <a:gd name="connsiteX9" fmla="*/ 4634 w 683190"/>
                <a:gd name="connsiteY9" fmla="*/ 274631 h 395884"/>
                <a:gd name="connsiteX10" fmla="*/ 341595 w 683190"/>
                <a:gd name="connsiteY10" fmla="*/ 0 h 395884"/>
                <a:gd name="connsiteX0" fmla="*/ 341595 w 678556"/>
                <a:gd name="connsiteY0" fmla="*/ 0 h 395884"/>
                <a:gd name="connsiteX1" fmla="*/ 678556 w 678556"/>
                <a:gd name="connsiteY1" fmla="*/ 274631 h 395884"/>
                <a:gd name="connsiteX2" fmla="*/ 557355 w 678556"/>
                <a:gd name="connsiteY2" fmla="*/ 219928 h 395884"/>
                <a:gd name="connsiteX3" fmla="*/ 384184 w 678556"/>
                <a:gd name="connsiteY3" fmla="*/ 360745 h 395884"/>
                <a:gd name="connsiteX4" fmla="*/ 341595 w 678556"/>
                <a:gd name="connsiteY4" fmla="*/ 395884 h 395884"/>
                <a:gd name="connsiteX5" fmla="*/ 299006 w 678556"/>
                <a:gd name="connsiteY5" fmla="*/ 360745 h 395884"/>
                <a:gd name="connsiteX6" fmla="*/ 106701 w 678556"/>
                <a:gd name="connsiteY6" fmla="*/ 302004 h 395884"/>
                <a:gd name="connsiteX7" fmla="*/ 37383 w 678556"/>
                <a:gd name="connsiteY7" fmla="*/ 308992 h 395884"/>
                <a:gd name="connsiteX8" fmla="*/ 0 w 678556"/>
                <a:gd name="connsiteY8" fmla="*/ 320596 h 395884"/>
                <a:gd name="connsiteX9" fmla="*/ 4634 w 678556"/>
                <a:gd name="connsiteY9" fmla="*/ 274631 h 395884"/>
                <a:gd name="connsiteX10" fmla="*/ 341595 w 678556"/>
                <a:gd name="connsiteY10" fmla="*/ 0 h 395884"/>
                <a:gd name="connsiteX0" fmla="*/ 341595 w 569499"/>
                <a:gd name="connsiteY0" fmla="*/ 19813 h 415697"/>
                <a:gd name="connsiteX1" fmla="*/ 569499 w 569499"/>
                <a:gd name="connsiteY1" fmla="*/ 126664 h 415697"/>
                <a:gd name="connsiteX2" fmla="*/ 557355 w 569499"/>
                <a:gd name="connsiteY2" fmla="*/ 239741 h 415697"/>
                <a:gd name="connsiteX3" fmla="*/ 384184 w 569499"/>
                <a:gd name="connsiteY3" fmla="*/ 380558 h 415697"/>
                <a:gd name="connsiteX4" fmla="*/ 341595 w 569499"/>
                <a:gd name="connsiteY4" fmla="*/ 415697 h 415697"/>
                <a:gd name="connsiteX5" fmla="*/ 299006 w 569499"/>
                <a:gd name="connsiteY5" fmla="*/ 380558 h 415697"/>
                <a:gd name="connsiteX6" fmla="*/ 106701 w 569499"/>
                <a:gd name="connsiteY6" fmla="*/ 321817 h 415697"/>
                <a:gd name="connsiteX7" fmla="*/ 37383 w 569499"/>
                <a:gd name="connsiteY7" fmla="*/ 328805 h 415697"/>
                <a:gd name="connsiteX8" fmla="*/ 0 w 569499"/>
                <a:gd name="connsiteY8" fmla="*/ 340409 h 415697"/>
                <a:gd name="connsiteX9" fmla="*/ 4634 w 569499"/>
                <a:gd name="connsiteY9" fmla="*/ 294444 h 415697"/>
                <a:gd name="connsiteX10" fmla="*/ 341595 w 569499"/>
                <a:gd name="connsiteY10" fmla="*/ 19813 h 415697"/>
                <a:gd name="connsiteX0" fmla="*/ 341595 w 577888"/>
                <a:gd name="connsiteY0" fmla="*/ 16772 h 412656"/>
                <a:gd name="connsiteX1" fmla="*/ 577888 w 577888"/>
                <a:gd name="connsiteY1" fmla="*/ 132012 h 412656"/>
                <a:gd name="connsiteX2" fmla="*/ 557355 w 577888"/>
                <a:gd name="connsiteY2" fmla="*/ 236700 h 412656"/>
                <a:gd name="connsiteX3" fmla="*/ 384184 w 577888"/>
                <a:gd name="connsiteY3" fmla="*/ 377517 h 412656"/>
                <a:gd name="connsiteX4" fmla="*/ 341595 w 577888"/>
                <a:gd name="connsiteY4" fmla="*/ 412656 h 412656"/>
                <a:gd name="connsiteX5" fmla="*/ 299006 w 577888"/>
                <a:gd name="connsiteY5" fmla="*/ 377517 h 412656"/>
                <a:gd name="connsiteX6" fmla="*/ 106701 w 577888"/>
                <a:gd name="connsiteY6" fmla="*/ 318776 h 412656"/>
                <a:gd name="connsiteX7" fmla="*/ 37383 w 577888"/>
                <a:gd name="connsiteY7" fmla="*/ 325764 h 412656"/>
                <a:gd name="connsiteX8" fmla="*/ 0 w 577888"/>
                <a:gd name="connsiteY8" fmla="*/ 337368 h 412656"/>
                <a:gd name="connsiteX9" fmla="*/ 4634 w 577888"/>
                <a:gd name="connsiteY9" fmla="*/ 291403 h 412656"/>
                <a:gd name="connsiteX10" fmla="*/ 341595 w 577888"/>
                <a:gd name="connsiteY10" fmla="*/ 16772 h 412656"/>
                <a:gd name="connsiteX0" fmla="*/ 341595 w 577888"/>
                <a:gd name="connsiteY0" fmla="*/ 16772 h 412656"/>
                <a:gd name="connsiteX1" fmla="*/ 577888 w 577888"/>
                <a:gd name="connsiteY1" fmla="*/ 132012 h 412656"/>
                <a:gd name="connsiteX2" fmla="*/ 557355 w 577888"/>
                <a:gd name="connsiteY2" fmla="*/ 236700 h 412656"/>
                <a:gd name="connsiteX3" fmla="*/ 384184 w 577888"/>
                <a:gd name="connsiteY3" fmla="*/ 377517 h 412656"/>
                <a:gd name="connsiteX4" fmla="*/ 341595 w 577888"/>
                <a:gd name="connsiteY4" fmla="*/ 412656 h 412656"/>
                <a:gd name="connsiteX5" fmla="*/ 299006 w 577888"/>
                <a:gd name="connsiteY5" fmla="*/ 377517 h 412656"/>
                <a:gd name="connsiteX6" fmla="*/ 106701 w 577888"/>
                <a:gd name="connsiteY6" fmla="*/ 318776 h 412656"/>
                <a:gd name="connsiteX7" fmla="*/ 37383 w 577888"/>
                <a:gd name="connsiteY7" fmla="*/ 325764 h 412656"/>
                <a:gd name="connsiteX8" fmla="*/ 0 w 577888"/>
                <a:gd name="connsiteY8" fmla="*/ 337368 h 412656"/>
                <a:gd name="connsiteX9" fmla="*/ 341595 w 577888"/>
                <a:gd name="connsiteY9" fmla="*/ 16772 h 412656"/>
                <a:gd name="connsiteX0" fmla="*/ 304212 w 540505"/>
                <a:gd name="connsiteY0" fmla="*/ 16772 h 412656"/>
                <a:gd name="connsiteX1" fmla="*/ 540505 w 540505"/>
                <a:gd name="connsiteY1" fmla="*/ 132012 h 412656"/>
                <a:gd name="connsiteX2" fmla="*/ 519972 w 540505"/>
                <a:gd name="connsiteY2" fmla="*/ 236700 h 412656"/>
                <a:gd name="connsiteX3" fmla="*/ 346801 w 540505"/>
                <a:gd name="connsiteY3" fmla="*/ 377517 h 412656"/>
                <a:gd name="connsiteX4" fmla="*/ 304212 w 540505"/>
                <a:gd name="connsiteY4" fmla="*/ 412656 h 412656"/>
                <a:gd name="connsiteX5" fmla="*/ 261623 w 540505"/>
                <a:gd name="connsiteY5" fmla="*/ 377517 h 412656"/>
                <a:gd name="connsiteX6" fmla="*/ 69318 w 540505"/>
                <a:gd name="connsiteY6" fmla="*/ 318776 h 412656"/>
                <a:gd name="connsiteX7" fmla="*/ 0 w 540505"/>
                <a:gd name="connsiteY7" fmla="*/ 325764 h 412656"/>
                <a:gd name="connsiteX8" fmla="*/ 304212 w 540505"/>
                <a:gd name="connsiteY8" fmla="*/ 16772 h 412656"/>
                <a:gd name="connsiteX0" fmla="*/ 304381 w 540674"/>
                <a:gd name="connsiteY0" fmla="*/ 16772 h 412656"/>
                <a:gd name="connsiteX1" fmla="*/ 540674 w 540674"/>
                <a:gd name="connsiteY1" fmla="*/ 132012 h 412656"/>
                <a:gd name="connsiteX2" fmla="*/ 520141 w 540674"/>
                <a:gd name="connsiteY2" fmla="*/ 236700 h 412656"/>
                <a:gd name="connsiteX3" fmla="*/ 346970 w 540674"/>
                <a:gd name="connsiteY3" fmla="*/ 377517 h 412656"/>
                <a:gd name="connsiteX4" fmla="*/ 304381 w 540674"/>
                <a:gd name="connsiteY4" fmla="*/ 412656 h 412656"/>
                <a:gd name="connsiteX5" fmla="*/ 261792 w 540674"/>
                <a:gd name="connsiteY5" fmla="*/ 377517 h 412656"/>
                <a:gd name="connsiteX6" fmla="*/ 169 w 540674"/>
                <a:gd name="connsiteY6" fmla="*/ 325764 h 412656"/>
                <a:gd name="connsiteX7" fmla="*/ 304381 w 540674"/>
                <a:gd name="connsiteY7" fmla="*/ 16772 h 412656"/>
                <a:gd name="connsiteX0" fmla="*/ 195487 w 431780"/>
                <a:gd name="connsiteY0" fmla="*/ 9999 h 405883"/>
                <a:gd name="connsiteX1" fmla="*/ 431780 w 431780"/>
                <a:gd name="connsiteY1" fmla="*/ 125239 h 405883"/>
                <a:gd name="connsiteX2" fmla="*/ 411247 w 431780"/>
                <a:gd name="connsiteY2" fmla="*/ 229927 h 405883"/>
                <a:gd name="connsiteX3" fmla="*/ 238076 w 431780"/>
                <a:gd name="connsiteY3" fmla="*/ 370744 h 405883"/>
                <a:gd name="connsiteX4" fmla="*/ 195487 w 431780"/>
                <a:gd name="connsiteY4" fmla="*/ 405883 h 405883"/>
                <a:gd name="connsiteX5" fmla="*/ 152898 w 431780"/>
                <a:gd name="connsiteY5" fmla="*/ 370744 h 405883"/>
                <a:gd name="connsiteX6" fmla="*/ 331 w 431780"/>
                <a:gd name="connsiteY6" fmla="*/ 193156 h 405883"/>
                <a:gd name="connsiteX7" fmla="*/ 195487 w 431780"/>
                <a:gd name="connsiteY7" fmla="*/ 9999 h 405883"/>
                <a:gd name="connsiteX0" fmla="*/ 203854 w 440147"/>
                <a:gd name="connsiteY0" fmla="*/ 3791 h 399675"/>
                <a:gd name="connsiteX1" fmla="*/ 440147 w 440147"/>
                <a:gd name="connsiteY1" fmla="*/ 119031 h 399675"/>
                <a:gd name="connsiteX2" fmla="*/ 419614 w 440147"/>
                <a:gd name="connsiteY2" fmla="*/ 223719 h 399675"/>
                <a:gd name="connsiteX3" fmla="*/ 246443 w 440147"/>
                <a:gd name="connsiteY3" fmla="*/ 364536 h 399675"/>
                <a:gd name="connsiteX4" fmla="*/ 203854 w 440147"/>
                <a:gd name="connsiteY4" fmla="*/ 399675 h 399675"/>
                <a:gd name="connsiteX5" fmla="*/ 161265 w 440147"/>
                <a:gd name="connsiteY5" fmla="*/ 364536 h 399675"/>
                <a:gd name="connsiteX6" fmla="*/ 308 w 440147"/>
                <a:gd name="connsiteY6" fmla="*/ 103061 h 399675"/>
                <a:gd name="connsiteX7" fmla="*/ 203854 w 440147"/>
                <a:gd name="connsiteY7" fmla="*/ 3791 h 399675"/>
                <a:gd name="connsiteX0" fmla="*/ 203854 w 440147"/>
                <a:gd name="connsiteY0" fmla="*/ 3791 h 508732"/>
                <a:gd name="connsiteX1" fmla="*/ 440147 w 440147"/>
                <a:gd name="connsiteY1" fmla="*/ 119031 h 508732"/>
                <a:gd name="connsiteX2" fmla="*/ 419614 w 440147"/>
                <a:gd name="connsiteY2" fmla="*/ 223719 h 508732"/>
                <a:gd name="connsiteX3" fmla="*/ 246443 w 440147"/>
                <a:gd name="connsiteY3" fmla="*/ 364536 h 508732"/>
                <a:gd name="connsiteX4" fmla="*/ 237410 w 440147"/>
                <a:gd name="connsiteY4" fmla="*/ 508732 h 508732"/>
                <a:gd name="connsiteX5" fmla="*/ 161265 w 440147"/>
                <a:gd name="connsiteY5" fmla="*/ 364536 h 508732"/>
                <a:gd name="connsiteX6" fmla="*/ 308 w 440147"/>
                <a:gd name="connsiteY6" fmla="*/ 103061 h 508732"/>
                <a:gd name="connsiteX7" fmla="*/ 203854 w 440147"/>
                <a:gd name="connsiteY7" fmla="*/ 3791 h 508732"/>
                <a:gd name="connsiteX0" fmla="*/ 203854 w 440147"/>
                <a:gd name="connsiteY0" fmla="*/ 3791 h 508732"/>
                <a:gd name="connsiteX1" fmla="*/ 440147 w 440147"/>
                <a:gd name="connsiteY1" fmla="*/ 119031 h 508732"/>
                <a:gd name="connsiteX2" fmla="*/ 419614 w 440147"/>
                <a:gd name="connsiteY2" fmla="*/ 223719 h 508732"/>
                <a:gd name="connsiteX3" fmla="*/ 296774 w 440147"/>
                <a:gd name="connsiteY3" fmla="*/ 372928 h 508732"/>
                <a:gd name="connsiteX4" fmla="*/ 237410 w 440147"/>
                <a:gd name="connsiteY4" fmla="*/ 508732 h 508732"/>
                <a:gd name="connsiteX5" fmla="*/ 161265 w 440147"/>
                <a:gd name="connsiteY5" fmla="*/ 364536 h 508732"/>
                <a:gd name="connsiteX6" fmla="*/ 308 w 440147"/>
                <a:gd name="connsiteY6" fmla="*/ 103061 h 508732"/>
                <a:gd name="connsiteX7" fmla="*/ 203854 w 440147"/>
                <a:gd name="connsiteY7" fmla="*/ 3791 h 508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0147" h="508732">
                  <a:moveTo>
                    <a:pt x="203854" y="3791"/>
                  </a:moveTo>
                  <a:cubicBezTo>
                    <a:pt x="277160" y="6453"/>
                    <a:pt x="408075" y="-37701"/>
                    <a:pt x="440147" y="119031"/>
                  </a:cubicBezTo>
                  <a:lnTo>
                    <a:pt x="419614" y="223719"/>
                  </a:lnTo>
                  <a:lnTo>
                    <a:pt x="296774" y="372928"/>
                  </a:lnTo>
                  <a:lnTo>
                    <a:pt x="237410" y="508732"/>
                  </a:lnTo>
                  <a:lnTo>
                    <a:pt x="161265" y="364536"/>
                  </a:lnTo>
                  <a:cubicBezTo>
                    <a:pt x="110563" y="350054"/>
                    <a:pt x="-6790" y="163185"/>
                    <a:pt x="308" y="103061"/>
                  </a:cubicBezTo>
                  <a:cubicBezTo>
                    <a:pt x="65360" y="42009"/>
                    <a:pt x="130548" y="1129"/>
                    <a:pt x="203854" y="3791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9" name="Szabadkézi sokszög: alakzat 58">
              <a:extLst>
                <a:ext uri="{FF2B5EF4-FFF2-40B4-BE49-F238E27FC236}">
                  <a16:creationId xmlns:a16="http://schemas.microsoft.com/office/drawing/2014/main" id="{967DB388-69BD-4589-A6AC-01A1DD9B4CDE}"/>
                </a:ext>
              </a:extLst>
            </p:cNvPr>
            <p:cNvSpPr/>
            <p:nvPr/>
          </p:nvSpPr>
          <p:spPr>
            <a:xfrm rot="277434">
              <a:off x="4544077" y="3432455"/>
              <a:ext cx="440147" cy="508732"/>
            </a:xfrm>
            <a:custGeom>
              <a:avLst/>
              <a:gdLst>
                <a:gd name="connsiteX0" fmla="*/ 341595 w 683190"/>
                <a:gd name="connsiteY0" fmla="*/ 0 h 395884"/>
                <a:gd name="connsiteX1" fmla="*/ 678556 w 683190"/>
                <a:gd name="connsiteY1" fmla="*/ 274631 h 395884"/>
                <a:gd name="connsiteX2" fmla="*/ 683190 w 683190"/>
                <a:gd name="connsiteY2" fmla="*/ 320596 h 395884"/>
                <a:gd name="connsiteX3" fmla="*/ 645807 w 683190"/>
                <a:gd name="connsiteY3" fmla="*/ 308992 h 395884"/>
                <a:gd name="connsiteX4" fmla="*/ 576489 w 683190"/>
                <a:gd name="connsiteY4" fmla="*/ 302004 h 395884"/>
                <a:gd name="connsiteX5" fmla="*/ 384184 w 683190"/>
                <a:gd name="connsiteY5" fmla="*/ 360745 h 395884"/>
                <a:gd name="connsiteX6" fmla="*/ 341595 w 683190"/>
                <a:gd name="connsiteY6" fmla="*/ 395884 h 395884"/>
                <a:gd name="connsiteX7" fmla="*/ 299006 w 683190"/>
                <a:gd name="connsiteY7" fmla="*/ 360745 h 395884"/>
                <a:gd name="connsiteX8" fmla="*/ 106701 w 683190"/>
                <a:gd name="connsiteY8" fmla="*/ 302004 h 395884"/>
                <a:gd name="connsiteX9" fmla="*/ 37383 w 683190"/>
                <a:gd name="connsiteY9" fmla="*/ 308992 h 395884"/>
                <a:gd name="connsiteX10" fmla="*/ 0 w 683190"/>
                <a:gd name="connsiteY10" fmla="*/ 320596 h 395884"/>
                <a:gd name="connsiteX11" fmla="*/ 4634 w 683190"/>
                <a:gd name="connsiteY11" fmla="*/ 274631 h 395884"/>
                <a:gd name="connsiteX12" fmla="*/ 341595 w 683190"/>
                <a:gd name="connsiteY12" fmla="*/ 0 h 395884"/>
                <a:gd name="connsiteX0" fmla="*/ 341595 w 683190"/>
                <a:gd name="connsiteY0" fmla="*/ 0 h 395884"/>
                <a:gd name="connsiteX1" fmla="*/ 678556 w 683190"/>
                <a:gd name="connsiteY1" fmla="*/ 274631 h 395884"/>
                <a:gd name="connsiteX2" fmla="*/ 683190 w 683190"/>
                <a:gd name="connsiteY2" fmla="*/ 320596 h 395884"/>
                <a:gd name="connsiteX3" fmla="*/ 645807 w 683190"/>
                <a:gd name="connsiteY3" fmla="*/ 308992 h 395884"/>
                <a:gd name="connsiteX4" fmla="*/ 384184 w 683190"/>
                <a:gd name="connsiteY4" fmla="*/ 360745 h 395884"/>
                <a:gd name="connsiteX5" fmla="*/ 341595 w 683190"/>
                <a:gd name="connsiteY5" fmla="*/ 395884 h 395884"/>
                <a:gd name="connsiteX6" fmla="*/ 299006 w 683190"/>
                <a:gd name="connsiteY6" fmla="*/ 360745 h 395884"/>
                <a:gd name="connsiteX7" fmla="*/ 106701 w 683190"/>
                <a:gd name="connsiteY7" fmla="*/ 302004 h 395884"/>
                <a:gd name="connsiteX8" fmla="*/ 37383 w 683190"/>
                <a:gd name="connsiteY8" fmla="*/ 308992 h 395884"/>
                <a:gd name="connsiteX9" fmla="*/ 0 w 683190"/>
                <a:gd name="connsiteY9" fmla="*/ 320596 h 395884"/>
                <a:gd name="connsiteX10" fmla="*/ 4634 w 683190"/>
                <a:gd name="connsiteY10" fmla="*/ 274631 h 395884"/>
                <a:gd name="connsiteX11" fmla="*/ 341595 w 683190"/>
                <a:gd name="connsiteY11" fmla="*/ 0 h 395884"/>
                <a:gd name="connsiteX0" fmla="*/ 341595 w 683190"/>
                <a:gd name="connsiteY0" fmla="*/ 0 h 395884"/>
                <a:gd name="connsiteX1" fmla="*/ 678556 w 683190"/>
                <a:gd name="connsiteY1" fmla="*/ 274631 h 395884"/>
                <a:gd name="connsiteX2" fmla="*/ 683190 w 683190"/>
                <a:gd name="connsiteY2" fmla="*/ 320596 h 395884"/>
                <a:gd name="connsiteX3" fmla="*/ 384184 w 683190"/>
                <a:gd name="connsiteY3" fmla="*/ 360745 h 395884"/>
                <a:gd name="connsiteX4" fmla="*/ 341595 w 683190"/>
                <a:gd name="connsiteY4" fmla="*/ 395884 h 395884"/>
                <a:gd name="connsiteX5" fmla="*/ 299006 w 683190"/>
                <a:gd name="connsiteY5" fmla="*/ 360745 h 395884"/>
                <a:gd name="connsiteX6" fmla="*/ 106701 w 683190"/>
                <a:gd name="connsiteY6" fmla="*/ 302004 h 395884"/>
                <a:gd name="connsiteX7" fmla="*/ 37383 w 683190"/>
                <a:gd name="connsiteY7" fmla="*/ 308992 h 395884"/>
                <a:gd name="connsiteX8" fmla="*/ 0 w 683190"/>
                <a:gd name="connsiteY8" fmla="*/ 320596 h 395884"/>
                <a:gd name="connsiteX9" fmla="*/ 4634 w 683190"/>
                <a:gd name="connsiteY9" fmla="*/ 274631 h 395884"/>
                <a:gd name="connsiteX10" fmla="*/ 341595 w 683190"/>
                <a:gd name="connsiteY10" fmla="*/ 0 h 395884"/>
                <a:gd name="connsiteX0" fmla="*/ 341595 w 678556"/>
                <a:gd name="connsiteY0" fmla="*/ 0 h 395884"/>
                <a:gd name="connsiteX1" fmla="*/ 678556 w 678556"/>
                <a:gd name="connsiteY1" fmla="*/ 274631 h 395884"/>
                <a:gd name="connsiteX2" fmla="*/ 557355 w 678556"/>
                <a:gd name="connsiteY2" fmla="*/ 219928 h 395884"/>
                <a:gd name="connsiteX3" fmla="*/ 384184 w 678556"/>
                <a:gd name="connsiteY3" fmla="*/ 360745 h 395884"/>
                <a:gd name="connsiteX4" fmla="*/ 341595 w 678556"/>
                <a:gd name="connsiteY4" fmla="*/ 395884 h 395884"/>
                <a:gd name="connsiteX5" fmla="*/ 299006 w 678556"/>
                <a:gd name="connsiteY5" fmla="*/ 360745 h 395884"/>
                <a:gd name="connsiteX6" fmla="*/ 106701 w 678556"/>
                <a:gd name="connsiteY6" fmla="*/ 302004 h 395884"/>
                <a:gd name="connsiteX7" fmla="*/ 37383 w 678556"/>
                <a:gd name="connsiteY7" fmla="*/ 308992 h 395884"/>
                <a:gd name="connsiteX8" fmla="*/ 0 w 678556"/>
                <a:gd name="connsiteY8" fmla="*/ 320596 h 395884"/>
                <a:gd name="connsiteX9" fmla="*/ 4634 w 678556"/>
                <a:gd name="connsiteY9" fmla="*/ 274631 h 395884"/>
                <a:gd name="connsiteX10" fmla="*/ 341595 w 678556"/>
                <a:gd name="connsiteY10" fmla="*/ 0 h 395884"/>
                <a:gd name="connsiteX0" fmla="*/ 341595 w 569499"/>
                <a:gd name="connsiteY0" fmla="*/ 19813 h 415697"/>
                <a:gd name="connsiteX1" fmla="*/ 569499 w 569499"/>
                <a:gd name="connsiteY1" fmla="*/ 126664 h 415697"/>
                <a:gd name="connsiteX2" fmla="*/ 557355 w 569499"/>
                <a:gd name="connsiteY2" fmla="*/ 239741 h 415697"/>
                <a:gd name="connsiteX3" fmla="*/ 384184 w 569499"/>
                <a:gd name="connsiteY3" fmla="*/ 380558 h 415697"/>
                <a:gd name="connsiteX4" fmla="*/ 341595 w 569499"/>
                <a:gd name="connsiteY4" fmla="*/ 415697 h 415697"/>
                <a:gd name="connsiteX5" fmla="*/ 299006 w 569499"/>
                <a:gd name="connsiteY5" fmla="*/ 380558 h 415697"/>
                <a:gd name="connsiteX6" fmla="*/ 106701 w 569499"/>
                <a:gd name="connsiteY6" fmla="*/ 321817 h 415697"/>
                <a:gd name="connsiteX7" fmla="*/ 37383 w 569499"/>
                <a:gd name="connsiteY7" fmla="*/ 328805 h 415697"/>
                <a:gd name="connsiteX8" fmla="*/ 0 w 569499"/>
                <a:gd name="connsiteY8" fmla="*/ 340409 h 415697"/>
                <a:gd name="connsiteX9" fmla="*/ 4634 w 569499"/>
                <a:gd name="connsiteY9" fmla="*/ 294444 h 415697"/>
                <a:gd name="connsiteX10" fmla="*/ 341595 w 569499"/>
                <a:gd name="connsiteY10" fmla="*/ 19813 h 415697"/>
                <a:gd name="connsiteX0" fmla="*/ 341595 w 577888"/>
                <a:gd name="connsiteY0" fmla="*/ 16772 h 412656"/>
                <a:gd name="connsiteX1" fmla="*/ 577888 w 577888"/>
                <a:gd name="connsiteY1" fmla="*/ 132012 h 412656"/>
                <a:gd name="connsiteX2" fmla="*/ 557355 w 577888"/>
                <a:gd name="connsiteY2" fmla="*/ 236700 h 412656"/>
                <a:gd name="connsiteX3" fmla="*/ 384184 w 577888"/>
                <a:gd name="connsiteY3" fmla="*/ 377517 h 412656"/>
                <a:gd name="connsiteX4" fmla="*/ 341595 w 577888"/>
                <a:gd name="connsiteY4" fmla="*/ 412656 h 412656"/>
                <a:gd name="connsiteX5" fmla="*/ 299006 w 577888"/>
                <a:gd name="connsiteY5" fmla="*/ 377517 h 412656"/>
                <a:gd name="connsiteX6" fmla="*/ 106701 w 577888"/>
                <a:gd name="connsiteY6" fmla="*/ 318776 h 412656"/>
                <a:gd name="connsiteX7" fmla="*/ 37383 w 577888"/>
                <a:gd name="connsiteY7" fmla="*/ 325764 h 412656"/>
                <a:gd name="connsiteX8" fmla="*/ 0 w 577888"/>
                <a:gd name="connsiteY8" fmla="*/ 337368 h 412656"/>
                <a:gd name="connsiteX9" fmla="*/ 4634 w 577888"/>
                <a:gd name="connsiteY9" fmla="*/ 291403 h 412656"/>
                <a:gd name="connsiteX10" fmla="*/ 341595 w 577888"/>
                <a:gd name="connsiteY10" fmla="*/ 16772 h 412656"/>
                <a:gd name="connsiteX0" fmla="*/ 341595 w 577888"/>
                <a:gd name="connsiteY0" fmla="*/ 16772 h 412656"/>
                <a:gd name="connsiteX1" fmla="*/ 577888 w 577888"/>
                <a:gd name="connsiteY1" fmla="*/ 132012 h 412656"/>
                <a:gd name="connsiteX2" fmla="*/ 557355 w 577888"/>
                <a:gd name="connsiteY2" fmla="*/ 236700 h 412656"/>
                <a:gd name="connsiteX3" fmla="*/ 384184 w 577888"/>
                <a:gd name="connsiteY3" fmla="*/ 377517 h 412656"/>
                <a:gd name="connsiteX4" fmla="*/ 341595 w 577888"/>
                <a:gd name="connsiteY4" fmla="*/ 412656 h 412656"/>
                <a:gd name="connsiteX5" fmla="*/ 299006 w 577888"/>
                <a:gd name="connsiteY5" fmla="*/ 377517 h 412656"/>
                <a:gd name="connsiteX6" fmla="*/ 106701 w 577888"/>
                <a:gd name="connsiteY6" fmla="*/ 318776 h 412656"/>
                <a:gd name="connsiteX7" fmla="*/ 37383 w 577888"/>
                <a:gd name="connsiteY7" fmla="*/ 325764 h 412656"/>
                <a:gd name="connsiteX8" fmla="*/ 0 w 577888"/>
                <a:gd name="connsiteY8" fmla="*/ 337368 h 412656"/>
                <a:gd name="connsiteX9" fmla="*/ 341595 w 577888"/>
                <a:gd name="connsiteY9" fmla="*/ 16772 h 412656"/>
                <a:gd name="connsiteX0" fmla="*/ 304212 w 540505"/>
                <a:gd name="connsiteY0" fmla="*/ 16772 h 412656"/>
                <a:gd name="connsiteX1" fmla="*/ 540505 w 540505"/>
                <a:gd name="connsiteY1" fmla="*/ 132012 h 412656"/>
                <a:gd name="connsiteX2" fmla="*/ 519972 w 540505"/>
                <a:gd name="connsiteY2" fmla="*/ 236700 h 412656"/>
                <a:gd name="connsiteX3" fmla="*/ 346801 w 540505"/>
                <a:gd name="connsiteY3" fmla="*/ 377517 h 412656"/>
                <a:gd name="connsiteX4" fmla="*/ 304212 w 540505"/>
                <a:gd name="connsiteY4" fmla="*/ 412656 h 412656"/>
                <a:gd name="connsiteX5" fmla="*/ 261623 w 540505"/>
                <a:gd name="connsiteY5" fmla="*/ 377517 h 412656"/>
                <a:gd name="connsiteX6" fmla="*/ 69318 w 540505"/>
                <a:gd name="connsiteY6" fmla="*/ 318776 h 412656"/>
                <a:gd name="connsiteX7" fmla="*/ 0 w 540505"/>
                <a:gd name="connsiteY7" fmla="*/ 325764 h 412656"/>
                <a:gd name="connsiteX8" fmla="*/ 304212 w 540505"/>
                <a:gd name="connsiteY8" fmla="*/ 16772 h 412656"/>
                <a:gd name="connsiteX0" fmla="*/ 304381 w 540674"/>
                <a:gd name="connsiteY0" fmla="*/ 16772 h 412656"/>
                <a:gd name="connsiteX1" fmla="*/ 540674 w 540674"/>
                <a:gd name="connsiteY1" fmla="*/ 132012 h 412656"/>
                <a:gd name="connsiteX2" fmla="*/ 520141 w 540674"/>
                <a:gd name="connsiteY2" fmla="*/ 236700 h 412656"/>
                <a:gd name="connsiteX3" fmla="*/ 346970 w 540674"/>
                <a:gd name="connsiteY3" fmla="*/ 377517 h 412656"/>
                <a:gd name="connsiteX4" fmla="*/ 304381 w 540674"/>
                <a:gd name="connsiteY4" fmla="*/ 412656 h 412656"/>
                <a:gd name="connsiteX5" fmla="*/ 261792 w 540674"/>
                <a:gd name="connsiteY5" fmla="*/ 377517 h 412656"/>
                <a:gd name="connsiteX6" fmla="*/ 169 w 540674"/>
                <a:gd name="connsiteY6" fmla="*/ 325764 h 412656"/>
                <a:gd name="connsiteX7" fmla="*/ 304381 w 540674"/>
                <a:gd name="connsiteY7" fmla="*/ 16772 h 412656"/>
                <a:gd name="connsiteX0" fmla="*/ 195487 w 431780"/>
                <a:gd name="connsiteY0" fmla="*/ 9999 h 405883"/>
                <a:gd name="connsiteX1" fmla="*/ 431780 w 431780"/>
                <a:gd name="connsiteY1" fmla="*/ 125239 h 405883"/>
                <a:gd name="connsiteX2" fmla="*/ 411247 w 431780"/>
                <a:gd name="connsiteY2" fmla="*/ 229927 h 405883"/>
                <a:gd name="connsiteX3" fmla="*/ 238076 w 431780"/>
                <a:gd name="connsiteY3" fmla="*/ 370744 h 405883"/>
                <a:gd name="connsiteX4" fmla="*/ 195487 w 431780"/>
                <a:gd name="connsiteY4" fmla="*/ 405883 h 405883"/>
                <a:gd name="connsiteX5" fmla="*/ 152898 w 431780"/>
                <a:gd name="connsiteY5" fmla="*/ 370744 h 405883"/>
                <a:gd name="connsiteX6" fmla="*/ 331 w 431780"/>
                <a:gd name="connsiteY6" fmla="*/ 193156 h 405883"/>
                <a:gd name="connsiteX7" fmla="*/ 195487 w 431780"/>
                <a:gd name="connsiteY7" fmla="*/ 9999 h 405883"/>
                <a:gd name="connsiteX0" fmla="*/ 203854 w 440147"/>
                <a:gd name="connsiteY0" fmla="*/ 3791 h 399675"/>
                <a:gd name="connsiteX1" fmla="*/ 440147 w 440147"/>
                <a:gd name="connsiteY1" fmla="*/ 119031 h 399675"/>
                <a:gd name="connsiteX2" fmla="*/ 419614 w 440147"/>
                <a:gd name="connsiteY2" fmla="*/ 223719 h 399675"/>
                <a:gd name="connsiteX3" fmla="*/ 246443 w 440147"/>
                <a:gd name="connsiteY3" fmla="*/ 364536 h 399675"/>
                <a:gd name="connsiteX4" fmla="*/ 203854 w 440147"/>
                <a:gd name="connsiteY4" fmla="*/ 399675 h 399675"/>
                <a:gd name="connsiteX5" fmla="*/ 161265 w 440147"/>
                <a:gd name="connsiteY5" fmla="*/ 364536 h 399675"/>
                <a:gd name="connsiteX6" fmla="*/ 308 w 440147"/>
                <a:gd name="connsiteY6" fmla="*/ 103061 h 399675"/>
                <a:gd name="connsiteX7" fmla="*/ 203854 w 440147"/>
                <a:gd name="connsiteY7" fmla="*/ 3791 h 399675"/>
                <a:gd name="connsiteX0" fmla="*/ 203854 w 440147"/>
                <a:gd name="connsiteY0" fmla="*/ 3791 h 508732"/>
                <a:gd name="connsiteX1" fmla="*/ 440147 w 440147"/>
                <a:gd name="connsiteY1" fmla="*/ 119031 h 508732"/>
                <a:gd name="connsiteX2" fmla="*/ 419614 w 440147"/>
                <a:gd name="connsiteY2" fmla="*/ 223719 h 508732"/>
                <a:gd name="connsiteX3" fmla="*/ 246443 w 440147"/>
                <a:gd name="connsiteY3" fmla="*/ 364536 h 508732"/>
                <a:gd name="connsiteX4" fmla="*/ 237410 w 440147"/>
                <a:gd name="connsiteY4" fmla="*/ 508732 h 508732"/>
                <a:gd name="connsiteX5" fmla="*/ 161265 w 440147"/>
                <a:gd name="connsiteY5" fmla="*/ 364536 h 508732"/>
                <a:gd name="connsiteX6" fmla="*/ 308 w 440147"/>
                <a:gd name="connsiteY6" fmla="*/ 103061 h 508732"/>
                <a:gd name="connsiteX7" fmla="*/ 203854 w 440147"/>
                <a:gd name="connsiteY7" fmla="*/ 3791 h 508732"/>
                <a:gd name="connsiteX0" fmla="*/ 203854 w 440147"/>
                <a:gd name="connsiteY0" fmla="*/ 3791 h 508732"/>
                <a:gd name="connsiteX1" fmla="*/ 440147 w 440147"/>
                <a:gd name="connsiteY1" fmla="*/ 119031 h 508732"/>
                <a:gd name="connsiteX2" fmla="*/ 419614 w 440147"/>
                <a:gd name="connsiteY2" fmla="*/ 223719 h 508732"/>
                <a:gd name="connsiteX3" fmla="*/ 296774 w 440147"/>
                <a:gd name="connsiteY3" fmla="*/ 372928 h 508732"/>
                <a:gd name="connsiteX4" fmla="*/ 237410 w 440147"/>
                <a:gd name="connsiteY4" fmla="*/ 508732 h 508732"/>
                <a:gd name="connsiteX5" fmla="*/ 161265 w 440147"/>
                <a:gd name="connsiteY5" fmla="*/ 364536 h 508732"/>
                <a:gd name="connsiteX6" fmla="*/ 308 w 440147"/>
                <a:gd name="connsiteY6" fmla="*/ 103061 h 508732"/>
                <a:gd name="connsiteX7" fmla="*/ 203854 w 440147"/>
                <a:gd name="connsiteY7" fmla="*/ 3791 h 508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0147" h="508732">
                  <a:moveTo>
                    <a:pt x="203854" y="3791"/>
                  </a:moveTo>
                  <a:cubicBezTo>
                    <a:pt x="277160" y="6453"/>
                    <a:pt x="408075" y="-37701"/>
                    <a:pt x="440147" y="119031"/>
                  </a:cubicBezTo>
                  <a:lnTo>
                    <a:pt x="419614" y="223719"/>
                  </a:lnTo>
                  <a:lnTo>
                    <a:pt x="296774" y="372928"/>
                  </a:lnTo>
                  <a:lnTo>
                    <a:pt x="237410" y="508732"/>
                  </a:lnTo>
                  <a:lnTo>
                    <a:pt x="161265" y="364536"/>
                  </a:lnTo>
                  <a:cubicBezTo>
                    <a:pt x="110563" y="350054"/>
                    <a:pt x="-6790" y="163185"/>
                    <a:pt x="308" y="103061"/>
                  </a:cubicBezTo>
                  <a:cubicBezTo>
                    <a:pt x="65360" y="42009"/>
                    <a:pt x="130548" y="1129"/>
                    <a:pt x="203854" y="3791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0" name="Szabadkézi sokszög: alakzat 59">
              <a:extLst>
                <a:ext uri="{FF2B5EF4-FFF2-40B4-BE49-F238E27FC236}">
                  <a16:creationId xmlns:a16="http://schemas.microsoft.com/office/drawing/2014/main" id="{8E6A8653-1C8C-473F-8E9E-CD192D66B2F0}"/>
                </a:ext>
              </a:extLst>
            </p:cNvPr>
            <p:cNvSpPr/>
            <p:nvPr/>
          </p:nvSpPr>
          <p:spPr>
            <a:xfrm rot="16368217">
              <a:off x="3420799" y="4566382"/>
              <a:ext cx="440147" cy="508732"/>
            </a:xfrm>
            <a:custGeom>
              <a:avLst/>
              <a:gdLst>
                <a:gd name="connsiteX0" fmla="*/ 341595 w 683190"/>
                <a:gd name="connsiteY0" fmla="*/ 0 h 395884"/>
                <a:gd name="connsiteX1" fmla="*/ 678556 w 683190"/>
                <a:gd name="connsiteY1" fmla="*/ 274631 h 395884"/>
                <a:gd name="connsiteX2" fmla="*/ 683190 w 683190"/>
                <a:gd name="connsiteY2" fmla="*/ 320596 h 395884"/>
                <a:gd name="connsiteX3" fmla="*/ 645807 w 683190"/>
                <a:gd name="connsiteY3" fmla="*/ 308992 h 395884"/>
                <a:gd name="connsiteX4" fmla="*/ 576489 w 683190"/>
                <a:gd name="connsiteY4" fmla="*/ 302004 h 395884"/>
                <a:gd name="connsiteX5" fmla="*/ 384184 w 683190"/>
                <a:gd name="connsiteY5" fmla="*/ 360745 h 395884"/>
                <a:gd name="connsiteX6" fmla="*/ 341595 w 683190"/>
                <a:gd name="connsiteY6" fmla="*/ 395884 h 395884"/>
                <a:gd name="connsiteX7" fmla="*/ 299006 w 683190"/>
                <a:gd name="connsiteY7" fmla="*/ 360745 h 395884"/>
                <a:gd name="connsiteX8" fmla="*/ 106701 w 683190"/>
                <a:gd name="connsiteY8" fmla="*/ 302004 h 395884"/>
                <a:gd name="connsiteX9" fmla="*/ 37383 w 683190"/>
                <a:gd name="connsiteY9" fmla="*/ 308992 h 395884"/>
                <a:gd name="connsiteX10" fmla="*/ 0 w 683190"/>
                <a:gd name="connsiteY10" fmla="*/ 320596 h 395884"/>
                <a:gd name="connsiteX11" fmla="*/ 4634 w 683190"/>
                <a:gd name="connsiteY11" fmla="*/ 274631 h 395884"/>
                <a:gd name="connsiteX12" fmla="*/ 341595 w 683190"/>
                <a:gd name="connsiteY12" fmla="*/ 0 h 395884"/>
                <a:gd name="connsiteX0" fmla="*/ 341595 w 683190"/>
                <a:gd name="connsiteY0" fmla="*/ 0 h 395884"/>
                <a:gd name="connsiteX1" fmla="*/ 678556 w 683190"/>
                <a:gd name="connsiteY1" fmla="*/ 274631 h 395884"/>
                <a:gd name="connsiteX2" fmla="*/ 683190 w 683190"/>
                <a:gd name="connsiteY2" fmla="*/ 320596 h 395884"/>
                <a:gd name="connsiteX3" fmla="*/ 645807 w 683190"/>
                <a:gd name="connsiteY3" fmla="*/ 308992 h 395884"/>
                <a:gd name="connsiteX4" fmla="*/ 384184 w 683190"/>
                <a:gd name="connsiteY4" fmla="*/ 360745 h 395884"/>
                <a:gd name="connsiteX5" fmla="*/ 341595 w 683190"/>
                <a:gd name="connsiteY5" fmla="*/ 395884 h 395884"/>
                <a:gd name="connsiteX6" fmla="*/ 299006 w 683190"/>
                <a:gd name="connsiteY6" fmla="*/ 360745 h 395884"/>
                <a:gd name="connsiteX7" fmla="*/ 106701 w 683190"/>
                <a:gd name="connsiteY7" fmla="*/ 302004 h 395884"/>
                <a:gd name="connsiteX8" fmla="*/ 37383 w 683190"/>
                <a:gd name="connsiteY8" fmla="*/ 308992 h 395884"/>
                <a:gd name="connsiteX9" fmla="*/ 0 w 683190"/>
                <a:gd name="connsiteY9" fmla="*/ 320596 h 395884"/>
                <a:gd name="connsiteX10" fmla="*/ 4634 w 683190"/>
                <a:gd name="connsiteY10" fmla="*/ 274631 h 395884"/>
                <a:gd name="connsiteX11" fmla="*/ 341595 w 683190"/>
                <a:gd name="connsiteY11" fmla="*/ 0 h 395884"/>
                <a:gd name="connsiteX0" fmla="*/ 341595 w 683190"/>
                <a:gd name="connsiteY0" fmla="*/ 0 h 395884"/>
                <a:gd name="connsiteX1" fmla="*/ 678556 w 683190"/>
                <a:gd name="connsiteY1" fmla="*/ 274631 h 395884"/>
                <a:gd name="connsiteX2" fmla="*/ 683190 w 683190"/>
                <a:gd name="connsiteY2" fmla="*/ 320596 h 395884"/>
                <a:gd name="connsiteX3" fmla="*/ 384184 w 683190"/>
                <a:gd name="connsiteY3" fmla="*/ 360745 h 395884"/>
                <a:gd name="connsiteX4" fmla="*/ 341595 w 683190"/>
                <a:gd name="connsiteY4" fmla="*/ 395884 h 395884"/>
                <a:gd name="connsiteX5" fmla="*/ 299006 w 683190"/>
                <a:gd name="connsiteY5" fmla="*/ 360745 h 395884"/>
                <a:gd name="connsiteX6" fmla="*/ 106701 w 683190"/>
                <a:gd name="connsiteY6" fmla="*/ 302004 h 395884"/>
                <a:gd name="connsiteX7" fmla="*/ 37383 w 683190"/>
                <a:gd name="connsiteY7" fmla="*/ 308992 h 395884"/>
                <a:gd name="connsiteX8" fmla="*/ 0 w 683190"/>
                <a:gd name="connsiteY8" fmla="*/ 320596 h 395884"/>
                <a:gd name="connsiteX9" fmla="*/ 4634 w 683190"/>
                <a:gd name="connsiteY9" fmla="*/ 274631 h 395884"/>
                <a:gd name="connsiteX10" fmla="*/ 341595 w 683190"/>
                <a:gd name="connsiteY10" fmla="*/ 0 h 395884"/>
                <a:gd name="connsiteX0" fmla="*/ 341595 w 678556"/>
                <a:gd name="connsiteY0" fmla="*/ 0 h 395884"/>
                <a:gd name="connsiteX1" fmla="*/ 678556 w 678556"/>
                <a:gd name="connsiteY1" fmla="*/ 274631 h 395884"/>
                <a:gd name="connsiteX2" fmla="*/ 557355 w 678556"/>
                <a:gd name="connsiteY2" fmla="*/ 219928 h 395884"/>
                <a:gd name="connsiteX3" fmla="*/ 384184 w 678556"/>
                <a:gd name="connsiteY3" fmla="*/ 360745 h 395884"/>
                <a:gd name="connsiteX4" fmla="*/ 341595 w 678556"/>
                <a:gd name="connsiteY4" fmla="*/ 395884 h 395884"/>
                <a:gd name="connsiteX5" fmla="*/ 299006 w 678556"/>
                <a:gd name="connsiteY5" fmla="*/ 360745 h 395884"/>
                <a:gd name="connsiteX6" fmla="*/ 106701 w 678556"/>
                <a:gd name="connsiteY6" fmla="*/ 302004 h 395884"/>
                <a:gd name="connsiteX7" fmla="*/ 37383 w 678556"/>
                <a:gd name="connsiteY7" fmla="*/ 308992 h 395884"/>
                <a:gd name="connsiteX8" fmla="*/ 0 w 678556"/>
                <a:gd name="connsiteY8" fmla="*/ 320596 h 395884"/>
                <a:gd name="connsiteX9" fmla="*/ 4634 w 678556"/>
                <a:gd name="connsiteY9" fmla="*/ 274631 h 395884"/>
                <a:gd name="connsiteX10" fmla="*/ 341595 w 678556"/>
                <a:gd name="connsiteY10" fmla="*/ 0 h 395884"/>
                <a:gd name="connsiteX0" fmla="*/ 341595 w 569499"/>
                <a:gd name="connsiteY0" fmla="*/ 19813 h 415697"/>
                <a:gd name="connsiteX1" fmla="*/ 569499 w 569499"/>
                <a:gd name="connsiteY1" fmla="*/ 126664 h 415697"/>
                <a:gd name="connsiteX2" fmla="*/ 557355 w 569499"/>
                <a:gd name="connsiteY2" fmla="*/ 239741 h 415697"/>
                <a:gd name="connsiteX3" fmla="*/ 384184 w 569499"/>
                <a:gd name="connsiteY3" fmla="*/ 380558 h 415697"/>
                <a:gd name="connsiteX4" fmla="*/ 341595 w 569499"/>
                <a:gd name="connsiteY4" fmla="*/ 415697 h 415697"/>
                <a:gd name="connsiteX5" fmla="*/ 299006 w 569499"/>
                <a:gd name="connsiteY5" fmla="*/ 380558 h 415697"/>
                <a:gd name="connsiteX6" fmla="*/ 106701 w 569499"/>
                <a:gd name="connsiteY6" fmla="*/ 321817 h 415697"/>
                <a:gd name="connsiteX7" fmla="*/ 37383 w 569499"/>
                <a:gd name="connsiteY7" fmla="*/ 328805 h 415697"/>
                <a:gd name="connsiteX8" fmla="*/ 0 w 569499"/>
                <a:gd name="connsiteY8" fmla="*/ 340409 h 415697"/>
                <a:gd name="connsiteX9" fmla="*/ 4634 w 569499"/>
                <a:gd name="connsiteY9" fmla="*/ 294444 h 415697"/>
                <a:gd name="connsiteX10" fmla="*/ 341595 w 569499"/>
                <a:gd name="connsiteY10" fmla="*/ 19813 h 415697"/>
                <a:gd name="connsiteX0" fmla="*/ 341595 w 577888"/>
                <a:gd name="connsiteY0" fmla="*/ 16772 h 412656"/>
                <a:gd name="connsiteX1" fmla="*/ 577888 w 577888"/>
                <a:gd name="connsiteY1" fmla="*/ 132012 h 412656"/>
                <a:gd name="connsiteX2" fmla="*/ 557355 w 577888"/>
                <a:gd name="connsiteY2" fmla="*/ 236700 h 412656"/>
                <a:gd name="connsiteX3" fmla="*/ 384184 w 577888"/>
                <a:gd name="connsiteY3" fmla="*/ 377517 h 412656"/>
                <a:gd name="connsiteX4" fmla="*/ 341595 w 577888"/>
                <a:gd name="connsiteY4" fmla="*/ 412656 h 412656"/>
                <a:gd name="connsiteX5" fmla="*/ 299006 w 577888"/>
                <a:gd name="connsiteY5" fmla="*/ 377517 h 412656"/>
                <a:gd name="connsiteX6" fmla="*/ 106701 w 577888"/>
                <a:gd name="connsiteY6" fmla="*/ 318776 h 412656"/>
                <a:gd name="connsiteX7" fmla="*/ 37383 w 577888"/>
                <a:gd name="connsiteY7" fmla="*/ 325764 h 412656"/>
                <a:gd name="connsiteX8" fmla="*/ 0 w 577888"/>
                <a:gd name="connsiteY8" fmla="*/ 337368 h 412656"/>
                <a:gd name="connsiteX9" fmla="*/ 4634 w 577888"/>
                <a:gd name="connsiteY9" fmla="*/ 291403 h 412656"/>
                <a:gd name="connsiteX10" fmla="*/ 341595 w 577888"/>
                <a:gd name="connsiteY10" fmla="*/ 16772 h 412656"/>
                <a:gd name="connsiteX0" fmla="*/ 341595 w 577888"/>
                <a:gd name="connsiteY0" fmla="*/ 16772 h 412656"/>
                <a:gd name="connsiteX1" fmla="*/ 577888 w 577888"/>
                <a:gd name="connsiteY1" fmla="*/ 132012 h 412656"/>
                <a:gd name="connsiteX2" fmla="*/ 557355 w 577888"/>
                <a:gd name="connsiteY2" fmla="*/ 236700 h 412656"/>
                <a:gd name="connsiteX3" fmla="*/ 384184 w 577888"/>
                <a:gd name="connsiteY3" fmla="*/ 377517 h 412656"/>
                <a:gd name="connsiteX4" fmla="*/ 341595 w 577888"/>
                <a:gd name="connsiteY4" fmla="*/ 412656 h 412656"/>
                <a:gd name="connsiteX5" fmla="*/ 299006 w 577888"/>
                <a:gd name="connsiteY5" fmla="*/ 377517 h 412656"/>
                <a:gd name="connsiteX6" fmla="*/ 106701 w 577888"/>
                <a:gd name="connsiteY6" fmla="*/ 318776 h 412656"/>
                <a:gd name="connsiteX7" fmla="*/ 37383 w 577888"/>
                <a:gd name="connsiteY7" fmla="*/ 325764 h 412656"/>
                <a:gd name="connsiteX8" fmla="*/ 0 w 577888"/>
                <a:gd name="connsiteY8" fmla="*/ 337368 h 412656"/>
                <a:gd name="connsiteX9" fmla="*/ 341595 w 577888"/>
                <a:gd name="connsiteY9" fmla="*/ 16772 h 412656"/>
                <a:gd name="connsiteX0" fmla="*/ 304212 w 540505"/>
                <a:gd name="connsiteY0" fmla="*/ 16772 h 412656"/>
                <a:gd name="connsiteX1" fmla="*/ 540505 w 540505"/>
                <a:gd name="connsiteY1" fmla="*/ 132012 h 412656"/>
                <a:gd name="connsiteX2" fmla="*/ 519972 w 540505"/>
                <a:gd name="connsiteY2" fmla="*/ 236700 h 412656"/>
                <a:gd name="connsiteX3" fmla="*/ 346801 w 540505"/>
                <a:gd name="connsiteY3" fmla="*/ 377517 h 412656"/>
                <a:gd name="connsiteX4" fmla="*/ 304212 w 540505"/>
                <a:gd name="connsiteY4" fmla="*/ 412656 h 412656"/>
                <a:gd name="connsiteX5" fmla="*/ 261623 w 540505"/>
                <a:gd name="connsiteY5" fmla="*/ 377517 h 412656"/>
                <a:gd name="connsiteX6" fmla="*/ 69318 w 540505"/>
                <a:gd name="connsiteY6" fmla="*/ 318776 h 412656"/>
                <a:gd name="connsiteX7" fmla="*/ 0 w 540505"/>
                <a:gd name="connsiteY7" fmla="*/ 325764 h 412656"/>
                <a:gd name="connsiteX8" fmla="*/ 304212 w 540505"/>
                <a:gd name="connsiteY8" fmla="*/ 16772 h 412656"/>
                <a:gd name="connsiteX0" fmla="*/ 304381 w 540674"/>
                <a:gd name="connsiteY0" fmla="*/ 16772 h 412656"/>
                <a:gd name="connsiteX1" fmla="*/ 540674 w 540674"/>
                <a:gd name="connsiteY1" fmla="*/ 132012 h 412656"/>
                <a:gd name="connsiteX2" fmla="*/ 520141 w 540674"/>
                <a:gd name="connsiteY2" fmla="*/ 236700 h 412656"/>
                <a:gd name="connsiteX3" fmla="*/ 346970 w 540674"/>
                <a:gd name="connsiteY3" fmla="*/ 377517 h 412656"/>
                <a:gd name="connsiteX4" fmla="*/ 304381 w 540674"/>
                <a:gd name="connsiteY4" fmla="*/ 412656 h 412656"/>
                <a:gd name="connsiteX5" fmla="*/ 261792 w 540674"/>
                <a:gd name="connsiteY5" fmla="*/ 377517 h 412656"/>
                <a:gd name="connsiteX6" fmla="*/ 169 w 540674"/>
                <a:gd name="connsiteY6" fmla="*/ 325764 h 412656"/>
                <a:gd name="connsiteX7" fmla="*/ 304381 w 540674"/>
                <a:gd name="connsiteY7" fmla="*/ 16772 h 412656"/>
                <a:gd name="connsiteX0" fmla="*/ 195487 w 431780"/>
                <a:gd name="connsiteY0" fmla="*/ 9999 h 405883"/>
                <a:gd name="connsiteX1" fmla="*/ 431780 w 431780"/>
                <a:gd name="connsiteY1" fmla="*/ 125239 h 405883"/>
                <a:gd name="connsiteX2" fmla="*/ 411247 w 431780"/>
                <a:gd name="connsiteY2" fmla="*/ 229927 h 405883"/>
                <a:gd name="connsiteX3" fmla="*/ 238076 w 431780"/>
                <a:gd name="connsiteY3" fmla="*/ 370744 h 405883"/>
                <a:gd name="connsiteX4" fmla="*/ 195487 w 431780"/>
                <a:gd name="connsiteY4" fmla="*/ 405883 h 405883"/>
                <a:gd name="connsiteX5" fmla="*/ 152898 w 431780"/>
                <a:gd name="connsiteY5" fmla="*/ 370744 h 405883"/>
                <a:gd name="connsiteX6" fmla="*/ 331 w 431780"/>
                <a:gd name="connsiteY6" fmla="*/ 193156 h 405883"/>
                <a:gd name="connsiteX7" fmla="*/ 195487 w 431780"/>
                <a:gd name="connsiteY7" fmla="*/ 9999 h 405883"/>
                <a:gd name="connsiteX0" fmla="*/ 203854 w 440147"/>
                <a:gd name="connsiteY0" fmla="*/ 3791 h 399675"/>
                <a:gd name="connsiteX1" fmla="*/ 440147 w 440147"/>
                <a:gd name="connsiteY1" fmla="*/ 119031 h 399675"/>
                <a:gd name="connsiteX2" fmla="*/ 419614 w 440147"/>
                <a:gd name="connsiteY2" fmla="*/ 223719 h 399675"/>
                <a:gd name="connsiteX3" fmla="*/ 246443 w 440147"/>
                <a:gd name="connsiteY3" fmla="*/ 364536 h 399675"/>
                <a:gd name="connsiteX4" fmla="*/ 203854 w 440147"/>
                <a:gd name="connsiteY4" fmla="*/ 399675 h 399675"/>
                <a:gd name="connsiteX5" fmla="*/ 161265 w 440147"/>
                <a:gd name="connsiteY5" fmla="*/ 364536 h 399675"/>
                <a:gd name="connsiteX6" fmla="*/ 308 w 440147"/>
                <a:gd name="connsiteY6" fmla="*/ 103061 h 399675"/>
                <a:gd name="connsiteX7" fmla="*/ 203854 w 440147"/>
                <a:gd name="connsiteY7" fmla="*/ 3791 h 399675"/>
                <a:gd name="connsiteX0" fmla="*/ 203854 w 440147"/>
                <a:gd name="connsiteY0" fmla="*/ 3791 h 508732"/>
                <a:gd name="connsiteX1" fmla="*/ 440147 w 440147"/>
                <a:gd name="connsiteY1" fmla="*/ 119031 h 508732"/>
                <a:gd name="connsiteX2" fmla="*/ 419614 w 440147"/>
                <a:gd name="connsiteY2" fmla="*/ 223719 h 508732"/>
                <a:gd name="connsiteX3" fmla="*/ 246443 w 440147"/>
                <a:gd name="connsiteY3" fmla="*/ 364536 h 508732"/>
                <a:gd name="connsiteX4" fmla="*/ 237410 w 440147"/>
                <a:gd name="connsiteY4" fmla="*/ 508732 h 508732"/>
                <a:gd name="connsiteX5" fmla="*/ 161265 w 440147"/>
                <a:gd name="connsiteY5" fmla="*/ 364536 h 508732"/>
                <a:gd name="connsiteX6" fmla="*/ 308 w 440147"/>
                <a:gd name="connsiteY6" fmla="*/ 103061 h 508732"/>
                <a:gd name="connsiteX7" fmla="*/ 203854 w 440147"/>
                <a:gd name="connsiteY7" fmla="*/ 3791 h 508732"/>
                <a:gd name="connsiteX0" fmla="*/ 203854 w 440147"/>
                <a:gd name="connsiteY0" fmla="*/ 3791 h 508732"/>
                <a:gd name="connsiteX1" fmla="*/ 440147 w 440147"/>
                <a:gd name="connsiteY1" fmla="*/ 119031 h 508732"/>
                <a:gd name="connsiteX2" fmla="*/ 419614 w 440147"/>
                <a:gd name="connsiteY2" fmla="*/ 223719 h 508732"/>
                <a:gd name="connsiteX3" fmla="*/ 296774 w 440147"/>
                <a:gd name="connsiteY3" fmla="*/ 372928 h 508732"/>
                <a:gd name="connsiteX4" fmla="*/ 237410 w 440147"/>
                <a:gd name="connsiteY4" fmla="*/ 508732 h 508732"/>
                <a:gd name="connsiteX5" fmla="*/ 161265 w 440147"/>
                <a:gd name="connsiteY5" fmla="*/ 364536 h 508732"/>
                <a:gd name="connsiteX6" fmla="*/ 308 w 440147"/>
                <a:gd name="connsiteY6" fmla="*/ 103061 h 508732"/>
                <a:gd name="connsiteX7" fmla="*/ 203854 w 440147"/>
                <a:gd name="connsiteY7" fmla="*/ 3791 h 508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0147" h="508732">
                  <a:moveTo>
                    <a:pt x="203854" y="3791"/>
                  </a:moveTo>
                  <a:cubicBezTo>
                    <a:pt x="277160" y="6453"/>
                    <a:pt x="408075" y="-37701"/>
                    <a:pt x="440147" y="119031"/>
                  </a:cubicBezTo>
                  <a:lnTo>
                    <a:pt x="419614" y="223719"/>
                  </a:lnTo>
                  <a:lnTo>
                    <a:pt x="296774" y="372928"/>
                  </a:lnTo>
                  <a:lnTo>
                    <a:pt x="237410" y="508732"/>
                  </a:lnTo>
                  <a:lnTo>
                    <a:pt x="161265" y="364536"/>
                  </a:lnTo>
                  <a:cubicBezTo>
                    <a:pt x="110563" y="350054"/>
                    <a:pt x="-6790" y="163185"/>
                    <a:pt x="308" y="103061"/>
                  </a:cubicBezTo>
                  <a:cubicBezTo>
                    <a:pt x="65360" y="42009"/>
                    <a:pt x="130548" y="1129"/>
                    <a:pt x="203854" y="3791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64" name="Csoportba foglalás 63">
            <a:extLst>
              <a:ext uri="{FF2B5EF4-FFF2-40B4-BE49-F238E27FC236}">
                <a16:creationId xmlns:a16="http://schemas.microsoft.com/office/drawing/2014/main" id="{3755C7A1-D5C6-494D-8199-FEF10FC643AB}"/>
              </a:ext>
            </a:extLst>
          </p:cNvPr>
          <p:cNvGrpSpPr/>
          <p:nvPr/>
        </p:nvGrpSpPr>
        <p:grpSpPr>
          <a:xfrm>
            <a:off x="1239350" y="3404945"/>
            <a:ext cx="2779269" cy="2806126"/>
            <a:chOff x="3378545" y="3406499"/>
            <a:chExt cx="2779269" cy="2806126"/>
          </a:xfrm>
        </p:grpSpPr>
        <p:grpSp>
          <p:nvGrpSpPr>
            <p:cNvPr id="65" name="Csoportba foglalás 64">
              <a:extLst>
                <a:ext uri="{FF2B5EF4-FFF2-40B4-BE49-F238E27FC236}">
                  <a16:creationId xmlns:a16="http://schemas.microsoft.com/office/drawing/2014/main" id="{BEF4BDFC-35BB-4E7C-AC61-7B215AA7EE50}"/>
                </a:ext>
              </a:extLst>
            </p:cNvPr>
            <p:cNvGrpSpPr/>
            <p:nvPr/>
          </p:nvGrpSpPr>
          <p:grpSpPr>
            <a:xfrm>
              <a:off x="3378545" y="3406499"/>
              <a:ext cx="2779269" cy="2787550"/>
              <a:chOff x="3371232" y="3406010"/>
              <a:chExt cx="2779269" cy="2787550"/>
            </a:xfrm>
          </p:grpSpPr>
          <p:sp>
            <p:nvSpPr>
              <p:cNvPr id="70" name="Téglalap 69">
                <a:extLst>
                  <a:ext uri="{FF2B5EF4-FFF2-40B4-BE49-F238E27FC236}">
                    <a16:creationId xmlns:a16="http://schemas.microsoft.com/office/drawing/2014/main" id="{9481136A-57E9-4A8F-A346-15BCCF09881A}"/>
                  </a:ext>
                </a:extLst>
              </p:cNvPr>
              <p:cNvSpPr/>
              <p:nvPr/>
            </p:nvSpPr>
            <p:spPr>
              <a:xfrm>
                <a:off x="3376408" y="3419467"/>
                <a:ext cx="2774093" cy="277409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1" name="Szabadkézi sokszög: alakzat 70">
                <a:extLst>
                  <a:ext uri="{FF2B5EF4-FFF2-40B4-BE49-F238E27FC236}">
                    <a16:creationId xmlns:a16="http://schemas.microsoft.com/office/drawing/2014/main" id="{DCE28E7A-F22E-488E-A3FD-9D39F9CA1719}"/>
                  </a:ext>
                </a:extLst>
              </p:cNvPr>
              <p:cNvSpPr/>
              <p:nvPr/>
            </p:nvSpPr>
            <p:spPr>
              <a:xfrm>
                <a:off x="3371232" y="3406010"/>
                <a:ext cx="2779267" cy="2781114"/>
              </a:xfrm>
              <a:custGeom>
                <a:avLst/>
                <a:gdLst>
                  <a:gd name="connsiteX0" fmla="*/ 1702496 w 3428338"/>
                  <a:gd name="connsiteY0" fmla="*/ 2290545 h 3437383"/>
                  <a:gd name="connsiteX1" fmla="*/ 1715250 w 3428338"/>
                  <a:gd name="connsiteY1" fmla="*/ 2291831 h 3437383"/>
                  <a:gd name="connsiteX2" fmla="*/ 1704714 w 3428338"/>
                  <a:gd name="connsiteY2" fmla="*/ 2396350 h 3437383"/>
                  <a:gd name="connsiteX3" fmla="*/ 2122470 w 3428338"/>
                  <a:gd name="connsiteY3" fmla="*/ 3026598 h 3437383"/>
                  <a:gd name="connsiteX4" fmla="*/ 2238476 w 3428338"/>
                  <a:gd name="connsiteY4" fmla="*/ 3062608 h 3437383"/>
                  <a:gd name="connsiteX5" fmla="*/ 2230853 w 3428338"/>
                  <a:gd name="connsiteY5" fmla="*/ 3087165 h 3437383"/>
                  <a:gd name="connsiteX6" fmla="*/ 1702496 w 3428338"/>
                  <a:gd name="connsiteY6" fmla="*/ 3437383 h 3437383"/>
                  <a:gd name="connsiteX7" fmla="*/ 1174139 w 3428338"/>
                  <a:gd name="connsiteY7" fmla="*/ 3087165 h 3437383"/>
                  <a:gd name="connsiteX8" fmla="*/ 1166711 w 3428338"/>
                  <a:gd name="connsiteY8" fmla="*/ 3063235 h 3437383"/>
                  <a:gd name="connsiteX9" fmla="*/ 1284740 w 3428338"/>
                  <a:gd name="connsiteY9" fmla="*/ 3026597 h 3437383"/>
                  <a:gd name="connsiteX10" fmla="*/ 1702496 w 3428338"/>
                  <a:gd name="connsiteY10" fmla="*/ 2396349 h 3437383"/>
                  <a:gd name="connsiteX11" fmla="*/ 1691937 w 3428338"/>
                  <a:gd name="connsiteY11" fmla="*/ 2291610 h 3437383"/>
                  <a:gd name="connsiteX12" fmla="*/ 1134970 w 3428338"/>
                  <a:gd name="connsiteY12" fmla="*/ 1793378 h 3437383"/>
                  <a:gd name="connsiteX13" fmla="*/ 1138933 w 3428338"/>
                  <a:gd name="connsiteY13" fmla="*/ 1832689 h 3437383"/>
                  <a:gd name="connsiteX14" fmla="*/ 1585138 w 3428338"/>
                  <a:gd name="connsiteY14" fmla="*/ 2278894 h 3437383"/>
                  <a:gd name="connsiteX15" fmla="*/ 1691738 w 3428338"/>
                  <a:gd name="connsiteY15" fmla="*/ 2289641 h 3437383"/>
                  <a:gd name="connsiteX16" fmla="*/ 1691937 w 3428338"/>
                  <a:gd name="connsiteY16" fmla="*/ 2291610 h 3437383"/>
                  <a:gd name="connsiteX17" fmla="*/ 1586932 w 3428338"/>
                  <a:gd name="connsiteY17" fmla="*/ 2302195 h 3437383"/>
                  <a:gd name="connsiteX18" fmla="*/ 1129077 w 3428338"/>
                  <a:gd name="connsiteY18" fmla="*/ 2863964 h 3437383"/>
                  <a:gd name="connsiteX19" fmla="*/ 1140727 w 3428338"/>
                  <a:gd name="connsiteY19" fmla="*/ 2979528 h 3437383"/>
                  <a:gd name="connsiteX20" fmla="*/ 1166711 w 3428338"/>
                  <a:gd name="connsiteY20" fmla="*/ 3063235 h 3437383"/>
                  <a:gd name="connsiteX21" fmla="*/ 1156346 w 3428338"/>
                  <a:gd name="connsiteY21" fmla="*/ 3066453 h 3437383"/>
                  <a:gd name="connsiteX22" fmla="*/ 1018495 w 3428338"/>
                  <a:gd name="connsiteY22" fmla="*/ 3080349 h 3437383"/>
                  <a:gd name="connsiteX23" fmla="*/ 334496 w 3428338"/>
                  <a:gd name="connsiteY23" fmla="*/ 3080349 h 3437383"/>
                  <a:gd name="connsiteX24" fmla="*/ 334496 w 3428338"/>
                  <a:gd name="connsiteY24" fmla="*/ 2396349 h 3437383"/>
                  <a:gd name="connsiteX25" fmla="*/ 348393 w 3428338"/>
                  <a:gd name="connsiteY25" fmla="*/ 2258499 h 3437383"/>
                  <a:gd name="connsiteX26" fmla="*/ 363577 w 3428338"/>
                  <a:gd name="connsiteY26" fmla="*/ 2209585 h 3437383"/>
                  <a:gd name="connsiteX27" fmla="*/ 457855 w 3428338"/>
                  <a:gd name="connsiteY27" fmla="*/ 2238850 h 3437383"/>
                  <a:gd name="connsiteX28" fmla="*/ 573419 w 3428338"/>
                  <a:gd name="connsiteY28" fmla="*/ 2250500 h 3437383"/>
                  <a:gd name="connsiteX29" fmla="*/ 1107063 w 3428338"/>
                  <a:gd name="connsiteY29" fmla="*/ 1887339 h 3437383"/>
                  <a:gd name="connsiteX30" fmla="*/ 1127774 w 3428338"/>
                  <a:gd name="connsiteY30" fmla="*/ 1721990 h 3437383"/>
                  <a:gd name="connsiteX31" fmla="*/ 1139576 w 3428338"/>
                  <a:gd name="connsiteY31" fmla="*/ 1723032 h 3437383"/>
                  <a:gd name="connsiteX32" fmla="*/ 1142136 w 3428338"/>
                  <a:gd name="connsiteY32" fmla="*/ 1723724 h 3437383"/>
                  <a:gd name="connsiteX33" fmla="*/ 1135188 w 3428338"/>
                  <a:gd name="connsiteY33" fmla="*/ 1792645 h 3437383"/>
                  <a:gd name="connsiteX34" fmla="*/ 1134970 w 3428338"/>
                  <a:gd name="connsiteY34" fmla="*/ 1793378 h 3437383"/>
                  <a:gd name="connsiteX35" fmla="*/ 2284207 w 3428338"/>
                  <a:gd name="connsiteY35" fmla="*/ 1721571 h 3437383"/>
                  <a:gd name="connsiteX36" fmla="*/ 2293150 w 3428338"/>
                  <a:gd name="connsiteY36" fmla="*/ 1810279 h 3437383"/>
                  <a:gd name="connsiteX37" fmla="*/ 2854919 w 3428338"/>
                  <a:gd name="connsiteY37" fmla="*/ 2268134 h 3437383"/>
                  <a:gd name="connsiteX38" fmla="*/ 2970483 w 3428338"/>
                  <a:gd name="connsiteY38" fmla="*/ 2256484 h 3437383"/>
                  <a:gd name="connsiteX39" fmla="*/ 3050483 w 3428338"/>
                  <a:gd name="connsiteY39" fmla="*/ 2231651 h 3437383"/>
                  <a:gd name="connsiteX40" fmla="*/ 3058818 w 3428338"/>
                  <a:gd name="connsiteY40" fmla="*/ 2258500 h 3437383"/>
                  <a:gd name="connsiteX41" fmla="*/ 3072714 w 3428338"/>
                  <a:gd name="connsiteY41" fmla="*/ 2396350 h 3437383"/>
                  <a:gd name="connsiteX42" fmla="*/ 3072714 w 3428338"/>
                  <a:gd name="connsiteY42" fmla="*/ 3080350 h 3437383"/>
                  <a:gd name="connsiteX43" fmla="*/ 2388714 w 3428338"/>
                  <a:gd name="connsiteY43" fmla="*/ 3080350 h 3437383"/>
                  <a:gd name="connsiteX44" fmla="*/ 2250864 w 3428338"/>
                  <a:gd name="connsiteY44" fmla="*/ 3066454 h 3437383"/>
                  <a:gd name="connsiteX45" fmla="*/ 2238476 w 3428338"/>
                  <a:gd name="connsiteY45" fmla="*/ 3062608 h 3437383"/>
                  <a:gd name="connsiteX46" fmla="*/ 2264265 w 3428338"/>
                  <a:gd name="connsiteY46" fmla="*/ 2979528 h 3437383"/>
                  <a:gd name="connsiteX47" fmla="*/ 2275915 w 3428338"/>
                  <a:gd name="connsiteY47" fmla="*/ 2863964 h 3437383"/>
                  <a:gd name="connsiteX48" fmla="*/ 1818060 w 3428338"/>
                  <a:gd name="connsiteY48" fmla="*/ 2302195 h 3437383"/>
                  <a:gd name="connsiteX49" fmla="*/ 1715250 w 3428338"/>
                  <a:gd name="connsiteY49" fmla="*/ 2291831 h 3437383"/>
                  <a:gd name="connsiteX50" fmla="*/ 1715530 w 3428338"/>
                  <a:gd name="connsiteY50" fmla="*/ 2289049 h 3437383"/>
                  <a:gd name="connsiteX51" fmla="*/ 1816266 w 3428338"/>
                  <a:gd name="connsiteY51" fmla="*/ 2278894 h 3437383"/>
                  <a:gd name="connsiteX52" fmla="*/ 2262471 w 3428338"/>
                  <a:gd name="connsiteY52" fmla="*/ 1832689 h 3437383"/>
                  <a:gd name="connsiteX53" fmla="*/ 2273578 w 3428338"/>
                  <a:gd name="connsiteY53" fmla="*/ 1722508 h 3437383"/>
                  <a:gd name="connsiteX54" fmla="*/ 1139153 w 3428338"/>
                  <a:gd name="connsiteY54" fmla="*/ 1600852 h 3437383"/>
                  <a:gd name="connsiteX55" fmla="*/ 1146838 w 3428338"/>
                  <a:gd name="connsiteY55" fmla="*/ 1677081 h 3437383"/>
                  <a:gd name="connsiteX56" fmla="*/ 1146348 w 3428338"/>
                  <a:gd name="connsiteY56" fmla="*/ 1681939 h 3437383"/>
                  <a:gd name="connsiteX57" fmla="*/ 1130671 w 3428338"/>
                  <a:gd name="connsiteY57" fmla="*/ 1683519 h 3437383"/>
                  <a:gd name="connsiteX58" fmla="*/ 1138933 w 3428338"/>
                  <a:gd name="connsiteY58" fmla="*/ 1601561 h 3437383"/>
                  <a:gd name="connsiteX59" fmla="*/ 3050484 w 3428338"/>
                  <a:gd name="connsiteY59" fmla="*/ 1157779 h 3437383"/>
                  <a:gd name="connsiteX60" fmla="*/ 3078120 w 3428338"/>
                  <a:gd name="connsiteY60" fmla="*/ 1166358 h 3437383"/>
                  <a:gd name="connsiteX61" fmla="*/ 3428338 w 3428338"/>
                  <a:gd name="connsiteY61" fmla="*/ 1694715 h 3437383"/>
                  <a:gd name="connsiteX62" fmla="*/ 3078120 w 3428338"/>
                  <a:gd name="connsiteY62" fmla="*/ 2223072 h 3437383"/>
                  <a:gd name="connsiteX63" fmla="*/ 3050483 w 3428338"/>
                  <a:gd name="connsiteY63" fmla="*/ 2231651 h 3437383"/>
                  <a:gd name="connsiteX64" fmla="*/ 3018962 w 3428338"/>
                  <a:gd name="connsiteY64" fmla="*/ 2130106 h 3437383"/>
                  <a:gd name="connsiteX65" fmla="*/ 2388714 w 3428338"/>
                  <a:gd name="connsiteY65" fmla="*/ 1712350 h 3437383"/>
                  <a:gd name="connsiteX66" fmla="*/ 2284207 w 3428338"/>
                  <a:gd name="connsiteY66" fmla="*/ 1721571 h 3437383"/>
                  <a:gd name="connsiteX67" fmla="*/ 2281500 w 3428338"/>
                  <a:gd name="connsiteY67" fmla="*/ 1694715 h 3437383"/>
                  <a:gd name="connsiteX68" fmla="*/ 2284338 w 3428338"/>
                  <a:gd name="connsiteY68" fmla="*/ 1666559 h 3437383"/>
                  <a:gd name="connsiteX69" fmla="*/ 2388714 w 3428338"/>
                  <a:gd name="connsiteY69" fmla="*/ 1677081 h 3437383"/>
                  <a:gd name="connsiteX70" fmla="*/ 3018962 w 3428338"/>
                  <a:gd name="connsiteY70" fmla="*/ 1259325 h 3437383"/>
                  <a:gd name="connsiteX71" fmla="*/ 349647 w 3428338"/>
                  <a:gd name="connsiteY71" fmla="*/ 1149034 h 3437383"/>
                  <a:gd name="connsiteX72" fmla="*/ 389356 w 3428338"/>
                  <a:gd name="connsiteY72" fmla="*/ 1276960 h 3437383"/>
                  <a:gd name="connsiteX73" fmla="*/ 1019604 w 3428338"/>
                  <a:gd name="connsiteY73" fmla="*/ 1694716 h 3437383"/>
                  <a:gd name="connsiteX74" fmla="*/ 1130671 w 3428338"/>
                  <a:gd name="connsiteY74" fmla="*/ 1683519 h 3437383"/>
                  <a:gd name="connsiteX75" fmla="*/ 1127283 w 3428338"/>
                  <a:gd name="connsiteY75" fmla="*/ 1717125 h 3437383"/>
                  <a:gd name="connsiteX76" fmla="*/ 1127774 w 3428338"/>
                  <a:gd name="connsiteY76" fmla="*/ 1721990 h 3437383"/>
                  <a:gd name="connsiteX77" fmla="*/ 1018495 w 3428338"/>
                  <a:gd name="connsiteY77" fmla="*/ 1712349 h 3437383"/>
                  <a:gd name="connsiteX78" fmla="*/ 388248 w 3428338"/>
                  <a:gd name="connsiteY78" fmla="*/ 2130105 h 3437383"/>
                  <a:gd name="connsiteX79" fmla="*/ 363577 w 3428338"/>
                  <a:gd name="connsiteY79" fmla="*/ 2209585 h 3437383"/>
                  <a:gd name="connsiteX80" fmla="*/ 350218 w 3428338"/>
                  <a:gd name="connsiteY80" fmla="*/ 2205438 h 3437383"/>
                  <a:gd name="connsiteX81" fmla="*/ 0 w 3428338"/>
                  <a:gd name="connsiteY81" fmla="*/ 1677081 h 3437383"/>
                  <a:gd name="connsiteX82" fmla="*/ 252815 w 3428338"/>
                  <a:gd name="connsiteY82" fmla="*/ 1201593 h 3437383"/>
                  <a:gd name="connsiteX83" fmla="*/ 1724013 w 3428338"/>
                  <a:gd name="connsiteY83" fmla="*/ 1146056 h 3437383"/>
                  <a:gd name="connsiteX84" fmla="*/ 1725615 w 3428338"/>
                  <a:gd name="connsiteY84" fmla="*/ 1146218 h 3437383"/>
                  <a:gd name="connsiteX85" fmla="*/ 1724098 w 3428338"/>
                  <a:gd name="connsiteY85" fmla="*/ 1146371 h 3437383"/>
                  <a:gd name="connsiteX86" fmla="*/ 1694549 w 3428338"/>
                  <a:gd name="connsiteY86" fmla="*/ 1144326 h 3437383"/>
                  <a:gd name="connsiteX87" fmla="*/ 1719460 w 3428338"/>
                  <a:gd name="connsiteY87" fmla="*/ 1146838 h 3437383"/>
                  <a:gd name="connsiteX88" fmla="*/ 1724098 w 3428338"/>
                  <a:gd name="connsiteY88" fmla="*/ 1146371 h 3437383"/>
                  <a:gd name="connsiteX89" fmla="*/ 1746219 w 3428338"/>
                  <a:gd name="connsiteY89" fmla="*/ 1228264 h 3437383"/>
                  <a:gd name="connsiteX90" fmla="*/ 2250864 w 3428338"/>
                  <a:gd name="connsiteY90" fmla="*/ 1663185 h 3437383"/>
                  <a:gd name="connsiteX91" fmla="*/ 2268866 w 3428338"/>
                  <a:gd name="connsiteY91" fmla="*/ 1664999 h 3437383"/>
                  <a:gd name="connsiteX92" fmla="*/ 2274121 w 3428338"/>
                  <a:gd name="connsiteY92" fmla="*/ 1717125 h 3437383"/>
                  <a:gd name="connsiteX93" fmla="*/ 2273578 w 3428338"/>
                  <a:gd name="connsiteY93" fmla="*/ 1722508 h 3437383"/>
                  <a:gd name="connsiteX94" fmla="*/ 2267634 w 3428338"/>
                  <a:gd name="connsiteY94" fmla="*/ 1723033 h 3437383"/>
                  <a:gd name="connsiteX95" fmla="*/ 1718610 w 3428338"/>
                  <a:gd name="connsiteY95" fmla="*/ 2258500 h 3437383"/>
                  <a:gd name="connsiteX96" fmla="*/ 1715530 w 3428338"/>
                  <a:gd name="connsiteY96" fmla="*/ 2289049 h 3437383"/>
                  <a:gd name="connsiteX97" fmla="*/ 1700702 w 3428338"/>
                  <a:gd name="connsiteY97" fmla="*/ 2290544 h 3437383"/>
                  <a:gd name="connsiteX98" fmla="*/ 1691738 w 3428338"/>
                  <a:gd name="connsiteY98" fmla="*/ 2289641 h 3437383"/>
                  <a:gd name="connsiteX99" fmla="*/ 1688600 w 3428338"/>
                  <a:gd name="connsiteY99" fmla="*/ 2258499 h 3437383"/>
                  <a:gd name="connsiteX100" fmla="*/ 1253678 w 3428338"/>
                  <a:gd name="connsiteY100" fmla="*/ 1753854 h 3437383"/>
                  <a:gd name="connsiteX101" fmla="*/ 1142136 w 3428338"/>
                  <a:gd name="connsiteY101" fmla="*/ 1723724 h 3437383"/>
                  <a:gd name="connsiteX102" fmla="*/ 1146348 w 3428338"/>
                  <a:gd name="connsiteY102" fmla="*/ 1681939 h 3437383"/>
                  <a:gd name="connsiteX103" fmla="*/ 1157455 w 3428338"/>
                  <a:gd name="connsiteY103" fmla="*/ 1680820 h 3437383"/>
                  <a:gd name="connsiteX104" fmla="*/ 1662100 w 3428338"/>
                  <a:gd name="connsiteY104" fmla="*/ 1245898 h 3437383"/>
                  <a:gd name="connsiteX105" fmla="*/ 1689396 w 3428338"/>
                  <a:gd name="connsiteY105" fmla="*/ 1144846 h 3437383"/>
                  <a:gd name="connsiteX106" fmla="*/ 335604 w 3428338"/>
                  <a:gd name="connsiteY106" fmla="*/ 326716 h 3437383"/>
                  <a:gd name="connsiteX107" fmla="*/ 1019604 w 3428338"/>
                  <a:gd name="connsiteY107" fmla="*/ 326716 h 3437383"/>
                  <a:gd name="connsiteX108" fmla="*/ 1157455 w 3428338"/>
                  <a:gd name="connsiteY108" fmla="*/ 340613 h 3437383"/>
                  <a:gd name="connsiteX109" fmla="*/ 1190865 w 3428338"/>
                  <a:gd name="connsiteY109" fmla="*/ 350983 h 3437383"/>
                  <a:gd name="connsiteX110" fmla="*/ 1157691 w 3428338"/>
                  <a:gd name="connsiteY110" fmla="*/ 457855 h 3437383"/>
                  <a:gd name="connsiteX111" fmla="*/ 1146041 w 3428338"/>
                  <a:gd name="connsiteY111" fmla="*/ 573419 h 3437383"/>
                  <a:gd name="connsiteX112" fmla="*/ 1603896 w 3428338"/>
                  <a:gd name="connsiteY112" fmla="*/ 1135188 h 3437383"/>
                  <a:gd name="connsiteX113" fmla="*/ 1689670 w 3428338"/>
                  <a:gd name="connsiteY113" fmla="*/ 1143835 h 3437383"/>
                  <a:gd name="connsiteX114" fmla="*/ 1689396 w 3428338"/>
                  <a:gd name="connsiteY114" fmla="*/ 1144846 h 3437383"/>
                  <a:gd name="connsiteX115" fmla="*/ 1585138 w 3428338"/>
                  <a:gd name="connsiteY115" fmla="*/ 1155356 h 3437383"/>
                  <a:gd name="connsiteX116" fmla="*/ 1172345 w 3428338"/>
                  <a:gd name="connsiteY116" fmla="*/ 1493924 h 3437383"/>
                  <a:gd name="connsiteX117" fmla="*/ 1139153 w 3428338"/>
                  <a:gd name="connsiteY117" fmla="*/ 1600852 h 3437383"/>
                  <a:gd name="connsiteX118" fmla="*/ 1135188 w 3428338"/>
                  <a:gd name="connsiteY118" fmla="*/ 1561517 h 3437383"/>
                  <a:gd name="connsiteX119" fmla="*/ 573419 w 3428338"/>
                  <a:gd name="connsiteY119" fmla="*/ 1103661 h 3437383"/>
                  <a:gd name="connsiteX120" fmla="*/ 350218 w 3428338"/>
                  <a:gd name="connsiteY120" fmla="*/ 1148724 h 3437383"/>
                  <a:gd name="connsiteX121" fmla="*/ 349647 w 3428338"/>
                  <a:gd name="connsiteY121" fmla="*/ 1149034 h 3437383"/>
                  <a:gd name="connsiteX122" fmla="*/ 349502 w 3428338"/>
                  <a:gd name="connsiteY122" fmla="*/ 1148566 h 3437383"/>
                  <a:gd name="connsiteX123" fmla="*/ 335604 w 3428338"/>
                  <a:gd name="connsiteY123" fmla="*/ 1010716 h 3437383"/>
                  <a:gd name="connsiteX124" fmla="*/ 2388714 w 3428338"/>
                  <a:gd name="connsiteY124" fmla="*/ 309081 h 3437383"/>
                  <a:gd name="connsiteX125" fmla="*/ 3072714 w 3428338"/>
                  <a:gd name="connsiteY125" fmla="*/ 309081 h 3437383"/>
                  <a:gd name="connsiteX126" fmla="*/ 3072714 w 3428338"/>
                  <a:gd name="connsiteY126" fmla="*/ 993080 h 3437383"/>
                  <a:gd name="connsiteX127" fmla="*/ 3058818 w 3428338"/>
                  <a:gd name="connsiteY127" fmla="*/ 1130930 h 3437383"/>
                  <a:gd name="connsiteX128" fmla="*/ 3050484 w 3428338"/>
                  <a:gd name="connsiteY128" fmla="*/ 1157779 h 3437383"/>
                  <a:gd name="connsiteX129" fmla="*/ 2970483 w 3428338"/>
                  <a:gd name="connsiteY129" fmla="*/ 1132946 h 3437383"/>
                  <a:gd name="connsiteX130" fmla="*/ 2854919 w 3428338"/>
                  <a:gd name="connsiteY130" fmla="*/ 1121295 h 3437383"/>
                  <a:gd name="connsiteX131" fmla="*/ 2293150 w 3428338"/>
                  <a:gd name="connsiteY131" fmla="*/ 1579151 h 3437383"/>
                  <a:gd name="connsiteX132" fmla="*/ 2284338 w 3428338"/>
                  <a:gd name="connsiteY132" fmla="*/ 1666559 h 3437383"/>
                  <a:gd name="connsiteX133" fmla="*/ 2268866 w 3428338"/>
                  <a:gd name="connsiteY133" fmla="*/ 1664999 h 3437383"/>
                  <a:gd name="connsiteX134" fmla="*/ 2262471 w 3428338"/>
                  <a:gd name="connsiteY134" fmla="*/ 1601561 h 3437383"/>
                  <a:gd name="connsiteX135" fmla="*/ 1816266 w 3428338"/>
                  <a:gd name="connsiteY135" fmla="*/ 1155356 h 3437383"/>
                  <a:gd name="connsiteX136" fmla="*/ 1725615 w 3428338"/>
                  <a:gd name="connsiteY136" fmla="*/ 1146218 h 3437383"/>
                  <a:gd name="connsiteX137" fmla="*/ 1835024 w 3428338"/>
                  <a:gd name="connsiteY137" fmla="*/ 1135188 h 3437383"/>
                  <a:gd name="connsiteX138" fmla="*/ 2292879 w 3428338"/>
                  <a:gd name="connsiteY138" fmla="*/ 573419 h 3437383"/>
                  <a:gd name="connsiteX139" fmla="*/ 2247817 w 3428338"/>
                  <a:gd name="connsiteY139" fmla="*/ 350218 h 3437383"/>
                  <a:gd name="connsiteX140" fmla="*/ 2235603 w 3428338"/>
                  <a:gd name="connsiteY140" fmla="*/ 327715 h 3437383"/>
                  <a:gd name="connsiteX141" fmla="*/ 2250864 w 3428338"/>
                  <a:gd name="connsiteY141" fmla="*/ 322977 h 3437383"/>
                  <a:gd name="connsiteX142" fmla="*/ 2388714 w 3428338"/>
                  <a:gd name="connsiteY142" fmla="*/ 309081 h 3437383"/>
                  <a:gd name="connsiteX143" fmla="*/ 1719460 w 3428338"/>
                  <a:gd name="connsiteY143" fmla="*/ 0 h 3437383"/>
                  <a:gd name="connsiteX144" fmla="*/ 2194948 w 3428338"/>
                  <a:gd name="connsiteY144" fmla="*/ 252815 h 3437383"/>
                  <a:gd name="connsiteX145" fmla="*/ 2235603 w 3428338"/>
                  <a:gd name="connsiteY145" fmla="*/ 327715 h 3437383"/>
                  <a:gd name="connsiteX146" fmla="*/ 2122470 w 3428338"/>
                  <a:gd name="connsiteY146" fmla="*/ 362833 h 3437383"/>
                  <a:gd name="connsiteX147" fmla="*/ 1704714 w 3428338"/>
                  <a:gd name="connsiteY147" fmla="*/ 993080 h 3437383"/>
                  <a:gd name="connsiteX148" fmla="*/ 1715397 w 3428338"/>
                  <a:gd name="connsiteY148" fmla="*/ 1114161 h 3437383"/>
                  <a:gd name="connsiteX149" fmla="*/ 1724013 w 3428338"/>
                  <a:gd name="connsiteY149" fmla="*/ 1146056 h 3437383"/>
                  <a:gd name="connsiteX150" fmla="*/ 1700702 w 3428338"/>
                  <a:gd name="connsiteY150" fmla="*/ 1143706 h 3437383"/>
                  <a:gd name="connsiteX151" fmla="*/ 1694549 w 3428338"/>
                  <a:gd name="connsiteY151" fmla="*/ 1144326 h 3437383"/>
                  <a:gd name="connsiteX152" fmla="*/ 1689670 w 3428338"/>
                  <a:gd name="connsiteY152" fmla="*/ 1143835 h 3437383"/>
                  <a:gd name="connsiteX153" fmla="*/ 1692922 w 3428338"/>
                  <a:gd name="connsiteY153" fmla="*/ 1131795 h 3437383"/>
                  <a:gd name="connsiteX154" fmla="*/ 1703605 w 3428338"/>
                  <a:gd name="connsiteY154" fmla="*/ 1010716 h 3437383"/>
                  <a:gd name="connsiteX155" fmla="*/ 1285849 w 3428338"/>
                  <a:gd name="connsiteY155" fmla="*/ 380468 h 3437383"/>
                  <a:gd name="connsiteX156" fmla="*/ 1190865 w 3428338"/>
                  <a:gd name="connsiteY156" fmla="*/ 350983 h 3437383"/>
                  <a:gd name="connsiteX157" fmla="*/ 1191103 w 3428338"/>
                  <a:gd name="connsiteY157" fmla="*/ 350218 h 3437383"/>
                  <a:gd name="connsiteX158" fmla="*/ 1719460 w 3428338"/>
                  <a:gd name="connsiteY158" fmla="*/ 0 h 3437383"/>
                  <a:gd name="connsiteX0" fmla="*/ 1449681 w 3175523"/>
                  <a:gd name="connsiteY0" fmla="*/ 2290545 h 3437383"/>
                  <a:gd name="connsiteX1" fmla="*/ 1462435 w 3175523"/>
                  <a:gd name="connsiteY1" fmla="*/ 2291831 h 3437383"/>
                  <a:gd name="connsiteX2" fmla="*/ 1451899 w 3175523"/>
                  <a:gd name="connsiteY2" fmla="*/ 2396350 h 3437383"/>
                  <a:gd name="connsiteX3" fmla="*/ 1869655 w 3175523"/>
                  <a:gd name="connsiteY3" fmla="*/ 3026598 h 3437383"/>
                  <a:gd name="connsiteX4" fmla="*/ 1985661 w 3175523"/>
                  <a:gd name="connsiteY4" fmla="*/ 3062608 h 3437383"/>
                  <a:gd name="connsiteX5" fmla="*/ 1978038 w 3175523"/>
                  <a:gd name="connsiteY5" fmla="*/ 3087165 h 3437383"/>
                  <a:gd name="connsiteX6" fmla="*/ 1449681 w 3175523"/>
                  <a:gd name="connsiteY6" fmla="*/ 3437383 h 3437383"/>
                  <a:gd name="connsiteX7" fmla="*/ 921324 w 3175523"/>
                  <a:gd name="connsiteY7" fmla="*/ 3087165 h 3437383"/>
                  <a:gd name="connsiteX8" fmla="*/ 913896 w 3175523"/>
                  <a:gd name="connsiteY8" fmla="*/ 3063235 h 3437383"/>
                  <a:gd name="connsiteX9" fmla="*/ 1031925 w 3175523"/>
                  <a:gd name="connsiteY9" fmla="*/ 3026597 h 3437383"/>
                  <a:gd name="connsiteX10" fmla="*/ 1449681 w 3175523"/>
                  <a:gd name="connsiteY10" fmla="*/ 2396349 h 3437383"/>
                  <a:gd name="connsiteX11" fmla="*/ 1439122 w 3175523"/>
                  <a:gd name="connsiteY11" fmla="*/ 2291610 h 3437383"/>
                  <a:gd name="connsiteX12" fmla="*/ 1449681 w 3175523"/>
                  <a:gd name="connsiteY12" fmla="*/ 2290545 h 3437383"/>
                  <a:gd name="connsiteX13" fmla="*/ 882155 w 3175523"/>
                  <a:gd name="connsiteY13" fmla="*/ 1793378 h 3437383"/>
                  <a:gd name="connsiteX14" fmla="*/ 886118 w 3175523"/>
                  <a:gd name="connsiteY14" fmla="*/ 1832689 h 3437383"/>
                  <a:gd name="connsiteX15" fmla="*/ 1332323 w 3175523"/>
                  <a:gd name="connsiteY15" fmla="*/ 2278894 h 3437383"/>
                  <a:gd name="connsiteX16" fmla="*/ 1438923 w 3175523"/>
                  <a:gd name="connsiteY16" fmla="*/ 2289641 h 3437383"/>
                  <a:gd name="connsiteX17" fmla="*/ 1439122 w 3175523"/>
                  <a:gd name="connsiteY17" fmla="*/ 2291610 h 3437383"/>
                  <a:gd name="connsiteX18" fmla="*/ 1334117 w 3175523"/>
                  <a:gd name="connsiteY18" fmla="*/ 2302195 h 3437383"/>
                  <a:gd name="connsiteX19" fmla="*/ 876262 w 3175523"/>
                  <a:gd name="connsiteY19" fmla="*/ 2863964 h 3437383"/>
                  <a:gd name="connsiteX20" fmla="*/ 887912 w 3175523"/>
                  <a:gd name="connsiteY20" fmla="*/ 2979528 h 3437383"/>
                  <a:gd name="connsiteX21" fmla="*/ 913896 w 3175523"/>
                  <a:gd name="connsiteY21" fmla="*/ 3063235 h 3437383"/>
                  <a:gd name="connsiteX22" fmla="*/ 903531 w 3175523"/>
                  <a:gd name="connsiteY22" fmla="*/ 3066453 h 3437383"/>
                  <a:gd name="connsiteX23" fmla="*/ 765680 w 3175523"/>
                  <a:gd name="connsiteY23" fmla="*/ 3080349 h 3437383"/>
                  <a:gd name="connsiteX24" fmla="*/ 81681 w 3175523"/>
                  <a:gd name="connsiteY24" fmla="*/ 3080349 h 3437383"/>
                  <a:gd name="connsiteX25" fmla="*/ 81681 w 3175523"/>
                  <a:gd name="connsiteY25" fmla="*/ 2396349 h 3437383"/>
                  <a:gd name="connsiteX26" fmla="*/ 95578 w 3175523"/>
                  <a:gd name="connsiteY26" fmla="*/ 2258499 h 3437383"/>
                  <a:gd name="connsiteX27" fmla="*/ 110762 w 3175523"/>
                  <a:gd name="connsiteY27" fmla="*/ 2209585 h 3437383"/>
                  <a:gd name="connsiteX28" fmla="*/ 205040 w 3175523"/>
                  <a:gd name="connsiteY28" fmla="*/ 2238850 h 3437383"/>
                  <a:gd name="connsiteX29" fmla="*/ 320604 w 3175523"/>
                  <a:gd name="connsiteY29" fmla="*/ 2250500 h 3437383"/>
                  <a:gd name="connsiteX30" fmla="*/ 854248 w 3175523"/>
                  <a:gd name="connsiteY30" fmla="*/ 1887339 h 3437383"/>
                  <a:gd name="connsiteX31" fmla="*/ 882155 w 3175523"/>
                  <a:gd name="connsiteY31" fmla="*/ 1793378 h 3437383"/>
                  <a:gd name="connsiteX32" fmla="*/ 874959 w 3175523"/>
                  <a:gd name="connsiteY32" fmla="*/ 1721990 h 3437383"/>
                  <a:gd name="connsiteX33" fmla="*/ 886761 w 3175523"/>
                  <a:gd name="connsiteY33" fmla="*/ 1723032 h 3437383"/>
                  <a:gd name="connsiteX34" fmla="*/ 889321 w 3175523"/>
                  <a:gd name="connsiteY34" fmla="*/ 1723724 h 3437383"/>
                  <a:gd name="connsiteX35" fmla="*/ 882373 w 3175523"/>
                  <a:gd name="connsiteY35" fmla="*/ 1792645 h 3437383"/>
                  <a:gd name="connsiteX36" fmla="*/ 882155 w 3175523"/>
                  <a:gd name="connsiteY36" fmla="*/ 1793378 h 3437383"/>
                  <a:gd name="connsiteX37" fmla="*/ 874959 w 3175523"/>
                  <a:gd name="connsiteY37" fmla="*/ 1721990 h 3437383"/>
                  <a:gd name="connsiteX38" fmla="*/ 2031392 w 3175523"/>
                  <a:gd name="connsiteY38" fmla="*/ 1721571 h 3437383"/>
                  <a:gd name="connsiteX39" fmla="*/ 2040335 w 3175523"/>
                  <a:gd name="connsiteY39" fmla="*/ 1810279 h 3437383"/>
                  <a:gd name="connsiteX40" fmla="*/ 2602104 w 3175523"/>
                  <a:gd name="connsiteY40" fmla="*/ 2268134 h 3437383"/>
                  <a:gd name="connsiteX41" fmla="*/ 2717668 w 3175523"/>
                  <a:gd name="connsiteY41" fmla="*/ 2256484 h 3437383"/>
                  <a:gd name="connsiteX42" fmla="*/ 2797668 w 3175523"/>
                  <a:gd name="connsiteY42" fmla="*/ 2231651 h 3437383"/>
                  <a:gd name="connsiteX43" fmla="*/ 2806003 w 3175523"/>
                  <a:gd name="connsiteY43" fmla="*/ 2258500 h 3437383"/>
                  <a:gd name="connsiteX44" fmla="*/ 2819899 w 3175523"/>
                  <a:gd name="connsiteY44" fmla="*/ 2396350 h 3437383"/>
                  <a:gd name="connsiteX45" fmla="*/ 2819899 w 3175523"/>
                  <a:gd name="connsiteY45" fmla="*/ 3080350 h 3437383"/>
                  <a:gd name="connsiteX46" fmla="*/ 2135899 w 3175523"/>
                  <a:gd name="connsiteY46" fmla="*/ 3080350 h 3437383"/>
                  <a:gd name="connsiteX47" fmla="*/ 1998049 w 3175523"/>
                  <a:gd name="connsiteY47" fmla="*/ 3066454 h 3437383"/>
                  <a:gd name="connsiteX48" fmla="*/ 1985661 w 3175523"/>
                  <a:gd name="connsiteY48" fmla="*/ 3062608 h 3437383"/>
                  <a:gd name="connsiteX49" fmla="*/ 2011450 w 3175523"/>
                  <a:gd name="connsiteY49" fmla="*/ 2979528 h 3437383"/>
                  <a:gd name="connsiteX50" fmla="*/ 2023100 w 3175523"/>
                  <a:gd name="connsiteY50" fmla="*/ 2863964 h 3437383"/>
                  <a:gd name="connsiteX51" fmla="*/ 1565245 w 3175523"/>
                  <a:gd name="connsiteY51" fmla="*/ 2302195 h 3437383"/>
                  <a:gd name="connsiteX52" fmla="*/ 1462435 w 3175523"/>
                  <a:gd name="connsiteY52" fmla="*/ 2291831 h 3437383"/>
                  <a:gd name="connsiteX53" fmla="*/ 1462715 w 3175523"/>
                  <a:gd name="connsiteY53" fmla="*/ 2289049 h 3437383"/>
                  <a:gd name="connsiteX54" fmla="*/ 1563451 w 3175523"/>
                  <a:gd name="connsiteY54" fmla="*/ 2278894 h 3437383"/>
                  <a:gd name="connsiteX55" fmla="*/ 2009656 w 3175523"/>
                  <a:gd name="connsiteY55" fmla="*/ 1832689 h 3437383"/>
                  <a:gd name="connsiteX56" fmla="*/ 2020763 w 3175523"/>
                  <a:gd name="connsiteY56" fmla="*/ 1722508 h 3437383"/>
                  <a:gd name="connsiteX57" fmla="*/ 2031392 w 3175523"/>
                  <a:gd name="connsiteY57" fmla="*/ 1721571 h 3437383"/>
                  <a:gd name="connsiteX58" fmla="*/ 886338 w 3175523"/>
                  <a:gd name="connsiteY58" fmla="*/ 1600852 h 3437383"/>
                  <a:gd name="connsiteX59" fmla="*/ 894023 w 3175523"/>
                  <a:gd name="connsiteY59" fmla="*/ 1677081 h 3437383"/>
                  <a:gd name="connsiteX60" fmla="*/ 893533 w 3175523"/>
                  <a:gd name="connsiteY60" fmla="*/ 1681939 h 3437383"/>
                  <a:gd name="connsiteX61" fmla="*/ 877856 w 3175523"/>
                  <a:gd name="connsiteY61" fmla="*/ 1683519 h 3437383"/>
                  <a:gd name="connsiteX62" fmla="*/ 886118 w 3175523"/>
                  <a:gd name="connsiteY62" fmla="*/ 1601561 h 3437383"/>
                  <a:gd name="connsiteX63" fmla="*/ 886338 w 3175523"/>
                  <a:gd name="connsiteY63" fmla="*/ 1600852 h 3437383"/>
                  <a:gd name="connsiteX64" fmla="*/ 2797669 w 3175523"/>
                  <a:gd name="connsiteY64" fmla="*/ 1157779 h 3437383"/>
                  <a:gd name="connsiteX65" fmla="*/ 2825305 w 3175523"/>
                  <a:gd name="connsiteY65" fmla="*/ 1166358 h 3437383"/>
                  <a:gd name="connsiteX66" fmla="*/ 3175523 w 3175523"/>
                  <a:gd name="connsiteY66" fmla="*/ 1694715 h 3437383"/>
                  <a:gd name="connsiteX67" fmla="*/ 2825305 w 3175523"/>
                  <a:gd name="connsiteY67" fmla="*/ 2223072 h 3437383"/>
                  <a:gd name="connsiteX68" fmla="*/ 2797668 w 3175523"/>
                  <a:gd name="connsiteY68" fmla="*/ 2231651 h 3437383"/>
                  <a:gd name="connsiteX69" fmla="*/ 2766147 w 3175523"/>
                  <a:gd name="connsiteY69" fmla="*/ 2130106 h 3437383"/>
                  <a:gd name="connsiteX70" fmla="*/ 2135899 w 3175523"/>
                  <a:gd name="connsiteY70" fmla="*/ 1712350 h 3437383"/>
                  <a:gd name="connsiteX71" fmla="*/ 2031392 w 3175523"/>
                  <a:gd name="connsiteY71" fmla="*/ 1721571 h 3437383"/>
                  <a:gd name="connsiteX72" fmla="*/ 2028685 w 3175523"/>
                  <a:gd name="connsiteY72" fmla="*/ 1694715 h 3437383"/>
                  <a:gd name="connsiteX73" fmla="*/ 2031523 w 3175523"/>
                  <a:gd name="connsiteY73" fmla="*/ 1666559 h 3437383"/>
                  <a:gd name="connsiteX74" fmla="*/ 2135899 w 3175523"/>
                  <a:gd name="connsiteY74" fmla="*/ 1677081 h 3437383"/>
                  <a:gd name="connsiteX75" fmla="*/ 2766147 w 3175523"/>
                  <a:gd name="connsiteY75" fmla="*/ 1259325 h 3437383"/>
                  <a:gd name="connsiteX76" fmla="*/ 2797669 w 3175523"/>
                  <a:gd name="connsiteY76" fmla="*/ 1157779 h 3437383"/>
                  <a:gd name="connsiteX77" fmla="*/ 96832 w 3175523"/>
                  <a:gd name="connsiteY77" fmla="*/ 1149034 h 3437383"/>
                  <a:gd name="connsiteX78" fmla="*/ 136541 w 3175523"/>
                  <a:gd name="connsiteY78" fmla="*/ 1276960 h 3437383"/>
                  <a:gd name="connsiteX79" fmla="*/ 766789 w 3175523"/>
                  <a:gd name="connsiteY79" fmla="*/ 1694716 h 3437383"/>
                  <a:gd name="connsiteX80" fmla="*/ 877856 w 3175523"/>
                  <a:gd name="connsiteY80" fmla="*/ 1683519 h 3437383"/>
                  <a:gd name="connsiteX81" fmla="*/ 874468 w 3175523"/>
                  <a:gd name="connsiteY81" fmla="*/ 1717125 h 3437383"/>
                  <a:gd name="connsiteX82" fmla="*/ 874959 w 3175523"/>
                  <a:gd name="connsiteY82" fmla="*/ 1721990 h 3437383"/>
                  <a:gd name="connsiteX83" fmla="*/ 765680 w 3175523"/>
                  <a:gd name="connsiteY83" fmla="*/ 1712349 h 3437383"/>
                  <a:gd name="connsiteX84" fmla="*/ 135433 w 3175523"/>
                  <a:gd name="connsiteY84" fmla="*/ 2130105 h 3437383"/>
                  <a:gd name="connsiteX85" fmla="*/ 110762 w 3175523"/>
                  <a:gd name="connsiteY85" fmla="*/ 2209585 h 3437383"/>
                  <a:gd name="connsiteX86" fmla="*/ 97403 w 3175523"/>
                  <a:gd name="connsiteY86" fmla="*/ 2205438 h 3437383"/>
                  <a:gd name="connsiteX87" fmla="*/ 0 w 3175523"/>
                  <a:gd name="connsiteY87" fmla="*/ 1201593 h 3437383"/>
                  <a:gd name="connsiteX88" fmla="*/ 96832 w 3175523"/>
                  <a:gd name="connsiteY88" fmla="*/ 1149034 h 3437383"/>
                  <a:gd name="connsiteX89" fmla="*/ 1471198 w 3175523"/>
                  <a:gd name="connsiteY89" fmla="*/ 1146056 h 3437383"/>
                  <a:gd name="connsiteX90" fmla="*/ 1472800 w 3175523"/>
                  <a:gd name="connsiteY90" fmla="*/ 1146218 h 3437383"/>
                  <a:gd name="connsiteX91" fmla="*/ 1471283 w 3175523"/>
                  <a:gd name="connsiteY91" fmla="*/ 1146371 h 3437383"/>
                  <a:gd name="connsiteX92" fmla="*/ 1471198 w 3175523"/>
                  <a:gd name="connsiteY92" fmla="*/ 1146056 h 3437383"/>
                  <a:gd name="connsiteX93" fmla="*/ 1441734 w 3175523"/>
                  <a:gd name="connsiteY93" fmla="*/ 1144326 h 3437383"/>
                  <a:gd name="connsiteX94" fmla="*/ 1466645 w 3175523"/>
                  <a:gd name="connsiteY94" fmla="*/ 1146838 h 3437383"/>
                  <a:gd name="connsiteX95" fmla="*/ 1471283 w 3175523"/>
                  <a:gd name="connsiteY95" fmla="*/ 1146371 h 3437383"/>
                  <a:gd name="connsiteX96" fmla="*/ 1493404 w 3175523"/>
                  <a:gd name="connsiteY96" fmla="*/ 1228264 h 3437383"/>
                  <a:gd name="connsiteX97" fmla="*/ 1998049 w 3175523"/>
                  <a:gd name="connsiteY97" fmla="*/ 1663185 h 3437383"/>
                  <a:gd name="connsiteX98" fmla="*/ 2016051 w 3175523"/>
                  <a:gd name="connsiteY98" fmla="*/ 1664999 h 3437383"/>
                  <a:gd name="connsiteX99" fmla="*/ 2021306 w 3175523"/>
                  <a:gd name="connsiteY99" fmla="*/ 1717125 h 3437383"/>
                  <a:gd name="connsiteX100" fmla="*/ 2020763 w 3175523"/>
                  <a:gd name="connsiteY100" fmla="*/ 1722508 h 3437383"/>
                  <a:gd name="connsiteX101" fmla="*/ 2014819 w 3175523"/>
                  <a:gd name="connsiteY101" fmla="*/ 1723033 h 3437383"/>
                  <a:gd name="connsiteX102" fmla="*/ 1465795 w 3175523"/>
                  <a:gd name="connsiteY102" fmla="*/ 2258500 h 3437383"/>
                  <a:gd name="connsiteX103" fmla="*/ 1462715 w 3175523"/>
                  <a:gd name="connsiteY103" fmla="*/ 2289049 h 3437383"/>
                  <a:gd name="connsiteX104" fmla="*/ 1447887 w 3175523"/>
                  <a:gd name="connsiteY104" fmla="*/ 2290544 h 3437383"/>
                  <a:gd name="connsiteX105" fmla="*/ 1438923 w 3175523"/>
                  <a:gd name="connsiteY105" fmla="*/ 2289641 h 3437383"/>
                  <a:gd name="connsiteX106" fmla="*/ 1435785 w 3175523"/>
                  <a:gd name="connsiteY106" fmla="*/ 2258499 h 3437383"/>
                  <a:gd name="connsiteX107" fmla="*/ 1000863 w 3175523"/>
                  <a:gd name="connsiteY107" fmla="*/ 1753854 h 3437383"/>
                  <a:gd name="connsiteX108" fmla="*/ 889321 w 3175523"/>
                  <a:gd name="connsiteY108" fmla="*/ 1723724 h 3437383"/>
                  <a:gd name="connsiteX109" fmla="*/ 893533 w 3175523"/>
                  <a:gd name="connsiteY109" fmla="*/ 1681939 h 3437383"/>
                  <a:gd name="connsiteX110" fmla="*/ 904640 w 3175523"/>
                  <a:gd name="connsiteY110" fmla="*/ 1680820 h 3437383"/>
                  <a:gd name="connsiteX111" fmla="*/ 1409285 w 3175523"/>
                  <a:gd name="connsiteY111" fmla="*/ 1245898 h 3437383"/>
                  <a:gd name="connsiteX112" fmla="*/ 1436581 w 3175523"/>
                  <a:gd name="connsiteY112" fmla="*/ 1144846 h 3437383"/>
                  <a:gd name="connsiteX113" fmla="*/ 1441734 w 3175523"/>
                  <a:gd name="connsiteY113" fmla="*/ 1144326 h 3437383"/>
                  <a:gd name="connsiteX114" fmla="*/ 82789 w 3175523"/>
                  <a:gd name="connsiteY114" fmla="*/ 326716 h 3437383"/>
                  <a:gd name="connsiteX115" fmla="*/ 766789 w 3175523"/>
                  <a:gd name="connsiteY115" fmla="*/ 326716 h 3437383"/>
                  <a:gd name="connsiteX116" fmla="*/ 904640 w 3175523"/>
                  <a:gd name="connsiteY116" fmla="*/ 340613 h 3437383"/>
                  <a:gd name="connsiteX117" fmla="*/ 938050 w 3175523"/>
                  <a:gd name="connsiteY117" fmla="*/ 350983 h 3437383"/>
                  <a:gd name="connsiteX118" fmla="*/ 904876 w 3175523"/>
                  <a:gd name="connsiteY118" fmla="*/ 457855 h 3437383"/>
                  <a:gd name="connsiteX119" fmla="*/ 893226 w 3175523"/>
                  <a:gd name="connsiteY119" fmla="*/ 573419 h 3437383"/>
                  <a:gd name="connsiteX120" fmla="*/ 1351081 w 3175523"/>
                  <a:gd name="connsiteY120" fmla="*/ 1135188 h 3437383"/>
                  <a:gd name="connsiteX121" fmla="*/ 1436855 w 3175523"/>
                  <a:gd name="connsiteY121" fmla="*/ 1143835 h 3437383"/>
                  <a:gd name="connsiteX122" fmla="*/ 1436581 w 3175523"/>
                  <a:gd name="connsiteY122" fmla="*/ 1144846 h 3437383"/>
                  <a:gd name="connsiteX123" fmla="*/ 1332323 w 3175523"/>
                  <a:gd name="connsiteY123" fmla="*/ 1155356 h 3437383"/>
                  <a:gd name="connsiteX124" fmla="*/ 919530 w 3175523"/>
                  <a:gd name="connsiteY124" fmla="*/ 1493924 h 3437383"/>
                  <a:gd name="connsiteX125" fmla="*/ 886338 w 3175523"/>
                  <a:gd name="connsiteY125" fmla="*/ 1600852 h 3437383"/>
                  <a:gd name="connsiteX126" fmla="*/ 882373 w 3175523"/>
                  <a:gd name="connsiteY126" fmla="*/ 1561517 h 3437383"/>
                  <a:gd name="connsiteX127" fmla="*/ 320604 w 3175523"/>
                  <a:gd name="connsiteY127" fmla="*/ 1103661 h 3437383"/>
                  <a:gd name="connsiteX128" fmla="*/ 97403 w 3175523"/>
                  <a:gd name="connsiteY128" fmla="*/ 1148724 h 3437383"/>
                  <a:gd name="connsiteX129" fmla="*/ 96832 w 3175523"/>
                  <a:gd name="connsiteY129" fmla="*/ 1149034 h 3437383"/>
                  <a:gd name="connsiteX130" fmla="*/ 96687 w 3175523"/>
                  <a:gd name="connsiteY130" fmla="*/ 1148566 h 3437383"/>
                  <a:gd name="connsiteX131" fmla="*/ 82789 w 3175523"/>
                  <a:gd name="connsiteY131" fmla="*/ 1010716 h 3437383"/>
                  <a:gd name="connsiteX132" fmla="*/ 82789 w 3175523"/>
                  <a:gd name="connsiteY132" fmla="*/ 326716 h 3437383"/>
                  <a:gd name="connsiteX133" fmla="*/ 2135899 w 3175523"/>
                  <a:gd name="connsiteY133" fmla="*/ 309081 h 3437383"/>
                  <a:gd name="connsiteX134" fmla="*/ 2819899 w 3175523"/>
                  <a:gd name="connsiteY134" fmla="*/ 309081 h 3437383"/>
                  <a:gd name="connsiteX135" fmla="*/ 2819899 w 3175523"/>
                  <a:gd name="connsiteY135" fmla="*/ 993080 h 3437383"/>
                  <a:gd name="connsiteX136" fmla="*/ 2806003 w 3175523"/>
                  <a:gd name="connsiteY136" fmla="*/ 1130930 h 3437383"/>
                  <a:gd name="connsiteX137" fmla="*/ 2797669 w 3175523"/>
                  <a:gd name="connsiteY137" fmla="*/ 1157779 h 3437383"/>
                  <a:gd name="connsiteX138" fmla="*/ 2717668 w 3175523"/>
                  <a:gd name="connsiteY138" fmla="*/ 1132946 h 3437383"/>
                  <a:gd name="connsiteX139" fmla="*/ 2602104 w 3175523"/>
                  <a:gd name="connsiteY139" fmla="*/ 1121295 h 3437383"/>
                  <a:gd name="connsiteX140" fmla="*/ 2040335 w 3175523"/>
                  <a:gd name="connsiteY140" fmla="*/ 1579151 h 3437383"/>
                  <a:gd name="connsiteX141" fmla="*/ 2031523 w 3175523"/>
                  <a:gd name="connsiteY141" fmla="*/ 1666559 h 3437383"/>
                  <a:gd name="connsiteX142" fmla="*/ 2016051 w 3175523"/>
                  <a:gd name="connsiteY142" fmla="*/ 1664999 h 3437383"/>
                  <a:gd name="connsiteX143" fmla="*/ 2009656 w 3175523"/>
                  <a:gd name="connsiteY143" fmla="*/ 1601561 h 3437383"/>
                  <a:gd name="connsiteX144" fmla="*/ 1563451 w 3175523"/>
                  <a:gd name="connsiteY144" fmla="*/ 1155356 h 3437383"/>
                  <a:gd name="connsiteX145" fmla="*/ 1472800 w 3175523"/>
                  <a:gd name="connsiteY145" fmla="*/ 1146218 h 3437383"/>
                  <a:gd name="connsiteX146" fmla="*/ 1582209 w 3175523"/>
                  <a:gd name="connsiteY146" fmla="*/ 1135188 h 3437383"/>
                  <a:gd name="connsiteX147" fmla="*/ 2040064 w 3175523"/>
                  <a:gd name="connsiteY147" fmla="*/ 573419 h 3437383"/>
                  <a:gd name="connsiteX148" fmla="*/ 1995002 w 3175523"/>
                  <a:gd name="connsiteY148" fmla="*/ 350218 h 3437383"/>
                  <a:gd name="connsiteX149" fmla="*/ 1982788 w 3175523"/>
                  <a:gd name="connsiteY149" fmla="*/ 327715 h 3437383"/>
                  <a:gd name="connsiteX150" fmla="*/ 1998049 w 3175523"/>
                  <a:gd name="connsiteY150" fmla="*/ 322977 h 3437383"/>
                  <a:gd name="connsiteX151" fmla="*/ 2135899 w 3175523"/>
                  <a:gd name="connsiteY151" fmla="*/ 309081 h 3437383"/>
                  <a:gd name="connsiteX152" fmla="*/ 1466645 w 3175523"/>
                  <a:gd name="connsiteY152" fmla="*/ 0 h 3437383"/>
                  <a:gd name="connsiteX153" fmla="*/ 1942133 w 3175523"/>
                  <a:gd name="connsiteY153" fmla="*/ 252815 h 3437383"/>
                  <a:gd name="connsiteX154" fmla="*/ 1982788 w 3175523"/>
                  <a:gd name="connsiteY154" fmla="*/ 327715 h 3437383"/>
                  <a:gd name="connsiteX155" fmla="*/ 1869655 w 3175523"/>
                  <a:gd name="connsiteY155" fmla="*/ 362833 h 3437383"/>
                  <a:gd name="connsiteX156" fmla="*/ 1451899 w 3175523"/>
                  <a:gd name="connsiteY156" fmla="*/ 993080 h 3437383"/>
                  <a:gd name="connsiteX157" fmla="*/ 1462582 w 3175523"/>
                  <a:gd name="connsiteY157" fmla="*/ 1114161 h 3437383"/>
                  <a:gd name="connsiteX158" fmla="*/ 1471198 w 3175523"/>
                  <a:gd name="connsiteY158" fmla="*/ 1146056 h 3437383"/>
                  <a:gd name="connsiteX159" fmla="*/ 1447887 w 3175523"/>
                  <a:gd name="connsiteY159" fmla="*/ 1143706 h 3437383"/>
                  <a:gd name="connsiteX160" fmla="*/ 1441734 w 3175523"/>
                  <a:gd name="connsiteY160" fmla="*/ 1144326 h 3437383"/>
                  <a:gd name="connsiteX161" fmla="*/ 1436855 w 3175523"/>
                  <a:gd name="connsiteY161" fmla="*/ 1143835 h 3437383"/>
                  <a:gd name="connsiteX162" fmla="*/ 1440107 w 3175523"/>
                  <a:gd name="connsiteY162" fmla="*/ 1131795 h 3437383"/>
                  <a:gd name="connsiteX163" fmla="*/ 1450790 w 3175523"/>
                  <a:gd name="connsiteY163" fmla="*/ 1010716 h 3437383"/>
                  <a:gd name="connsiteX164" fmla="*/ 1033034 w 3175523"/>
                  <a:gd name="connsiteY164" fmla="*/ 380468 h 3437383"/>
                  <a:gd name="connsiteX165" fmla="*/ 938050 w 3175523"/>
                  <a:gd name="connsiteY165" fmla="*/ 350983 h 3437383"/>
                  <a:gd name="connsiteX166" fmla="*/ 938288 w 3175523"/>
                  <a:gd name="connsiteY166" fmla="*/ 350218 h 3437383"/>
                  <a:gd name="connsiteX167" fmla="*/ 1466645 w 3175523"/>
                  <a:gd name="connsiteY167" fmla="*/ 0 h 3437383"/>
                  <a:gd name="connsiteX0" fmla="*/ 1368000 w 3093842"/>
                  <a:gd name="connsiteY0" fmla="*/ 2290545 h 3437383"/>
                  <a:gd name="connsiteX1" fmla="*/ 1380754 w 3093842"/>
                  <a:gd name="connsiteY1" fmla="*/ 2291831 h 3437383"/>
                  <a:gd name="connsiteX2" fmla="*/ 1370218 w 3093842"/>
                  <a:gd name="connsiteY2" fmla="*/ 2396350 h 3437383"/>
                  <a:gd name="connsiteX3" fmla="*/ 1787974 w 3093842"/>
                  <a:gd name="connsiteY3" fmla="*/ 3026598 h 3437383"/>
                  <a:gd name="connsiteX4" fmla="*/ 1903980 w 3093842"/>
                  <a:gd name="connsiteY4" fmla="*/ 3062608 h 3437383"/>
                  <a:gd name="connsiteX5" fmla="*/ 1896357 w 3093842"/>
                  <a:gd name="connsiteY5" fmla="*/ 3087165 h 3437383"/>
                  <a:gd name="connsiteX6" fmla="*/ 1368000 w 3093842"/>
                  <a:gd name="connsiteY6" fmla="*/ 3437383 h 3437383"/>
                  <a:gd name="connsiteX7" fmla="*/ 839643 w 3093842"/>
                  <a:gd name="connsiteY7" fmla="*/ 3087165 h 3437383"/>
                  <a:gd name="connsiteX8" fmla="*/ 832215 w 3093842"/>
                  <a:gd name="connsiteY8" fmla="*/ 3063235 h 3437383"/>
                  <a:gd name="connsiteX9" fmla="*/ 950244 w 3093842"/>
                  <a:gd name="connsiteY9" fmla="*/ 3026597 h 3437383"/>
                  <a:gd name="connsiteX10" fmla="*/ 1368000 w 3093842"/>
                  <a:gd name="connsiteY10" fmla="*/ 2396349 h 3437383"/>
                  <a:gd name="connsiteX11" fmla="*/ 1357441 w 3093842"/>
                  <a:gd name="connsiteY11" fmla="*/ 2291610 h 3437383"/>
                  <a:gd name="connsiteX12" fmla="*/ 1368000 w 3093842"/>
                  <a:gd name="connsiteY12" fmla="*/ 2290545 h 3437383"/>
                  <a:gd name="connsiteX13" fmla="*/ 800474 w 3093842"/>
                  <a:gd name="connsiteY13" fmla="*/ 1793378 h 3437383"/>
                  <a:gd name="connsiteX14" fmla="*/ 804437 w 3093842"/>
                  <a:gd name="connsiteY14" fmla="*/ 1832689 h 3437383"/>
                  <a:gd name="connsiteX15" fmla="*/ 1250642 w 3093842"/>
                  <a:gd name="connsiteY15" fmla="*/ 2278894 h 3437383"/>
                  <a:gd name="connsiteX16" fmla="*/ 1357242 w 3093842"/>
                  <a:gd name="connsiteY16" fmla="*/ 2289641 h 3437383"/>
                  <a:gd name="connsiteX17" fmla="*/ 1357441 w 3093842"/>
                  <a:gd name="connsiteY17" fmla="*/ 2291610 h 3437383"/>
                  <a:gd name="connsiteX18" fmla="*/ 1252436 w 3093842"/>
                  <a:gd name="connsiteY18" fmla="*/ 2302195 h 3437383"/>
                  <a:gd name="connsiteX19" fmla="*/ 794581 w 3093842"/>
                  <a:gd name="connsiteY19" fmla="*/ 2863964 h 3437383"/>
                  <a:gd name="connsiteX20" fmla="*/ 806231 w 3093842"/>
                  <a:gd name="connsiteY20" fmla="*/ 2979528 h 3437383"/>
                  <a:gd name="connsiteX21" fmla="*/ 832215 w 3093842"/>
                  <a:gd name="connsiteY21" fmla="*/ 3063235 h 3437383"/>
                  <a:gd name="connsiteX22" fmla="*/ 821850 w 3093842"/>
                  <a:gd name="connsiteY22" fmla="*/ 3066453 h 3437383"/>
                  <a:gd name="connsiteX23" fmla="*/ 683999 w 3093842"/>
                  <a:gd name="connsiteY23" fmla="*/ 3080349 h 3437383"/>
                  <a:gd name="connsiteX24" fmla="*/ 0 w 3093842"/>
                  <a:gd name="connsiteY24" fmla="*/ 3080349 h 3437383"/>
                  <a:gd name="connsiteX25" fmla="*/ 0 w 3093842"/>
                  <a:gd name="connsiteY25" fmla="*/ 2396349 h 3437383"/>
                  <a:gd name="connsiteX26" fmla="*/ 13897 w 3093842"/>
                  <a:gd name="connsiteY26" fmla="*/ 2258499 h 3437383"/>
                  <a:gd name="connsiteX27" fmla="*/ 29081 w 3093842"/>
                  <a:gd name="connsiteY27" fmla="*/ 2209585 h 3437383"/>
                  <a:gd name="connsiteX28" fmla="*/ 123359 w 3093842"/>
                  <a:gd name="connsiteY28" fmla="*/ 2238850 h 3437383"/>
                  <a:gd name="connsiteX29" fmla="*/ 238923 w 3093842"/>
                  <a:gd name="connsiteY29" fmla="*/ 2250500 h 3437383"/>
                  <a:gd name="connsiteX30" fmla="*/ 772567 w 3093842"/>
                  <a:gd name="connsiteY30" fmla="*/ 1887339 h 3437383"/>
                  <a:gd name="connsiteX31" fmla="*/ 800474 w 3093842"/>
                  <a:gd name="connsiteY31" fmla="*/ 1793378 h 3437383"/>
                  <a:gd name="connsiteX32" fmla="*/ 793278 w 3093842"/>
                  <a:gd name="connsiteY32" fmla="*/ 1721990 h 3437383"/>
                  <a:gd name="connsiteX33" fmla="*/ 805080 w 3093842"/>
                  <a:gd name="connsiteY33" fmla="*/ 1723032 h 3437383"/>
                  <a:gd name="connsiteX34" fmla="*/ 807640 w 3093842"/>
                  <a:gd name="connsiteY34" fmla="*/ 1723724 h 3437383"/>
                  <a:gd name="connsiteX35" fmla="*/ 800692 w 3093842"/>
                  <a:gd name="connsiteY35" fmla="*/ 1792645 h 3437383"/>
                  <a:gd name="connsiteX36" fmla="*/ 800474 w 3093842"/>
                  <a:gd name="connsiteY36" fmla="*/ 1793378 h 3437383"/>
                  <a:gd name="connsiteX37" fmla="*/ 793278 w 3093842"/>
                  <a:gd name="connsiteY37" fmla="*/ 1721990 h 3437383"/>
                  <a:gd name="connsiteX38" fmla="*/ 1949711 w 3093842"/>
                  <a:gd name="connsiteY38" fmla="*/ 1721571 h 3437383"/>
                  <a:gd name="connsiteX39" fmla="*/ 1958654 w 3093842"/>
                  <a:gd name="connsiteY39" fmla="*/ 1810279 h 3437383"/>
                  <a:gd name="connsiteX40" fmla="*/ 2520423 w 3093842"/>
                  <a:gd name="connsiteY40" fmla="*/ 2268134 h 3437383"/>
                  <a:gd name="connsiteX41" fmla="*/ 2635987 w 3093842"/>
                  <a:gd name="connsiteY41" fmla="*/ 2256484 h 3437383"/>
                  <a:gd name="connsiteX42" fmla="*/ 2715987 w 3093842"/>
                  <a:gd name="connsiteY42" fmla="*/ 2231651 h 3437383"/>
                  <a:gd name="connsiteX43" fmla="*/ 2724322 w 3093842"/>
                  <a:gd name="connsiteY43" fmla="*/ 2258500 h 3437383"/>
                  <a:gd name="connsiteX44" fmla="*/ 2738218 w 3093842"/>
                  <a:gd name="connsiteY44" fmla="*/ 2396350 h 3437383"/>
                  <a:gd name="connsiteX45" fmla="*/ 2738218 w 3093842"/>
                  <a:gd name="connsiteY45" fmla="*/ 3080350 h 3437383"/>
                  <a:gd name="connsiteX46" fmla="*/ 2054218 w 3093842"/>
                  <a:gd name="connsiteY46" fmla="*/ 3080350 h 3437383"/>
                  <a:gd name="connsiteX47" fmla="*/ 1916368 w 3093842"/>
                  <a:gd name="connsiteY47" fmla="*/ 3066454 h 3437383"/>
                  <a:gd name="connsiteX48" fmla="*/ 1903980 w 3093842"/>
                  <a:gd name="connsiteY48" fmla="*/ 3062608 h 3437383"/>
                  <a:gd name="connsiteX49" fmla="*/ 1929769 w 3093842"/>
                  <a:gd name="connsiteY49" fmla="*/ 2979528 h 3437383"/>
                  <a:gd name="connsiteX50" fmla="*/ 1941419 w 3093842"/>
                  <a:gd name="connsiteY50" fmla="*/ 2863964 h 3437383"/>
                  <a:gd name="connsiteX51" fmla="*/ 1483564 w 3093842"/>
                  <a:gd name="connsiteY51" fmla="*/ 2302195 h 3437383"/>
                  <a:gd name="connsiteX52" fmla="*/ 1380754 w 3093842"/>
                  <a:gd name="connsiteY52" fmla="*/ 2291831 h 3437383"/>
                  <a:gd name="connsiteX53" fmla="*/ 1381034 w 3093842"/>
                  <a:gd name="connsiteY53" fmla="*/ 2289049 h 3437383"/>
                  <a:gd name="connsiteX54" fmla="*/ 1481770 w 3093842"/>
                  <a:gd name="connsiteY54" fmla="*/ 2278894 h 3437383"/>
                  <a:gd name="connsiteX55" fmla="*/ 1927975 w 3093842"/>
                  <a:gd name="connsiteY55" fmla="*/ 1832689 h 3437383"/>
                  <a:gd name="connsiteX56" fmla="*/ 1939082 w 3093842"/>
                  <a:gd name="connsiteY56" fmla="*/ 1722508 h 3437383"/>
                  <a:gd name="connsiteX57" fmla="*/ 1949711 w 3093842"/>
                  <a:gd name="connsiteY57" fmla="*/ 1721571 h 3437383"/>
                  <a:gd name="connsiteX58" fmla="*/ 804657 w 3093842"/>
                  <a:gd name="connsiteY58" fmla="*/ 1600852 h 3437383"/>
                  <a:gd name="connsiteX59" fmla="*/ 812342 w 3093842"/>
                  <a:gd name="connsiteY59" fmla="*/ 1677081 h 3437383"/>
                  <a:gd name="connsiteX60" fmla="*/ 811852 w 3093842"/>
                  <a:gd name="connsiteY60" fmla="*/ 1681939 h 3437383"/>
                  <a:gd name="connsiteX61" fmla="*/ 796175 w 3093842"/>
                  <a:gd name="connsiteY61" fmla="*/ 1683519 h 3437383"/>
                  <a:gd name="connsiteX62" fmla="*/ 804437 w 3093842"/>
                  <a:gd name="connsiteY62" fmla="*/ 1601561 h 3437383"/>
                  <a:gd name="connsiteX63" fmla="*/ 804657 w 3093842"/>
                  <a:gd name="connsiteY63" fmla="*/ 1600852 h 3437383"/>
                  <a:gd name="connsiteX64" fmla="*/ 2715988 w 3093842"/>
                  <a:gd name="connsiteY64" fmla="*/ 1157779 h 3437383"/>
                  <a:gd name="connsiteX65" fmla="*/ 2743624 w 3093842"/>
                  <a:gd name="connsiteY65" fmla="*/ 1166358 h 3437383"/>
                  <a:gd name="connsiteX66" fmla="*/ 3093842 w 3093842"/>
                  <a:gd name="connsiteY66" fmla="*/ 1694715 h 3437383"/>
                  <a:gd name="connsiteX67" fmla="*/ 2743624 w 3093842"/>
                  <a:gd name="connsiteY67" fmla="*/ 2223072 h 3437383"/>
                  <a:gd name="connsiteX68" fmla="*/ 2715987 w 3093842"/>
                  <a:gd name="connsiteY68" fmla="*/ 2231651 h 3437383"/>
                  <a:gd name="connsiteX69" fmla="*/ 2684466 w 3093842"/>
                  <a:gd name="connsiteY69" fmla="*/ 2130106 h 3437383"/>
                  <a:gd name="connsiteX70" fmla="*/ 2054218 w 3093842"/>
                  <a:gd name="connsiteY70" fmla="*/ 1712350 h 3437383"/>
                  <a:gd name="connsiteX71" fmla="*/ 1949711 w 3093842"/>
                  <a:gd name="connsiteY71" fmla="*/ 1721571 h 3437383"/>
                  <a:gd name="connsiteX72" fmla="*/ 1947004 w 3093842"/>
                  <a:gd name="connsiteY72" fmla="*/ 1694715 h 3437383"/>
                  <a:gd name="connsiteX73" fmla="*/ 1949842 w 3093842"/>
                  <a:gd name="connsiteY73" fmla="*/ 1666559 h 3437383"/>
                  <a:gd name="connsiteX74" fmla="*/ 2054218 w 3093842"/>
                  <a:gd name="connsiteY74" fmla="*/ 1677081 h 3437383"/>
                  <a:gd name="connsiteX75" fmla="*/ 2684466 w 3093842"/>
                  <a:gd name="connsiteY75" fmla="*/ 1259325 h 3437383"/>
                  <a:gd name="connsiteX76" fmla="*/ 2715988 w 3093842"/>
                  <a:gd name="connsiteY76" fmla="*/ 1157779 h 3437383"/>
                  <a:gd name="connsiteX77" fmla="*/ 15151 w 3093842"/>
                  <a:gd name="connsiteY77" fmla="*/ 1149034 h 3437383"/>
                  <a:gd name="connsiteX78" fmla="*/ 54860 w 3093842"/>
                  <a:gd name="connsiteY78" fmla="*/ 1276960 h 3437383"/>
                  <a:gd name="connsiteX79" fmla="*/ 685108 w 3093842"/>
                  <a:gd name="connsiteY79" fmla="*/ 1694716 h 3437383"/>
                  <a:gd name="connsiteX80" fmla="*/ 796175 w 3093842"/>
                  <a:gd name="connsiteY80" fmla="*/ 1683519 h 3437383"/>
                  <a:gd name="connsiteX81" fmla="*/ 792787 w 3093842"/>
                  <a:gd name="connsiteY81" fmla="*/ 1717125 h 3437383"/>
                  <a:gd name="connsiteX82" fmla="*/ 793278 w 3093842"/>
                  <a:gd name="connsiteY82" fmla="*/ 1721990 h 3437383"/>
                  <a:gd name="connsiteX83" fmla="*/ 683999 w 3093842"/>
                  <a:gd name="connsiteY83" fmla="*/ 1712349 h 3437383"/>
                  <a:gd name="connsiteX84" fmla="*/ 53752 w 3093842"/>
                  <a:gd name="connsiteY84" fmla="*/ 2130105 h 3437383"/>
                  <a:gd name="connsiteX85" fmla="*/ 29081 w 3093842"/>
                  <a:gd name="connsiteY85" fmla="*/ 2209585 h 3437383"/>
                  <a:gd name="connsiteX86" fmla="*/ 15722 w 3093842"/>
                  <a:gd name="connsiteY86" fmla="*/ 2205438 h 3437383"/>
                  <a:gd name="connsiteX87" fmla="*/ 15151 w 3093842"/>
                  <a:gd name="connsiteY87" fmla="*/ 1149034 h 3437383"/>
                  <a:gd name="connsiteX88" fmla="*/ 1389517 w 3093842"/>
                  <a:gd name="connsiteY88" fmla="*/ 1146056 h 3437383"/>
                  <a:gd name="connsiteX89" fmla="*/ 1391119 w 3093842"/>
                  <a:gd name="connsiteY89" fmla="*/ 1146218 h 3437383"/>
                  <a:gd name="connsiteX90" fmla="*/ 1389602 w 3093842"/>
                  <a:gd name="connsiteY90" fmla="*/ 1146371 h 3437383"/>
                  <a:gd name="connsiteX91" fmla="*/ 1389517 w 3093842"/>
                  <a:gd name="connsiteY91" fmla="*/ 1146056 h 3437383"/>
                  <a:gd name="connsiteX92" fmla="*/ 1360053 w 3093842"/>
                  <a:gd name="connsiteY92" fmla="*/ 1144326 h 3437383"/>
                  <a:gd name="connsiteX93" fmla="*/ 1384964 w 3093842"/>
                  <a:gd name="connsiteY93" fmla="*/ 1146838 h 3437383"/>
                  <a:gd name="connsiteX94" fmla="*/ 1389602 w 3093842"/>
                  <a:gd name="connsiteY94" fmla="*/ 1146371 h 3437383"/>
                  <a:gd name="connsiteX95" fmla="*/ 1411723 w 3093842"/>
                  <a:gd name="connsiteY95" fmla="*/ 1228264 h 3437383"/>
                  <a:gd name="connsiteX96" fmla="*/ 1916368 w 3093842"/>
                  <a:gd name="connsiteY96" fmla="*/ 1663185 h 3437383"/>
                  <a:gd name="connsiteX97" fmla="*/ 1934370 w 3093842"/>
                  <a:gd name="connsiteY97" fmla="*/ 1664999 h 3437383"/>
                  <a:gd name="connsiteX98" fmla="*/ 1939625 w 3093842"/>
                  <a:gd name="connsiteY98" fmla="*/ 1717125 h 3437383"/>
                  <a:gd name="connsiteX99" fmla="*/ 1939082 w 3093842"/>
                  <a:gd name="connsiteY99" fmla="*/ 1722508 h 3437383"/>
                  <a:gd name="connsiteX100" fmla="*/ 1933138 w 3093842"/>
                  <a:gd name="connsiteY100" fmla="*/ 1723033 h 3437383"/>
                  <a:gd name="connsiteX101" fmla="*/ 1384114 w 3093842"/>
                  <a:gd name="connsiteY101" fmla="*/ 2258500 h 3437383"/>
                  <a:gd name="connsiteX102" fmla="*/ 1381034 w 3093842"/>
                  <a:gd name="connsiteY102" fmla="*/ 2289049 h 3437383"/>
                  <a:gd name="connsiteX103" fmla="*/ 1366206 w 3093842"/>
                  <a:gd name="connsiteY103" fmla="*/ 2290544 h 3437383"/>
                  <a:gd name="connsiteX104" fmla="*/ 1357242 w 3093842"/>
                  <a:gd name="connsiteY104" fmla="*/ 2289641 h 3437383"/>
                  <a:gd name="connsiteX105" fmla="*/ 1354104 w 3093842"/>
                  <a:gd name="connsiteY105" fmla="*/ 2258499 h 3437383"/>
                  <a:gd name="connsiteX106" fmla="*/ 919182 w 3093842"/>
                  <a:gd name="connsiteY106" fmla="*/ 1753854 h 3437383"/>
                  <a:gd name="connsiteX107" fmla="*/ 807640 w 3093842"/>
                  <a:gd name="connsiteY107" fmla="*/ 1723724 h 3437383"/>
                  <a:gd name="connsiteX108" fmla="*/ 811852 w 3093842"/>
                  <a:gd name="connsiteY108" fmla="*/ 1681939 h 3437383"/>
                  <a:gd name="connsiteX109" fmla="*/ 822959 w 3093842"/>
                  <a:gd name="connsiteY109" fmla="*/ 1680820 h 3437383"/>
                  <a:gd name="connsiteX110" fmla="*/ 1327604 w 3093842"/>
                  <a:gd name="connsiteY110" fmla="*/ 1245898 h 3437383"/>
                  <a:gd name="connsiteX111" fmla="*/ 1354900 w 3093842"/>
                  <a:gd name="connsiteY111" fmla="*/ 1144846 h 3437383"/>
                  <a:gd name="connsiteX112" fmla="*/ 1360053 w 3093842"/>
                  <a:gd name="connsiteY112" fmla="*/ 1144326 h 3437383"/>
                  <a:gd name="connsiteX113" fmla="*/ 1108 w 3093842"/>
                  <a:gd name="connsiteY113" fmla="*/ 326716 h 3437383"/>
                  <a:gd name="connsiteX114" fmla="*/ 685108 w 3093842"/>
                  <a:gd name="connsiteY114" fmla="*/ 326716 h 3437383"/>
                  <a:gd name="connsiteX115" fmla="*/ 822959 w 3093842"/>
                  <a:gd name="connsiteY115" fmla="*/ 340613 h 3437383"/>
                  <a:gd name="connsiteX116" fmla="*/ 856369 w 3093842"/>
                  <a:gd name="connsiteY116" fmla="*/ 350983 h 3437383"/>
                  <a:gd name="connsiteX117" fmla="*/ 823195 w 3093842"/>
                  <a:gd name="connsiteY117" fmla="*/ 457855 h 3437383"/>
                  <a:gd name="connsiteX118" fmla="*/ 811545 w 3093842"/>
                  <a:gd name="connsiteY118" fmla="*/ 573419 h 3437383"/>
                  <a:gd name="connsiteX119" fmla="*/ 1269400 w 3093842"/>
                  <a:gd name="connsiteY119" fmla="*/ 1135188 h 3437383"/>
                  <a:gd name="connsiteX120" fmla="*/ 1355174 w 3093842"/>
                  <a:gd name="connsiteY120" fmla="*/ 1143835 h 3437383"/>
                  <a:gd name="connsiteX121" fmla="*/ 1354900 w 3093842"/>
                  <a:gd name="connsiteY121" fmla="*/ 1144846 h 3437383"/>
                  <a:gd name="connsiteX122" fmla="*/ 1250642 w 3093842"/>
                  <a:gd name="connsiteY122" fmla="*/ 1155356 h 3437383"/>
                  <a:gd name="connsiteX123" fmla="*/ 837849 w 3093842"/>
                  <a:gd name="connsiteY123" fmla="*/ 1493924 h 3437383"/>
                  <a:gd name="connsiteX124" fmla="*/ 804657 w 3093842"/>
                  <a:gd name="connsiteY124" fmla="*/ 1600852 h 3437383"/>
                  <a:gd name="connsiteX125" fmla="*/ 800692 w 3093842"/>
                  <a:gd name="connsiteY125" fmla="*/ 1561517 h 3437383"/>
                  <a:gd name="connsiteX126" fmla="*/ 238923 w 3093842"/>
                  <a:gd name="connsiteY126" fmla="*/ 1103661 h 3437383"/>
                  <a:gd name="connsiteX127" fmla="*/ 15722 w 3093842"/>
                  <a:gd name="connsiteY127" fmla="*/ 1148724 h 3437383"/>
                  <a:gd name="connsiteX128" fmla="*/ 15151 w 3093842"/>
                  <a:gd name="connsiteY128" fmla="*/ 1149034 h 3437383"/>
                  <a:gd name="connsiteX129" fmla="*/ 15006 w 3093842"/>
                  <a:gd name="connsiteY129" fmla="*/ 1148566 h 3437383"/>
                  <a:gd name="connsiteX130" fmla="*/ 1108 w 3093842"/>
                  <a:gd name="connsiteY130" fmla="*/ 1010716 h 3437383"/>
                  <a:gd name="connsiteX131" fmla="*/ 1108 w 3093842"/>
                  <a:gd name="connsiteY131" fmla="*/ 326716 h 3437383"/>
                  <a:gd name="connsiteX132" fmla="*/ 2054218 w 3093842"/>
                  <a:gd name="connsiteY132" fmla="*/ 309081 h 3437383"/>
                  <a:gd name="connsiteX133" fmla="*/ 2738218 w 3093842"/>
                  <a:gd name="connsiteY133" fmla="*/ 309081 h 3437383"/>
                  <a:gd name="connsiteX134" fmla="*/ 2738218 w 3093842"/>
                  <a:gd name="connsiteY134" fmla="*/ 993080 h 3437383"/>
                  <a:gd name="connsiteX135" fmla="*/ 2724322 w 3093842"/>
                  <a:gd name="connsiteY135" fmla="*/ 1130930 h 3437383"/>
                  <a:gd name="connsiteX136" fmla="*/ 2715988 w 3093842"/>
                  <a:gd name="connsiteY136" fmla="*/ 1157779 h 3437383"/>
                  <a:gd name="connsiteX137" fmla="*/ 2635987 w 3093842"/>
                  <a:gd name="connsiteY137" fmla="*/ 1132946 h 3437383"/>
                  <a:gd name="connsiteX138" fmla="*/ 2520423 w 3093842"/>
                  <a:gd name="connsiteY138" fmla="*/ 1121295 h 3437383"/>
                  <a:gd name="connsiteX139" fmla="*/ 1958654 w 3093842"/>
                  <a:gd name="connsiteY139" fmla="*/ 1579151 h 3437383"/>
                  <a:gd name="connsiteX140" fmla="*/ 1949842 w 3093842"/>
                  <a:gd name="connsiteY140" fmla="*/ 1666559 h 3437383"/>
                  <a:gd name="connsiteX141" fmla="*/ 1934370 w 3093842"/>
                  <a:gd name="connsiteY141" fmla="*/ 1664999 h 3437383"/>
                  <a:gd name="connsiteX142" fmla="*/ 1927975 w 3093842"/>
                  <a:gd name="connsiteY142" fmla="*/ 1601561 h 3437383"/>
                  <a:gd name="connsiteX143" fmla="*/ 1481770 w 3093842"/>
                  <a:gd name="connsiteY143" fmla="*/ 1155356 h 3437383"/>
                  <a:gd name="connsiteX144" fmla="*/ 1391119 w 3093842"/>
                  <a:gd name="connsiteY144" fmla="*/ 1146218 h 3437383"/>
                  <a:gd name="connsiteX145" fmla="*/ 1500528 w 3093842"/>
                  <a:gd name="connsiteY145" fmla="*/ 1135188 h 3437383"/>
                  <a:gd name="connsiteX146" fmla="*/ 1958383 w 3093842"/>
                  <a:gd name="connsiteY146" fmla="*/ 573419 h 3437383"/>
                  <a:gd name="connsiteX147" fmla="*/ 1913321 w 3093842"/>
                  <a:gd name="connsiteY147" fmla="*/ 350218 h 3437383"/>
                  <a:gd name="connsiteX148" fmla="*/ 1901107 w 3093842"/>
                  <a:gd name="connsiteY148" fmla="*/ 327715 h 3437383"/>
                  <a:gd name="connsiteX149" fmla="*/ 1916368 w 3093842"/>
                  <a:gd name="connsiteY149" fmla="*/ 322977 h 3437383"/>
                  <a:gd name="connsiteX150" fmla="*/ 2054218 w 3093842"/>
                  <a:gd name="connsiteY150" fmla="*/ 309081 h 3437383"/>
                  <a:gd name="connsiteX151" fmla="*/ 1384964 w 3093842"/>
                  <a:gd name="connsiteY151" fmla="*/ 0 h 3437383"/>
                  <a:gd name="connsiteX152" fmla="*/ 1860452 w 3093842"/>
                  <a:gd name="connsiteY152" fmla="*/ 252815 h 3437383"/>
                  <a:gd name="connsiteX153" fmla="*/ 1901107 w 3093842"/>
                  <a:gd name="connsiteY153" fmla="*/ 327715 h 3437383"/>
                  <a:gd name="connsiteX154" fmla="*/ 1787974 w 3093842"/>
                  <a:gd name="connsiteY154" fmla="*/ 362833 h 3437383"/>
                  <a:gd name="connsiteX155" fmla="*/ 1370218 w 3093842"/>
                  <a:gd name="connsiteY155" fmla="*/ 993080 h 3437383"/>
                  <a:gd name="connsiteX156" fmla="*/ 1380901 w 3093842"/>
                  <a:gd name="connsiteY156" fmla="*/ 1114161 h 3437383"/>
                  <a:gd name="connsiteX157" fmla="*/ 1389517 w 3093842"/>
                  <a:gd name="connsiteY157" fmla="*/ 1146056 h 3437383"/>
                  <a:gd name="connsiteX158" fmla="*/ 1366206 w 3093842"/>
                  <a:gd name="connsiteY158" fmla="*/ 1143706 h 3437383"/>
                  <a:gd name="connsiteX159" fmla="*/ 1360053 w 3093842"/>
                  <a:gd name="connsiteY159" fmla="*/ 1144326 h 3437383"/>
                  <a:gd name="connsiteX160" fmla="*/ 1355174 w 3093842"/>
                  <a:gd name="connsiteY160" fmla="*/ 1143835 h 3437383"/>
                  <a:gd name="connsiteX161" fmla="*/ 1358426 w 3093842"/>
                  <a:gd name="connsiteY161" fmla="*/ 1131795 h 3437383"/>
                  <a:gd name="connsiteX162" fmla="*/ 1369109 w 3093842"/>
                  <a:gd name="connsiteY162" fmla="*/ 1010716 h 3437383"/>
                  <a:gd name="connsiteX163" fmla="*/ 951353 w 3093842"/>
                  <a:gd name="connsiteY163" fmla="*/ 380468 h 3437383"/>
                  <a:gd name="connsiteX164" fmla="*/ 856369 w 3093842"/>
                  <a:gd name="connsiteY164" fmla="*/ 350983 h 3437383"/>
                  <a:gd name="connsiteX165" fmla="*/ 856607 w 3093842"/>
                  <a:gd name="connsiteY165" fmla="*/ 350218 h 3437383"/>
                  <a:gd name="connsiteX166" fmla="*/ 1384964 w 3093842"/>
                  <a:gd name="connsiteY166" fmla="*/ 0 h 3437383"/>
                  <a:gd name="connsiteX0" fmla="*/ 1368000 w 3093842"/>
                  <a:gd name="connsiteY0" fmla="*/ 2037730 h 3184568"/>
                  <a:gd name="connsiteX1" fmla="*/ 1380754 w 3093842"/>
                  <a:gd name="connsiteY1" fmla="*/ 2039016 h 3184568"/>
                  <a:gd name="connsiteX2" fmla="*/ 1370218 w 3093842"/>
                  <a:gd name="connsiteY2" fmla="*/ 2143535 h 3184568"/>
                  <a:gd name="connsiteX3" fmla="*/ 1787974 w 3093842"/>
                  <a:gd name="connsiteY3" fmla="*/ 2773783 h 3184568"/>
                  <a:gd name="connsiteX4" fmla="*/ 1903980 w 3093842"/>
                  <a:gd name="connsiteY4" fmla="*/ 2809793 h 3184568"/>
                  <a:gd name="connsiteX5" fmla="*/ 1896357 w 3093842"/>
                  <a:gd name="connsiteY5" fmla="*/ 2834350 h 3184568"/>
                  <a:gd name="connsiteX6" fmla="*/ 1368000 w 3093842"/>
                  <a:gd name="connsiteY6" fmla="*/ 3184568 h 3184568"/>
                  <a:gd name="connsiteX7" fmla="*/ 839643 w 3093842"/>
                  <a:gd name="connsiteY7" fmla="*/ 2834350 h 3184568"/>
                  <a:gd name="connsiteX8" fmla="*/ 832215 w 3093842"/>
                  <a:gd name="connsiteY8" fmla="*/ 2810420 h 3184568"/>
                  <a:gd name="connsiteX9" fmla="*/ 950244 w 3093842"/>
                  <a:gd name="connsiteY9" fmla="*/ 2773782 h 3184568"/>
                  <a:gd name="connsiteX10" fmla="*/ 1368000 w 3093842"/>
                  <a:gd name="connsiteY10" fmla="*/ 2143534 h 3184568"/>
                  <a:gd name="connsiteX11" fmla="*/ 1357441 w 3093842"/>
                  <a:gd name="connsiteY11" fmla="*/ 2038795 h 3184568"/>
                  <a:gd name="connsiteX12" fmla="*/ 1368000 w 3093842"/>
                  <a:gd name="connsiteY12" fmla="*/ 2037730 h 3184568"/>
                  <a:gd name="connsiteX13" fmla="*/ 800474 w 3093842"/>
                  <a:gd name="connsiteY13" fmla="*/ 1540563 h 3184568"/>
                  <a:gd name="connsiteX14" fmla="*/ 804437 w 3093842"/>
                  <a:gd name="connsiteY14" fmla="*/ 1579874 h 3184568"/>
                  <a:gd name="connsiteX15" fmla="*/ 1250642 w 3093842"/>
                  <a:gd name="connsiteY15" fmla="*/ 2026079 h 3184568"/>
                  <a:gd name="connsiteX16" fmla="*/ 1357242 w 3093842"/>
                  <a:gd name="connsiteY16" fmla="*/ 2036826 h 3184568"/>
                  <a:gd name="connsiteX17" fmla="*/ 1357441 w 3093842"/>
                  <a:gd name="connsiteY17" fmla="*/ 2038795 h 3184568"/>
                  <a:gd name="connsiteX18" fmla="*/ 1252436 w 3093842"/>
                  <a:gd name="connsiteY18" fmla="*/ 2049380 h 3184568"/>
                  <a:gd name="connsiteX19" fmla="*/ 794581 w 3093842"/>
                  <a:gd name="connsiteY19" fmla="*/ 2611149 h 3184568"/>
                  <a:gd name="connsiteX20" fmla="*/ 806231 w 3093842"/>
                  <a:gd name="connsiteY20" fmla="*/ 2726713 h 3184568"/>
                  <a:gd name="connsiteX21" fmla="*/ 832215 w 3093842"/>
                  <a:gd name="connsiteY21" fmla="*/ 2810420 h 3184568"/>
                  <a:gd name="connsiteX22" fmla="*/ 821850 w 3093842"/>
                  <a:gd name="connsiteY22" fmla="*/ 2813638 h 3184568"/>
                  <a:gd name="connsiteX23" fmla="*/ 683999 w 3093842"/>
                  <a:gd name="connsiteY23" fmla="*/ 2827534 h 3184568"/>
                  <a:gd name="connsiteX24" fmla="*/ 0 w 3093842"/>
                  <a:gd name="connsiteY24" fmla="*/ 2827534 h 3184568"/>
                  <a:gd name="connsiteX25" fmla="*/ 0 w 3093842"/>
                  <a:gd name="connsiteY25" fmla="*/ 2143534 h 3184568"/>
                  <a:gd name="connsiteX26" fmla="*/ 13897 w 3093842"/>
                  <a:gd name="connsiteY26" fmla="*/ 2005684 h 3184568"/>
                  <a:gd name="connsiteX27" fmla="*/ 29081 w 3093842"/>
                  <a:gd name="connsiteY27" fmla="*/ 1956770 h 3184568"/>
                  <a:gd name="connsiteX28" fmla="*/ 123359 w 3093842"/>
                  <a:gd name="connsiteY28" fmla="*/ 1986035 h 3184568"/>
                  <a:gd name="connsiteX29" fmla="*/ 238923 w 3093842"/>
                  <a:gd name="connsiteY29" fmla="*/ 1997685 h 3184568"/>
                  <a:gd name="connsiteX30" fmla="*/ 772567 w 3093842"/>
                  <a:gd name="connsiteY30" fmla="*/ 1634524 h 3184568"/>
                  <a:gd name="connsiteX31" fmla="*/ 800474 w 3093842"/>
                  <a:gd name="connsiteY31" fmla="*/ 1540563 h 3184568"/>
                  <a:gd name="connsiteX32" fmla="*/ 793278 w 3093842"/>
                  <a:gd name="connsiteY32" fmla="*/ 1469175 h 3184568"/>
                  <a:gd name="connsiteX33" fmla="*/ 805080 w 3093842"/>
                  <a:gd name="connsiteY33" fmla="*/ 1470217 h 3184568"/>
                  <a:gd name="connsiteX34" fmla="*/ 807640 w 3093842"/>
                  <a:gd name="connsiteY34" fmla="*/ 1470909 h 3184568"/>
                  <a:gd name="connsiteX35" fmla="*/ 800692 w 3093842"/>
                  <a:gd name="connsiteY35" fmla="*/ 1539830 h 3184568"/>
                  <a:gd name="connsiteX36" fmla="*/ 800474 w 3093842"/>
                  <a:gd name="connsiteY36" fmla="*/ 1540563 h 3184568"/>
                  <a:gd name="connsiteX37" fmla="*/ 793278 w 3093842"/>
                  <a:gd name="connsiteY37" fmla="*/ 1469175 h 3184568"/>
                  <a:gd name="connsiteX38" fmla="*/ 1949711 w 3093842"/>
                  <a:gd name="connsiteY38" fmla="*/ 1468756 h 3184568"/>
                  <a:gd name="connsiteX39" fmla="*/ 1958654 w 3093842"/>
                  <a:gd name="connsiteY39" fmla="*/ 1557464 h 3184568"/>
                  <a:gd name="connsiteX40" fmla="*/ 2520423 w 3093842"/>
                  <a:gd name="connsiteY40" fmla="*/ 2015319 h 3184568"/>
                  <a:gd name="connsiteX41" fmla="*/ 2635987 w 3093842"/>
                  <a:gd name="connsiteY41" fmla="*/ 2003669 h 3184568"/>
                  <a:gd name="connsiteX42" fmla="*/ 2715987 w 3093842"/>
                  <a:gd name="connsiteY42" fmla="*/ 1978836 h 3184568"/>
                  <a:gd name="connsiteX43" fmla="*/ 2724322 w 3093842"/>
                  <a:gd name="connsiteY43" fmla="*/ 2005685 h 3184568"/>
                  <a:gd name="connsiteX44" fmla="*/ 2738218 w 3093842"/>
                  <a:gd name="connsiteY44" fmla="*/ 2143535 h 3184568"/>
                  <a:gd name="connsiteX45" fmla="*/ 2738218 w 3093842"/>
                  <a:gd name="connsiteY45" fmla="*/ 2827535 h 3184568"/>
                  <a:gd name="connsiteX46" fmla="*/ 2054218 w 3093842"/>
                  <a:gd name="connsiteY46" fmla="*/ 2827535 h 3184568"/>
                  <a:gd name="connsiteX47" fmla="*/ 1916368 w 3093842"/>
                  <a:gd name="connsiteY47" fmla="*/ 2813639 h 3184568"/>
                  <a:gd name="connsiteX48" fmla="*/ 1903980 w 3093842"/>
                  <a:gd name="connsiteY48" fmla="*/ 2809793 h 3184568"/>
                  <a:gd name="connsiteX49" fmla="*/ 1929769 w 3093842"/>
                  <a:gd name="connsiteY49" fmla="*/ 2726713 h 3184568"/>
                  <a:gd name="connsiteX50" fmla="*/ 1941419 w 3093842"/>
                  <a:gd name="connsiteY50" fmla="*/ 2611149 h 3184568"/>
                  <a:gd name="connsiteX51" fmla="*/ 1483564 w 3093842"/>
                  <a:gd name="connsiteY51" fmla="*/ 2049380 h 3184568"/>
                  <a:gd name="connsiteX52" fmla="*/ 1380754 w 3093842"/>
                  <a:gd name="connsiteY52" fmla="*/ 2039016 h 3184568"/>
                  <a:gd name="connsiteX53" fmla="*/ 1381034 w 3093842"/>
                  <a:gd name="connsiteY53" fmla="*/ 2036234 h 3184568"/>
                  <a:gd name="connsiteX54" fmla="*/ 1481770 w 3093842"/>
                  <a:gd name="connsiteY54" fmla="*/ 2026079 h 3184568"/>
                  <a:gd name="connsiteX55" fmla="*/ 1927975 w 3093842"/>
                  <a:gd name="connsiteY55" fmla="*/ 1579874 h 3184568"/>
                  <a:gd name="connsiteX56" fmla="*/ 1939082 w 3093842"/>
                  <a:gd name="connsiteY56" fmla="*/ 1469693 h 3184568"/>
                  <a:gd name="connsiteX57" fmla="*/ 1949711 w 3093842"/>
                  <a:gd name="connsiteY57" fmla="*/ 1468756 h 3184568"/>
                  <a:gd name="connsiteX58" fmla="*/ 804657 w 3093842"/>
                  <a:gd name="connsiteY58" fmla="*/ 1348037 h 3184568"/>
                  <a:gd name="connsiteX59" fmla="*/ 812342 w 3093842"/>
                  <a:gd name="connsiteY59" fmla="*/ 1424266 h 3184568"/>
                  <a:gd name="connsiteX60" fmla="*/ 811852 w 3093842"/>
                  <a:gd name="connsiteY60" fmla="*/ 1429124 h 3184568"/>
                  <a:gd name="connsiteX61" fmla="*/ 796175 w 3093842"/>
                  <a:gd name="connsiteY61" fmla="*/ 1430704 h 3184568"/>
                  <a:gd name="connsiteX62" fmla="*/ 804437 w 3093842"/>
                  <a:gd name="connsiteY62" fmla="*/ 1348746 h 3184568"/>
                  <a:gd name="connsiteX63" fmla="*/ 804657 w 3093842"/>
                  <a:gd name="connsiteY63" fmla="*/ 1348037 h 3184568"/>
                  <a:gd name="connsiteX64" fmla="*/ 2715988 w 3093842"/>
                  <a:gd name="connsiteY64" fmla="*/ 904964 h 3184568"/>
                  <a:gd name="connsiteX65" fmla="*/ 2743624 w 3093842"/>
                  <a:gd name="connsiteY65" fmla="*/ 913543 h 3184568"/>
                  <a:gd name="connsiteX66" fmla="*/ 3093842 w 3093842"/>
                  <a:gd name="connsiteY66" fmla="*/ 1441900 h 3184568"/>
                  <a:gd name="connsiteX67" fmla="*/ 2743624 w 3093842"/>
                  <a:gd name="connsiteY67" fmla="*/ 1970257 h 3184568"/>
                  <a:gd name="connsiteX68" fmla="*/ 2715987 w 3093842"/>
                  <a:gd name="connsiteY68" fmla="*/ 1978836 h 3184568"/>
                  <a:gd name="connsiteX69" fmla="*/ 2684466 w 3093842"/>
                  <a:gd name="connsiteY69" fmla="*/ 1877291 h 3184568"/>
                  <a:gd name="connsiteX70" fmla="*/ 2054218 w 3093842"/>
                  <a:gd name="connsiteY70" fmla="*/ 1459535 h 3184568"/>
                  <a:gd name="connsiteX71" fmla="*/ 1949711 w 3093842"/>
                  <a:gd name="connsiteY71" fmla="*/ 1468756 h 3184568"/>
                  <a:gd name="connsiteX72" fmla="*/ 1947004 w 3093842"/>
                  <a:gd name="connsiteY72" fmla="*/ 1441900 h 3184568"/>
                  <a:gd name="connsiteX73" fmla="*/ 1949842 w 3093842"/>
                  <a:gd name="connsiteY73" fmla="*/ 1413744 h 3184568"/>
                  <a:gd name="connsiteX74" fmla="*/ 2054218 w 3093842"/>
                  <a:gd name="connsiteY74" fmla="*/ 1424266 h 3184568"/>
                  <a:gd name="connsiteX75" fmla="*/ 2684466 w 3093842"/>
                  <a:gd name="connsiteY75" fmla="*/ 1006510 h 3184568"/>
                  <a:gd name="connsiteX76" fmla="*/ 2715988 w 3093842"/>
                  <a:gd name="connsiteY76" fmla="*/ 904964 h 3184568"/>
                  <a:gd name="connsiteX77" fmla="*/ 15151 w 3093842"/>
                  <a:gd name="connsiteY77" fmla="*/ 896219 h 3184568"/>
                  <a:gd name="connsiteX78" fmla="*/ 54860 w 3093842"/>
                  <a:gd name="connsiteY78" fmla="*/ 1024145 h 3184568"/>
                  <a:gd name="connsiteX79" fmla="*/ 685108 w 3093842"/>
                  <a:gd name="connsiteY79" fmla="*/ 1441901 h 3184568"/>
                  <a:gd name="connsiteX80" fmla="*/ 796175 w 3093842"/>
                  <a:gd name="connsiteY80" fmla="*/ 1430704 h 3184568"/>
                  <a:gd name="connsiteX81" fmla="*/ 792787 w 3093842"/>
                  <a:gd name="connsiteY81" fmla="*/ 1464310 h 3184568"/>
                  <a:gd name="connsiteX82" fmla="*/ 793278 w 3093842"/>
                  <a:gd name="connsiteY82" fmla="*/ 1469175 h 3184568"/>
                  <a:gd name="connsiteX83" fmla="*/ 683999 w 3093842"/>
                  <a:gd name="connsiteY83" fmla="*/ 1459534 h 3184568"/>
                  <a:gd name="connsiteX84" fmla="*/ 53752 w 3093842"/>
                  <a:gd name="connsiteY84" fmla="*/ 1877290 h 3184568"/>
                  <a:gd name="connsiteX85" fmla="*/ 29081 w 3093842"/>
                  <a:gd name="connsiteY85" fmla="*/ 1956770 h 3184568"/>
                  <a:gd name="connsiteX86" fmla="*/ 15722 w 3093842"/>
                  <a:gd name="connsiteY86" fmla="*/ 1952623 h 3184568"/>
                  <a:gd name="connsiteX87" fmla="*/ 15151 w 3093842"/>
                  <a:gd name="connsiteY87" fmla="*/ 896219 h 3184568"/>
                  <a:gd name="connsiteX88" fmla="*/ 1389517 w 3093842"/>
                  <a:gd name="connsiteY88" fmla="*/ 893241 h 3184568"/>
                  <a:gd name="connsiteX89" fmla="*/ 1391119 w 3093842"/>
                  <a:gd name="connsiteY89" fmla="*/ 893403 h 3184568"/>
                  <a:gd name="connsiteX90" fmla="*/ 1389602 w 3093842"/>
                  <a:gd name="connsiteY90" fmla="*/ 893556 h 3184568"/>
                  <a:gd name="connsiteX91" fmla="*/ 1389517 w 3093842"/>
                  <a:gd name="connsiteY91" fmla="*/ 893241 h 3184568"/>
                  <a:gd name="connsiteX92" fmla="*/ 1360053 w 3093842"/>
                  <a:gd name="connsiteY92" fmla="*/ 891511 h 3184568"/>
                  <a:gd name="connsiteX93" fmla="*/ 1384964 w 3093842"/>
                  <a:gd name="connsiteY93" fmla="*/ 894023 h 3184568"/>
                  <a:gd name="connsiteX94" fmla="*/ 1389602 w 3093842"/>
                  <a:gd name="connsiteY94" fmla="*/ 893556 h 3184568"/>
                  <a:gd name="connsiteX95" fmla="*/ 1411723 w 3093842"/>
                  <a:gd name="connsiteY95" fmla="*/ 975449 h 3184568"/>
                  <a:gd name="connsiteX96" fmla="*/ 1916368 w 3093842"/>
                  <a:gd name="connsiteY96" fmla="*/ 1410370 h 3184568"/>
                  <a:gd name="connsiteX97" fmla="*/ 1934370 w 3093842"/>
                  <a:gd name="connsiteY97" fmla="*/ 1412184 h 3184568"/>
                  <a:gd name="connsiteX98" fmla="*/ 1939625 w 3093842"/>
                  <a:gd name="connsiteY98" fmla="*/ 1464310 h 3184568"/>
                  <a:gd name="connsiteX99" fmla="*/ 1939082 w 3093842"/>
                  <a:gd name="connsiteY99" fmla="*/ 1469693 h 3184568"/>
                  <a:gd name="connsiteX100" fmla="*/ 1933138 w 3093842"/>
                  <a:gd name="connsiteY100" fmla="*/ 1470218 h 3184568"/>
                  <a:gd name="connsiteX101" fmla="*/ 1384114 w 3093842"/>
                  <a:gd name="connsiteY101" fmla="*/ 2005685 h 3184568"/>
                  <a:gd name="connsiteX102" fmla="*/ 1381034 w 3093842"/>
                  <a:gd name="connsiteY102" fmla="*/ 2036234 h 3184568"/>
                  <a:gd name="connsiteX103" fmla="*/ 1366206 w 3093842"/>
                  <a:gd name="connsiteY103" fmla="*/ 2037729 h 3184568"/>
                  <a:gd name="connsiteX104" fmla="*/ 1357242 w 3093842"/>
                  <a:gd name="connsiteY104" fmla="*/ 2036826 h 3184568"/>
                  <a:gd name="connsiteX105" fmla="*/ 1354104 w 3093842"/>
                  <a:gd name="connsiteY105" fmla="*/ 2005684 h 3184568"/>
                  <a:gd name="connsiteX106" fmla="*/ 919182 w 3093842"/>
                  <a:gd name="connsiteY106" fmla="*/ 1501039 h 3184568"/>
                  <a:gd name="connsiteX107" fmla="*/ 807640 w 3093842"/>
                  <a:gd name="connsiteY107" fmla="*/ 1470909 h 3184568"/>
                  <a:gd name="connsiteX108" fmla="*/ 811852 w 3093842"/>
                  <a:gd name="connsiteY108" fmla="*/ 1429124 h 3184568"/>
                  <a:gd name="connsiteX109" fmla="*/ 822959 w 3093842"/>
                  <a:gd name="connsiteY109" fmla="*/ 1428005 h 3184568"/>
                  <a:gd name="connsiteX110" fmla="*/ 1327604 w 3093842"/>
                  <a:gd name="connsiteY110" fmla="*/ 993083 h 3184568"/>
                  <a:gd name="connsiteX111" fmla="*/ 1354900 w 3093842"/>
                  <a:gd name="connsiteY111" fmla="*/ 892031 h 3184568"/>
                  <a:gd name="connsiteX112" fmla="*/ 1360053 w 3093842"/>
                  <a:gd name="connsiteY112" fmla="*/ 891511 h 3184568"/>
                  <a:gd name="connsiteX113" fmla="*/ 1108 w 3093842"/>
                  <a:gd name="connsiteY113" fmla="*/ 73901 h 3184568"/>
                  <a:gd name="connsiteX114" fmla="*/ 685108 w 3093842"/>
                  <a:gd name="connsiteY114" fmla="*/ 73901 h 3184568"/>
                  <a:gd name="connsiteX115" fmla="*/ 822959 w 3093842"/>
                  <a:gd name="connsiteY115" fmla="*/ 87798 h 3184568"/>
                  <a:gd name="connsiteX116" fmla="*/ 856369 w 3093842"/>
                  <a:gd name="connsiteY116" fmla="*/ 98168 h 3184568"/>
                  <a:gd name="connsiteX117" fmla="*/ 823195 w 3093842"/>
                  <a:gd name="connsiteY117" fmla="*/ 205040 h 3184568"/>
                  <a:gd name="connsiteX118" fmla="*/ 811545 w 3093842"/>
                  <a:gd name="connsiteY118" fmla="*/ 320604 h 3184568"/>
                  <a:gd name="connsiteX119" fmla="*/ 1269400 w 3093842"/>
                  <a:gd name="connsiteY119" fmla="*/ 882373 h 3184568"/>
                  <a:gd name="connsiteX120" fmla="*/ 1355174 w 3093842"/>
                  <a:gd name="connsiteY120" fmla="*/ 891020 h 3184568"/>
                  <a:gd name="connsiteX121" fmla="*/ 1354900 w 3093842"/>
                  <a:gd name="connsiteY121" fmla="*/ 892031 h 3184568"/>
                  <a:gd name="connsiteX122" fmla="*/ 1250642 w 3093842"/>
                  <a:gd name="connsiteY122" fmla="*/ 902541 h 3184568"/>
                  <a:gd name="connsiteX123" fmla="*/ 837849 w 3093842"/>
                  <a:gd name="connsiteY123" fmla="*/ 1241109 h 3184568"/>
                  <a:gd name="connsiteX124" fmla="*/ 804657 w 3093842"/>
                  <a:gd name="connsiteY124" fmla="*/ 1348037 h 3184568"/>
                  <a:gd name="connsiteX125" fmla="*/ 800692 w 3093842"/>
                  <a:gd name="connsiteY125" fmla="*/ 1308702 h 3184568"/>
                  <a:gd name="connsiteX126" fmla="*/ 238923 w 3093842"/>
                  <a:gd name="connsiteY126" fmla="*/ 850846 h 3184568"/>
                  <a:gd name="connsiteX127" fmla="*/ 15722 w 3093842"/>
                  <a:gd name="connsiteY127" fmla="*/ 895909 h 3184568"/>
                  <a:gd name="connsiteX128" fmla="*/ 15151 w 3093842"/>
                  <a:gd name="connsiteY128" fmla="*/ 896219 h 3184568"/>
                  <a:gd name="connsiteX129" fmla="*/ 15006 w 3093842"/>
                  <a:gd name="connsiteY129" fmla="*/ 895751 h 3184568"/>
                  <a:gd name="connsiteX130" fmla="*/ 1108 w 3093842"/>
                  <a:gd name="connsiteY130" fmla="*/ 757901 h 3184568"/>
                  <a:gd name="connsiteX131" fmla="*/ 1108 w 3093842"/>
                  <a:gd name="connsiteY131" fmla="*/ 73901 h 3184568"/>
                  <a:gd name="connsiteX132" fmla="*/ 2054218 w 3093842"/>
                  <a:gd name="connsiteY132" fmla="*/ 56266 h 3184568"/>
                  <a:gd name="connsiteX133" fmla="*/ 2738218 w 3093842"/>
                  <a:gd name="connsiteY133" fmla="*/ 56266 h 3184568"/>
                  <a:gd name="connsiteX134" fmla="*/ 2738218 w 3093842"/>
                  <a:gd name="connsiteY134" fmla="*/ 740265 h 3184568"/>
                  <a:gd name="connsiteX135" fmla="*/ 2724322 w 3093842"/>
                  <a:gd name="connsiteY135" fmla="*/ 878115 h 3184568"/>
                  <a:gd name="connsiteX136" fmla="*/ 2715988 w 3093842"/>
                  <a:gd name="connsiteY136" fmla="*/ 904964 h 3184568"/>
                  <a:gd name="connsiteX137" fmla="*/ 2635987 w 3093842"/>
                  <a:gd name="connsiteY137" fmla="*/ 880131 h 3184568"/>
                  <a:gd name="connsiteX138" fmla="*/ 2520423 w 3093842"/>
                  <a:gd name="connsiteY138" fmla="*/ 868480 h 3184568"/>
                  <a:gd name="connsiteX139" fmla="*/ 1958654 w 3093842"/>
                  <a:gd name="connsiteY139" fmla="*/ 1326336 h 3184568"/>
                  <a:gd name="connsiteX140" fmla="*/ 1949842 w 3093842"/>
                  <a:gd name="connsiteY140" fmla="*/ 1413744 h 3184568"/>
                  <a:gd name="connsiteX141" fmla="*/ 1934370 w 3093842"/>
                  <a:gd name="connsiteY141" fmla="*/ 1412184 h 3184568"/>
                  <a:gd name="connsiteX142" fmla="*/ 1927975 w 3093842"/>
                  <a:gd name="connsiteY142" fmla="*/ 1348746 h 3184568"/>
                  <a:gd name="connsiteX143" fmla="*/ 1481770 w 3093842"/>
                  <a:gd name="connsiteY143" fmla="*/ 902541 h 3184568"/>
                  <a:gd name="connsiteX144" fmla="*/ 1391119 w 3093842"/>
                  <a:gd name="connsiteY144" fmla="*/ 893403 h 3184568"/>
                  <a:gd name="connsiteX145" fmla="*/ 1500528 w 3093842"/>
                  <a:gd name="connsiteY145" fmla="*/ 882373 h 3184568"/>
                  <a:gd name="connsiteX146" fmla="*/ 1958383 w 3093842"/>
                  <a:gd name="connsiteY146" fmla="*/ 320604 h 3184568"/>
                  <a:gd name="connsiteX147" fmla="*/ 1913321 w 3093842"/>
                  <a:gd name="connsiteY147" fmla="*/ 97403 h 3184568"/>
                  <a:gd name="connsiteX148" fmla="*/ 1901107 w 3093842"/>
                  <a:gd name="connsiteY148" fmla="*/ 74900 h 3184568"/>
                  <a:gd name="connsiteX149" fmla="*/ 1916368 w 3093842"/>
                  <a:gd name="connsiteY149" fmla="*/ 70162 h 3184568"/>
                  <a:gd name="connsiteX150" fmla="*/ 2054218 w 3093842"/>
                  <a:gd name="connsiteY150" fmla="*/ 56266 h 3184568"/>
                  <a:gd name="connsiteX151" fmla="*/ 856607 w 3093842"/>
                  <a:gd name="connsiteY151" fmla="*/ 97403 h 3184568"/>
                  <a:gd name="connsiteX152" fmla="*/ 1860452 w 3093842"/>
                  <a:gd name="connsiteY152" fmla="*/ 0 h 3184568"/>
                  <a:gd name="connsiteX153" fmla="*/ 1901107 w 3093842"/>
                  <a:gd name="connsiteY153" fmla="*/ 74900 h 3184568"/>
                  <a:gd name="connsiteX154" fmla="*/ 1787974 w 3093842"/>
                  <a:gd name="connsiteY154" fmla="*/ 110018 h 3184568"/>
                  <a:gd name="connsiteX155" fmla="*/ 1370218 w 3093842"/>
                  <a:gd name="connsiteY155" fmla="*/ 740265 h 3184568"/>
                  <a:gd name="connsiteX156" fmla="*/ 1380901 w 3093842"/>
                  <a:gd name="connsiteY156" fmla="*/ 861346 h 3184568"/>
                  <a:gd name="connsiteX157" fmla="*/ 1389517 w 3093842"/>
                  <a:gd name="connsiteY157" fmla="*/ 893241 h 3184568"/>
                  <a:gd name="connsiteX158" fmla="*/ 1366206 w 3093842"/>
                  <a:gd name="connsiteY158" fmla="*/ 890891 h 3184568"/>
                  <a:gd name="connsiteX159" fmla="*/ 1360053 w 3093842"/>
                  <a:gd name="connsiteY159" fmla="*/ 891511 h 3184568"/>
                  <a:gd name="connsiteX160" fmla="*/ 1355174 w 3093842"/>
                  <a:gd name="connsiteY160" fmla="*/ 891020 h 3184568"/>
                  <a:gd name="connsiteX161" fmla="*/ 1358426 w 3093842"/>
                  <a:gd name="connsiteY161" fmla="*/ 878980 h 3184568"/>
                  <a:gd name="connsiteX162" fmla="*/ 1369109 w 3093842"/>
                  <a:gd name="connsiteY162" fmla="*/ 757901 h 3184568"/>
                  <a:gd name="connsiteX163" fmla="*/ 951353 w 3093842"/>
                  <a:gd name="connsiteY163" fmla="*/ 127653 h 3184568"/>
                  <a:gd name="connsiteX164" fmla="*/ 856369 w 3093842"/>
                  <a:gd name="connsiteY164" fmla="*/ 98168 h 3184568"/>
                  <a:gd name="connsiteX165" fmla="*/ 856607 w 3093842"/>
                  <a:gd name="connsiteY165" fmla="*/ 97403 h 3184568"/>
                  <a:gd name="connsiteX0" fmla="*/ 1368000 w 3093842"/>
                  <a:gd name="connsiteY0" fmla="*/ 1981464 h 3128302"/>
                  <a:gd name="connsiteX1" fmla="*/ 1380754 w 3093842"/>
                  <a:gd name="connsiteY1" fmla="*/ 1982750 h 3128302"/>
                  <a:gd name="connsiteX2" fmla="*/ 1370218 w 3093842"/>
                  <a:gd name="connsiteY2" fmla="*/ 2087269 h 3128302"/>
                  <a:gd name="connsiteX3" fmla="*/ 1787974 w 3093842"/>
                  <a:gd name="connsiteY3" fmla="*/ 2717517 h 3128302"/>
                  <a:gd name="connsiteX4" fmla="*/ 1903980 w 3093842"/>
                  <a:gd name="connsiteY4" fmla="*/ 2753527 h 3128302"/>
                  <a:gd name="connsiteX5" fmla="*/ 1896357 w 3093842"/>
                  <a:gd name="connsiteY5" fmla="*/ 2778084 h 3128302"/>
                  <a:gd name="connsiteX6" fmla="*/ 1368000 w 3093842"/>
                  <a:gd name="connsiteY6" fmla="*/ 3128302 h 3128302"/>
                  <a:gd name="connsiteX7" fmla="*/ 839643 w 3093842"/>
                  <a:gd name="connsiteY7" fmla="*/ 2778084 h 3128302"/>
                  <a:gd name="connsiteX8" fmla="*/ 832215 w 3093842"/>
                  <a:gd name="connsiteY8" fmla="*/ 2754154 h 3128302"/>
                  <a:gd name="connsiteX9" fmla="*/ 950244 w 3093842"/>
                  <a:gd name="connsiteY9" fmla="*/ 2717516 h 3128302"/>
                  <a:gd name="connsiteX10" fmla="*/ 1368000 w 3093842"/>
                  <a:gd name="connsiteY10" fmla="*/ 2087268 h 3128302"/>
                  <a:gd name="connsiteX11" fmla="*/ 1357441 w 3093842"/>
                  <a:gd name="connsiteY11" fmla="*/ 1982529 h 3128302"/>
                  <a:gd name="connsiteX12" fmla="*/ 1368000 w 3093842"/>
                  <a:gd name="connsiteY12" fmla="*/ 1981464 h 3128302"/>
                  <a:gd name="connsiteX13" fmla="*/ 800474 w 3093842"/>
                  <a:gd name="connsiteY13" fmla="*/ 1484297 h 3128302"/>
                  <a:gd name="connsiteX14" fmla="*/ 804437 w 3093842"/>
                  <a:gd name="connsiteY14" fmla="*/ 1523608 h 3128302"/>
                  <a:gd name="connsiteX15" fmla="*/ 1250642 w 3093842"/>
                  <a:gd name="connsiteY15" fmla="*/ 1969813 h 3128302"/>
                  <a:gd name="connsiteX16" fmla="*/ 1357242 w 3093842"/>
                  <a:gd name="connsiteY16" fmla="*/ 1980560 h 3128302"/>
                  <a:gd name="connsiteX17" fmla="*/ 1357441 w 3093842"/>
                  <a:gd name="connsiteY17" fmla="*/ 1982529 h 3128302"/>
                  <a:gd name="connsiteX18" fmla="*/ 1252436 w 3093842"/>
                  <a:gd name="connsiteY18" fmla="*/ 1993114 h 3128302"/>
                  <a:gd name="connsiteX19" fmla="*/ 794581 w 3093842"/>
                  <a:gd name="connsiteY19" fmla="*/ 2554883 h 3128302"/>
                  <a:gd name="connsiteX20" fmla="*/ 806231 w 3093842"/>
                  <a:gd name="connsiteY20" fmla="*/ 2670447 h 3128302"/>
                  <a:gd name="connsiteX21" fmla="*/ 832215 w 3093842"/>
                  <a:gd name="connsiteY21" fmla="*/ 2754154 h 3128302"/>
                  <a:gd name="connsiteX22" fmla="*/ 821850 w 3093842"/>
                  <a:gd name="connsiteY22" fmla="*/ 2757372 h 3128302"/>
                  <a:gd name="connsiteX23" fmla="*/ 683999 w 3093842"/>
                  <a:gd name="connsiteY23" fmla="*/ 2771268 h 3128302"/>
                  <a:gd name="connsiteX24" fmla="*/ 0 w 3093842"/>
                  <a:gd name="connsiteY24" fmla="*/ 2771268 h 3128302"/>
                  <a:gd name="connsiteX25" fmla="*/ 0 w 3093842"/>
                  <a:gd name="connsiteY25" fmla="*/ 2087268 h 3128302"/>
                  <a:gd name="connsiteX26" fmla="*/ 13897 w 3093842"/>
                  <a:gd name="connsiteY26" fmla="*/ 1949418 h 3128302"/>
                  <a:gd name="connsiteX27" fmla="*/ 29081 w 3093842"/>
                  <a:gd name="connsiteY27" fmla="*/ 1900504 h 3128302"/>
                  <a:gd name="connsiteX28" fmla="*/ 123359 w 3093842"/>
                  <a:gd name="connsiteY28" fmla="*/ 1929769 h 3128302"/>
                  <a:gd name="connsiteX29" fmla="*/ 238923 w 3093842"/>
                  <a:gd name="connsiteY29" fmla="*/ 1941419 h 3128302"/>
                  <a:gd name="connsiteX30" fmla="*/ 772567 w 3093842"/>
                  <a:gd name="connsiteY30" fmla="*/ 1578258 h 3128302"/>
                  <a:gd name="connsiteX31" fmla="*/ 800474 w 3093842"/>
                  <a:gd name="connsiteY31" fmla="*/ 1484297 h 3128302"/>
                  <a:gd name="connsiteX32" fmla="*/ 793278 w 3093842"/>
                  <a:gd name="connsiteY32" fmla="*/ 1412909 h 3128302"/>
                  <a:gd name="connsiteX33" fmla="*/ 805080 w 3093842"/>
                  <a:gd name="connsiteY33" fmla="*/ 1413951 h 3128302"/>
                  <a:gd name="connsiteX34" fmla="*/ 807640 w 3093842"/>
                  <a:gd name="connsiteY34" fmla="*/ 1414643 h 3128302"/>
                  <a:gd name="connsiteX35" fmla="*/ 800692 w 3093842"/>
                  <a:gd name="connsiteY35" fmla="*/ 1483564 h 3128302"/>
                  <a:gd name="connsiteX36" fmla="*/ 800474 w 3093842"/>
                  <a:gd name="connsiteY36" fmla="*/ 1484297 h 3128302"/>
                  <a:gd name="connsiteX37" fmla="*/ 793278 w 3093842"/>
                  <a:gd name="connsiteY37" fmla="*/ 1412909 h 3128302"/>
                  <a:gd name="connsiteX38" fmla="*/ 1949711 w 3093842"/>
                  <a:gd name="connsiteY38" fmla="*/ 1412490 h 3128302"/>
                  <a:gd name="connsiteX39" fmla="*/ 1958654 w 3093842"/>
                  <a:gd name="connsiteY39" fmla="*/ 1501198 h 3128302"/>
                  <a:gd name="connsiteX40" fmla="*/ 2520423 w 3093842"/>
                  <a:gd name="connsiteY40" fmla="*/ 1959053 h 3128302"/>
                  <a:gd name="connsiteX41" fmla="*/ 2635987 w 3093842"/>
                  <a:gd name="connsiteY41" fmla="*/ 1947403 h 3128302"/>
                  <a:gd name="connsiteX42" fmla="*/ 2715987 w 3093842"/>
                  <a:gd name="connsiteY42" fmla="*/ 1922570 h 3128302"/>
                  <a:gd name="connsiteX43" fmla="*/ 2724322 w 3093842"/>
                  <a:gd name="connsiteY43" fmla="*/ 1949419 h 3128302"/>
                  <a:gd name="connsiteX44" fmla="*/ 2738218 w 3093842"/>
                  <a:gd name="connsiteY44" fmla="*/ 2087269 h 3128302"/>
                  <a:gd name="connsiteX45" fmla="*/ 2738218 w 3093842"/>
                  <a:gd name="connsiteY45" fmla="*/ 2771269 h 3128302"/>
                  <a:gd name="connsiteX46" fmla="*/ 2054218 w 3093842"/>
                  <a:gd name="connsiteY46" fmla="*/ 2771269 h 3128302"/>
                  <a:gd name="connsiteX47" fmla="*/ 1916368 w 3093842"/>
                  <a:gd name="connsiteY47" fmla="*/ 2757373 h 3128302"/>
                  <a:gd name="connsiteX48" fmla="*/ 1903980 w 3093842"/>
                  <a:gd name="connsiteY48" fmla="*/ 2753527 h 3128302"/>
                  <a:gd name="connsiteX49" fmla="*/ 1929769 w 3093842"/>
                  <a:gd name="connsiteY49" fmla="*/ 2670447 h 3128302"/>
                  <a:gd name="connsiteX50" fmla="*/ 1941419 w 3093842"/>
                  <a:gd name="connsiteY50" fmla="*/ 2554883 h 3128302"/>
                  <a:gd name="connsiteX51" fmla="*/ 1483564 w 3093842"/>
                  <a:gd name="connsiteY51" fmla="*/ 1993114 h 3128302"/>
                  <a:gd name="connsiteX52" fmla="*/ 1380754 w 3093842"/>
                  <a:gd name="connsiteY52" fmla="*/ 1982750 h 3128302"/>
                  <a:gd name="connsiteX53" fmla="*/ 1381034 w 3093842"/>
                  <a:gd name="connsiteY53" fmla="*/ 1979968 h 3128302"/>
                  <a:gd name="connsiteX54" fmla="*/ 1481770 w 3093842"/>
                  <a:gd name="connsiteY54" fmla="*/ 1969813 h 3128302"/>
                  <a:gd name="connsiteX55" fmla="*/ 1927975 w 3093842"/>
                  <a:gd name="connsiteY55" fmla="*/ 1523608 h 3128302"/>
                  <a:gd name="connsiteX56" fmla="*/ 1939082 w 3093842"/>
                  <a:gd name="connsiteY56" fmla="*/ 1413427 h 3128302"/>
                  <a:gd name="connsiteX57" fmla="*/ 1949711 w 3093842"/>
                  <a:gd name="connsiteY57" fmla="*/ 1412490 h 3128302"/>
                  <a:gd name="connsiteX58" fmla="*/ 804657 w 3093842"/>
                  <a:gd name="connsiteY58" fmla="*/ 1291771 h 3128302"/>
                  <a:gd name="connsiteX59" fmla="*/ 812342 w 3093842"/>
                  <a:gd name="connsiteY59" fmla="*/ 1368000 h 3128302"/>
                  <a:gd name="connsiteX60" fmla="*/ 811852 w 3093842"/>
                  <a:gd name="connsiteY60" fmla="*/ 1372858 h 3128302"/>
                  <a:gd name="connsiteX61" fmla="*/ 796175 w 3093842"/>
                  <a:gd name="connsiteY61" fmla="*/ 1374438 h 3128302"/>
                  <a:gd name="connsiteX62" fmla="*/ 804437 w 3093842"/>
                  <a:gd name="connsiteY62" fmla="*/ 1292480 h 3128302"/>
                  <a:gd name="connsiteX63" fmla="*/ 804657 w 3093842"/>
                  <a:gd name="connsiteY63" fmla="*/ 1291771 h 3128302"/>
                  <a:gd name="connsiteX64" fmla="*/ 2715988 w 3093842"/>
                  <a:gd name="connsiteY64" fmla="*/ 848698 h 3128302"/>
                  <a:gd name="connsiteX65" fmla="*/ 2743624 w 3093842"/>
                  <a:gd name="connsiteY65" fmla="*/ 857277 h 3128302"/>
                  <a:gd name="connsiteX66" fmla="*/ 3093842 w 3093842"/>
                  <a:gd name="connsiteY66" fmla="*/ 1385634 h 3128302"/>
                  <a:gd name="connsiteX67" fmla="*/ 2743624 w 3093842"/>
                  <a:gd name="connsiteY67" fmla="*/ 1913991 h 3128302"/>
                  <a:gd name="connsiteX68" fmla="*/ 2715987 w 3093842"/>
                  <a:gd name="connsiteY68" fmla="*/ 1922570 h 3128302"/>
                  <a:gd name="connsiteX69" fmla="*/ 2684466 w 3093842"/>
                  <a:gd name="connsiteY69" fmla="*/ 1821025 h 3128302"/>
                  <a:gd name="connsiteX70" fmla="*/ 2054218 w 3093842"/>
                  <a:gd name="connsiteY70" fmla="*/ 1403269 h 3128302"/>
                  <a:gd name="connsiteX71" fmla="*/ 1949711 w 3093842"/>
                  <a:gd name="connsiteY71" fmla="*/ 1412490 h 3128302"/>
                  <a:gd name="connsiteX72" fmla="*/ 1947004 w 3093842"/>
                  <a:gd name="connsiteY72" fmla="*/ 1385634 h 3128302"/>
                  <a:gd name="connsiteX73" fmla="*/ 1949842 w 3093842"/>
                  <a:gd name="connsiteY73" fmla="*/ 1357478 h 3128302"/>
                  <a:gd name="connsiteX74" fmla="*/ 2054218 w 3093842"/>
                  <a:gd name="connsiteY74" fmla="*/ 1368000 h 3128302"/>
                  <a:gd name="connsiteX75" fmla="*/ 2684466 w 3093842"/>
                  <a:gd name="connsiteY75" fmla="*/ 950244 h 3128302"/>
                  <a:gd name="connsiteX76" fmla="*/ 2715988 w 3093842"/>
                  <a:gd name="connsiteY76" fmla="*/ 848698 h 3128302"/>
                  <a:gd name="connsiteX77" fmla="*/ 15151 w 3093842"/>
                  <a:gd name="connsiteY77" fmla="*/ 839953 h 3128302"/>
                  <a:gd name="connsiteX78" fmla="*/ 54860 w 3093842"/>
                  <a:gd name="connsiteY78" fmla="*/ 967879 h 3128302"/>
                  <a:gd name="connsiteX79" fmla="*/ 685108 w 3093842"/>
                  <a:gd name="connsiteY79" fmla="*/ 1385635 h 3128302"/>
                  <a:gd name="connsiteX80" fmla="*/ 796175 w 3093842"/>
                  <a:gd name="connsiteY80" fmla="*/ 1374438 h 3128302"/>
                  <a:gd name="connsiteX81" fmla="*/ 792787 w 3093842"/>
                  <a:gd name="connsiteY81" fmla="*/ 1408044 h 3128302"/>
                  <a:gd name="connsiteX82" fmla="*/ 793278 w 3093842"/>
                  <a:gd name="connsiteY82" fmla="*/ 1412909 h 3128302"/>
                  <a:gd name="connsiteX83" fmla="*/ 683999 w 3093842"/>
                  <a:gd name="connsiteY83" fmla="*/ 1403268 h 3128302"/>
                  <a:gd name="connsiteX84" fmla="*/ 53752 w 3093842"/>
                  <a:gd name="connsiteY84" fmla="*/ 1821024 h 3128302"/>
                  <a:gd name="connsiteX85" fmla="*/ 29081 w 3093842"/>
                  <a:gd name="connsiteY85" fmla="*/ 1900504 h 3128302"/>
                  <a:gd name="connsiteX86" fmla="*/ 15722 w 3093842"/>
                  <a:gd name="connsiteY86" fmla="*/ 1896357 h 3128302"/>
                  <a:gd name="connsiteX87" fmla="*/ 15151 w 3093842"/>
                  <a:gd name="connsiteY87" fmla="*/ 839953 h 3128302"/>
                  <a:gd name="connsiteX88" fmla="*/ 1389517 w 3093842"/>
                  <a:gd name="connsiteY88" fmla="*/ 836975 h 3128302"/>
                  <a:gd name="connsiteX89" fmla="*/ 1391119 w 3093842"/>
                  <a:gd name="connsiteY89" fmla="*/ 837137 h 3128302"/>
                  <a:gd name="connsiteX90" fmla="*/ 1389602 w 3093842"/>
                  <a:gd name="connsiteY90" fmla="*/ 837290 h 3128302"/>
                  <a:gd name="connsiteX91" fmla="*/ 1389517 w 3093842"/>
                  <a:gd name="connsiteY91" fmla="*/ 836975 h 3128302"/>
                  <a:gd name="connsiteX92" fmla="*/ 1360053 w 3093842"/>
                  <a:gd name="connsiteY92" fmla="*/ 835245 h 3128302"/>
                  <a:gd name="connsiteX93" fmla="*/ 1384964 w 3093842"/>
                  <a:gd name="connsiteY93" fmla="*/ 837757 h 3128302"/>
                  <a:gd name="connsiteX94" fmla="*/ 1389602 w 3093842"/>
                  <a:gd name="connsiteY94" fmla="*/ 837290 h 3128302"/>
                  <a:gd name="connsiteX95" fmla="*/ 1411723 w 3093842"/>
                  <a:gd name="connsiteY95" fmla="*/ 919183 h 3128302"/>
                  <a:gd name="connsiteX96" fmla="*/ 1916368 w 3093842"/>
                  <a:gd name="connsiteY96" fmla="*/ 1354104 h 3128302"/>
                  <a:gd name="connsiteX97" fmla="*/ 1934370 w 3093842"/>
                  <a:gd name="connsiteY97" fmla="*/ 1355918 h 3128302"/>
                  <a:gd name="connsiteX98" fmla="*/ 1939625 w 3093842"/>
                  <a:gd name="connsiteY98" fmla="*/ 1408044 h 3128302"/>
                  <a:gd name="connsiteX99" fmla="*/ 1939082 w 3093842"/>
                  <a:gd name="connsiteY99" fmla="*/ 1413427 h 3128302"/>
                  <a:gd name="connsiteX100" fmla="*/ 1933138 w 3093842"/>
                  <a:gd name="connsiteY100" fmla="*/ 1413952 h 3128302"/>
                  <a:gd name="connsiteX101" fmla="*/ 1384114 w 3093842"/>
                  <a:gd name="connsiteY101" fmla="*/ 1949419 h 3128302"/>
                  <a:gd name="connsiteX102" fmla="*/ 1381034 w 3093842"/>
                  <a:gd name="connsiteY102" fmla="*/ 1979968 h 3128302"/>
                  <a:gd name="connsiteX103" fmla="*/ 1366206 w 3093842"/>
                  <a:gd name="connsiteY103" fmla="*/ 1981463 h 3128302"/>
                  <a:gd name="connsiteX104" fmla="*/ 1357242 w 3093842"/>
                  <a:gd name="connsiteY104" fmla="*/ 1980560 h 3128302"/>
                  <a:gd name="connsiteX105" fmla="*/ 1354104 w 3093842"/>
                  <a:gd name="connsiteY105" fmla="*/ 1949418 h 3128302"/>
                  <a:gd name="connsiteX106" fmla="*/ 919182 w 3093842"/>
                  <a:gd name="connsiteY106" fmla="*/ 1444773 h 3128302"/>
                  <a:gd name="connsiteX107" fmla="*/ 807640 w 3093842"/>
                  <a:gd name="connsiteY107" fmla="*/ 1414643 h 3128302"/>
                  <a:gd name="connsiteX108" fmla="*/ 811852 w 3093842"/>
                  <a:gd name="connsiteY108" fmla="*/ 1372858 h 3128302"/>
                  <a:gd name="connsiteX109" fmla="*/ 822959 w 3093842"/>
                  <a:gd name="connsiteY109" fmla="*/ 1371739 h 3128302"/>
                  <a:gd name="connsiteX110" fmla="*/ 1327604 w 3093842"/>
                  <a:gd name="connsiteY110" fmla="*/ 936817 h 3128302"/>
                  <a:gd name="connsiteX111" fmla="*/ 1354900 w 3093842"/>
                  <a:gd name="connsiteY111" fmla="*/ 835765 h 3128302"/>
                  <a:gd name="connsiteX112" fmla="*/ 1360053 w 3093842"/>
                  <a:gd name="connsiteY112" fmla="*/ 835245 h 3128302"/>
                  <a:gd name="connsiteX113" fmla="*/ 1108 w 3093842"/>
                  <a:gd name="connsiteY113" fmla="*/ 17635 h 3128302"/>
                  <a:gd name="connsiteX114" fmla="*/ 685108 w 3093842"/>
                  <a:gd name="connsiteY114" fmla="*/ 17635 h 3128302"/>
                  <a:gd name="connsiteX115" fmla="*/ 822959 w 3093842"/>
                  <a:gd name="connsiteY115" fmla="*/ 31532 h 3128302"/>
                  <a:gd name="connsiteX116" fmla="*/ 856369 w 3093842"/>
                  <a:gd name="connsiteY116" fmla="*/ 41902 h 3128302"/>
                  <a:gd name="connsiteX117" fmla="*/ 823195 w 3093842"/>
                  <a:gd name="connsiteY117" fmla="*/ 148774 h 3128302"/>
                  <a:gd name="connsiteX118" fmla="*/ 811545 w 3093842"/>
                  <a:gd name="connsiteY118" fmla="*/ 264338 h 3128302"/>
                  <a:gd name="connsiteX119" fmla="*/ 1269400 w 3093842"/>
                  <a:gd name="connsiteY119" fmla="*/ 826107 h 3128302"/>
                  <a:gd name="connsiteX120" fmla="*/ 1355174 w 3093842"/>
                  <a:gd name="connsiteY120" fmla="*/ 834754 h 3128302"/>
                  <a:gd name="connsiteX121" fmla="*/ 1354900 w 3093842"/>
                  <a:gd name="connsiteY121" fmla="*/ 835765 h 3128302"/>
                  <a:gd name="connsiteX122" fmla="*/ 1250642 w 3093842"/>
                  <a:gd name="connsiteY122" fmla="*/ 846275 h 3128302"/>
                  <a:gd name="connsiteX123" fmla="*/ 837849 w 3093842"/>
                  <a:gd name="connsiteY123" fmla="*/ 1184843 h 3128302"/>
                  <a:gd name="connsiteX124" fmla="*/ 804657 w 3093842"/>
                  <a:gd name="connsiteY124" fmla="*/ 1291771 h 3128302"/>
                  <a:gd name="connsiteX125" fmla="*/ 800692 w 3093842"/>
                  <a:gd name="connsiteY125" fmla="*/ 1252436 h 3128302"/>
                  <a:gd name="connsiteX126" fmla="*/ 238923 w 3093842"/>
                  <a:gd name="connsiteY126" fmla="*/ 794580 h 3128302"/>
                  <a:gd name="connsiteX127" fmla="*/ 15722 w 3093842"/>
                  <a:gd name="connsiteY127" fmla="*/ 839643 h 3128302"/>
                  <a:gd name="connsiteX128" fmla="*/ 15151 w 3093842"/>
                  <a:gd name="connsiteY128" fmla="*/ 839953 h 3128302"/>
                  <a:gd name="connsiteX129" fmla="*/ 15006 w 3093842"/>
                  <a:gd name="connsiteY129" fmla="*/ 839485 h 3128302"/>
                  <a:gd name="connsiteX130" fmla="*/ 1108 w 3093842"/>
                  <a:gd name="connsiteY130" fmla="*/ 701635 h 3128302"/>
                  <a:gd name="connsiteX131" fmla="*/ 1108 w 3093842"/>
                  <a:gd name="connsiteY131" fmla="*/ 17635 h 3128302"/>
                  <a:gd name="connsiteX132" fmla="*/ 2054218 w 3093842"/>
                  <a:gd name="connsiteY132" fmla="*/ 0 h 3128302"/>
                  <a:gd name="connsiteX133" fmla="*/ 2738218 w 3093842"/>
                  <a:gd name="connsiteY133" fmla="*/ 0 h 3128302"/>
                  <a:gd name="connsiteX134" fmla="*/ 2738218 w 3093842"/>
                  <a:gd name="connsiteY134" fmla="*/ 683999 h 3128302"/>
                  <a:gd name="connsiteX135" fmla="*/ 2724322 w 3093842"/>
                  <a:gd name="connsiteY135" fmla="*/ 821849 h 3128302"/>
                  <a:gd name="connsiteX136" fmla="*/ 2715988 w 3093842"/>
                  <a:gd name="connsiteY136" fmla="*/ 848698 h 3128302"/>
                  <a:gd name="connsiteX137" fmla="*/ 2635987 w 3093842"/>
                  <a:gd name="connsiteY137" fmla="*/ 823865 h 3128302"/>
                  <a:gd name="connsiteX138" fmla="*/ 2520423 w 3093842"/>
                  <a:gd name="connsiteY138" fmla="*/ 812214 h 3128302"/>
                  <a:gd name="connsiteX139" fmla="*/ 1958654 w 3093842"/>
                  <a:gd name="connsiteY139" fmla="*/ 1270070 h 3128302"/>
                  <a:gd name="connsiteX140" fmla="*/ 1949842 w 3093842"/>
                  <a:gd name="connsiteY140" fmla="*/ 1357478 h 3128302"/>
                  <a:gd name="connsiteX141" fmla="*/ 1934370 w 3093842"/>
                  <a:gd name="connsiteY141" fmla="*/ 1355918 h 3128302"/>
                  <a:gd name="connsiteX142" fmla="*/ 1927975 w 3093842"/>
                  <a:gd name="connsiteY142" fmla="*/ 1292480 h 3128302"/>
                  <a:gd name="connsiteX143" fmla="*/ 1481770 w 3093842"/>
                  <a:gd name="connsiteY143" fmla="*/ 846275 h 3128302"/>
                  <a:gd name="connsiteX144" fmla="*/ 1391119 w 3093842"/>
                  <a:gd name="connsiteY144" fmla="*/ 837137 h 3128302"/>
                  <a:gd name="connsiteX145" fmla="*/ 1500528 w 3093842"/>
                  <a:gd name="connsiteY145" fmla="*/ 826107 h 3128302"/>
                  <a:gd name="connsiteX146" fmla="*/ 1958383 w 3093842"/>
                  <a:gd name="connsiteY146" fmla="*/ 264338 h 3128302"/>
                  <a:gd name="connsiteX147" fmla="*/ 1913321 w 3093842"/>
                  <a:gd name="connsiteY147" fmla="*/ 41137 h 3128302"/>
                  <a:gd name="connsiteX148" fmla="*/ 1901107 w 3093842"/>
                  <a:gd name="connsiteY148" fmla="*/ 18634 h 3128302"/>
                  <a:gd name="connsiteX149" fmla="*/ 1916368 w 3093842"/>
                  <a:gd name="connsiteY149" fmla="*/ 13896 h 3128302"/>
                  <a:gd name="connsiteX150" fmla="*/ 2054218 w 3093842"/>
                  <a:gd name="connsiteY150" fmla="*/ 0 h 3128302"/>
                  <a:gd name="connsiteX151" fmla="*/ 856607 w 3093842"/>
                  <a:gd name="connsiteY151" fmla="*/ 41137 h 3128302"/>
                  <a:gd name="connsiteX152" fmla="*/ 1901107 w 3093842"/>
                  <a:gd name="connsiteY152" fmla="*/ 18634 h 3128302"/>
                  <a:gd name="connsiteX153" fmla="*/ 1787974 w 3093842"/>
                  <a:gd name="connsiteY153" fmla="*/ 53752 h 3128302"/>
                  <a:gd name="connsiteX154" fmla="*/ 1370218 w 3093842"/>
                  <a:gd name="connsiteY154" fmla="*/ 683999 h 3128302"/>
                  <a:gd name="connsiteX155" fmla="*/ 1380901 w 3093842"/>
                  <a:gd name="connsiteY155" fmla="*/ 805080 h 3128302"/>
                  <a:gd name="connsiteX156" fmla="*/ 1389517 w 3093842"/>
                  <a:gd name="connsiteY156" fmla="*/ 836975 h 3128302"/>
                  <a:gd name="connsiteX157" fmla="*/ 1366206 w 3093842"/>
                  <a:gd name="connsiteY157" fmla="*/ 834625 h 3128302"/>
                  <a:gd name="connsiteX158" fmla="*/ 1360053 w 3093842"/>
                  <a:gd name="connsiteY158" fmla="*/ 835245 h 3128302"/>
                  <a:gd name="connsiteX159" fmla="*/ 1355174 w 3093842"/>
                  <a:gd name="connsiteY159" fmla="*/ 834754 h 3128302"/>
                  <a:gd name="connsiteX160" fmla="*/ 1358426 w 3093842"/>
                  <a:gd name="connsiteY160" fmla="*/ 822714 h 3128302"/>
                  <a:gd name="connsiteX161" fmla="*/ 1369109 w 3093842"/>
                  <a:gd name="connsiteY161" fmla="*/ 701635 h 3128302"/>
                  <a:gd name="connsiteX162" fmla="*/ 951353 w 3093842"/>
                  <a:gd name="connsiteY162" fmla="*/ 71387 h 3128302"/>
                  <a:gd name="connsiteX163" fmla="*/ 856369 w 3093842"/>
                  <a:gd name="connsiteY163" fmla="*/ 41902 h 3128302"/>
                  <a:gd name="connsiteX164" fmla="*/ 856607 w 3093842"/>
                  <a:gd name="connsiteY164" fmla="*/ 41137 h 3128302"/>
                  <a:gd name="connsiteX0" fmla="*/ 1368000 w 3093842"/>
                  <a:gd name="connsiteY0" fmla="*/ 1981464 h 3163358"/>
                  <a:gd name="connsiteX1" fmla="*/ 1380754 w 3093842"/>
                  <a:gd name="connsiteY1" fmla="*/ 1982750 h 3163358"/>
                  <a:gd name="connsiteX2" fmla="*/ 1370218 w 3093842"/>
                  <a:gd name="connsiteY2" fmla="*/ 2087269 h 3163358"/>
                  <a:gd name="connsiteX3" fmla="*/ 1787974 w 3093842"/>
                  <a:gd name="connsiteY3" fmla="*/ 2717517 h 3163358"/>
                  <a:gd name="connsiteX4" fmla="*/ 1903980 w 3093842"/>
                  <a:gd name="connsiteY4" fmla="*/ 2753527 h 3163358"/>
                  <a:gd name="connsiteX5" fmla="*/ 1896357 w 3093842"/>
                  <a:gd name="connsiteY5" fmla="*/ 2778084 h 3163358"/>
                  <a:gd name="connsiteX6" fmla="*/ 1368000 w 3093842"/>
                  <a:gd name="connsiteY6" fmla="*/ 3128302 h 3163358"/>
                  <a:gd name="connsiteX7" fmla="*/ 1387091 w 3093842"/>
                  <a:gd name="connsiteY7" fmla="*/ 3111409 h 3163358"/>
                  <a:gd name="connsiteX8" fmla="*/ 839643 w 3093842"/>
                  <a:gd name="connsiteY8" fmla="*/ 2778084 h 3163358"/>
                  <a:gd name="connsiteX9" fmla="*/ 832215 w 3093842"/>
                  <a:gd name="connsiteY9" fmla="*/ 2754154 h 3163358"/>
                  <a:gd name="connsiteX10" fmla="*/ 950244 w 3093842"/>
                  <a:gd name="connsiteY10" fmla="*/ 2717516 h 3163358"/>
                  <a:gd name="connsiteX11" fmla="*/ 1368000 w 3093842"/>
                  <a:gd name="connsiteY11" fmla="*/ 2087268 h 3163358"/>
                  <a:gd name="connsiteX12" fmla="*/ 1357441 w 3093842"/>
                  <a:gd name="connsiteY12" fmla="*/ 1982529 h 3163358"/>
                  <a:gd name="connsiteX13" fmla="*/ 1368000 w 3093842"/>
                  <a:gd name="connsiteY13" fmla="*/ 1981464 h 3163358"/>
                  <a:gd name="connsiteX14" fmla="*/ 800474 w 3093842"/>
                  <a:gd name="connsiteY14" fmla="*/ 1484297 h 3163358"/>
                  <a:gd name="connsiteX15" fmla="*/ 804437 w 3093842"/>
                  <a:gd name="connsiteY15" fmla="*/ 1523608 h 3163358"/>
                  <a:gd name="connsiteX16" fmla="*/ 1250642 w 3093842"/>
                  <a:gd name="connsiteY16" fmla="*/ 1969813 h 3163358"/>
                  <a:gd name="connsiteX17" fmla="*/ 1357242 w 3093842"/>
                  <a:gd name="connsiteY17" fmla="*/ 1980560 h 3163358"/>
                  <a:gd name="connsiteX18" fmla="*/ 1357441 w 3093842"/>
                  <a:gd name="connsiteY18" fmla="*/ 1982529 h 3163358"/>
                  <a:gd name="connsiteX19" fmla="*/ 1252436 w 3093842"/>
                  <a:gd name="connsiteY19" fmla="*/ 1993114 h 3163358"/>
                  <a:gd name="connsiteX20" fmla="*/ 794581 w 3093842"/>
                  <a:gd name="connsiteY20" fmla="*/ 2554883 h 3163358"/>
                  <a:gd name="connsiteX21" fmla="*/ 806231 w 3093842"/>
                  <a:gd name="connsiteY21" fmla="*/ 2670447 h 3163358"/>
                  <a:gd name="connsiteX22" fmla="*/ 832215 w 3093842"/>
                  <a:gd name="connsiteY22" fmla="*/ 2754154 h 3163358"/>
                  <a:gd name="connsiteX23" fmla="*/ 821850 w 3093842"/>
                  <a:gd name="connsiteY23" fmla="*/ 2757372 h 3163358"/>
                  <a:gd name="connsiteX24" fmla="*/ 683999 w 3093842"/>
                  <a:gd name="connsiteY24" fmla="*/ 2771268 h 3163358"/>
                  <a:gd name="connsiteX25" fmla="*/ 0 w 3093842"/>
                  <a:gd name="connsiteY25" fmla="*/ 2771268 h 3163358"/>
                  <a:gd name="connsiteX26" fmla="*/ 0 w 3093842"/>
                  <a:gd name="connsiteY26" fmla="*/ 2087268 h 3163358"/>
                  <a:gd name="connsiteX27" fmla="*/ 13897 w 3093842"/>
                  <a:gd name="connsiteY27" fmla="*/ 1949418 h 3163358"/>
                  <a:gd name="connsiteX28" fmla="*/ 29081 w 3093842"/>
                  <a:gd name="connsiteY28" fmla="*/ 1900504 h 3163358"/>
                  <a:gd name="connsiteX29" fmla="*/ 123359 w 3093842"/>
                  <a:gd name="connsiteY29" fmla="*/ 1929769 h 3163358"/>
                  <a:gd name="connsiteX30" fmla="*/ 238923 w 3093842"/>
                  <a:gd name="connsiteY30" fmla="*/ 1941419 h 3163358"/>
                  <a:gd name="connsiteX31" fmla="*/ 772567 w 3093842"/>
                  <a:gd name="connsiteY31" fmla="*/ 1578258 h 3163358"/>
                  <a:gd name="connsiteX32" fmla="*/ 800474 w 3093842"/>
                  <a:gd name="connsiteY32" fmla="*/ 1484297 h 3163358"/>
                  <a:gd name="connsiteX33" fmla="*/ 793278 w 3093842"/>
                  <a:gd name="connsiteY33" fmla="*/ 1412909 h 3163358"/>
                  <a:gd name="connsiteX34" fmla="*/ 805080 w 3093842"/>
                  <a:gd name="connsiteY34" fmla="*/ 1413951 h 3163358"/>
                  <a:gd name="connsiteX35" fmla="*/ 807640 w 3093842"/>
                  <a:gd name="connsiteY35" fmla="*/ 1414643 h 3163358"/>
                  <a:gd name="connsiteX36" fmla="*/ 800692 w 3093842"/>
                  <a:gd name="connsiteY36" fmla="*/ 1483564 h 3163358"/>
                  <a:gd name="connsiteX37" fmla="*/ 800474 w 3093842"/>
                  <a:gd name="connsiteY37" fmla="*/ 1484297 h 3163358"/>
                  <a:gd name="connsiteX38" fmla="*/ 793278 w 3093842"/>
                  <a:gd name="connsiteY38" fmla="*/ 1412909 h 3163358"/>
                  <a:gd name="connsiteX39" fmla="*/ 1949711 w 3093842"/>
                  <a:gd name="connsiteY39" fmla="*/ 1412490 h 3163358"/>
                  <a:gd name="connsiteX40" fmla="*/ 1958654 w 3093842"/>
                  <a:gd name="connsiteY40" fmla="*/ 1501198 h 3163358"/>
                  <a:gd name="connsiteX41" fmla="*/ 2520423 w 3093842"/>
                  <a:gd name="connsiteY41" fmla="*/ 1959053 h 3163358"/>
                  <a:gd name="connsiteX42" fmla="*/ 2635987 w 3093842"/>
                  <a:gd name="connsiteY42" fmla="*/ 1947403 h 3163358"/>
                  <a:gd name="connsiteX43" fmla="*/ 2715987 w 3093842"/>
                  <a:gd name="connsiteY43" fmla="*/ 1922570 h 3163358"/>
                  <a:gd name="connsiteX44" fmla="*/ 2724322 w 3093842"/>
                  <a:gd name="connsiteY44" fmla="*/ 1949419 h 3163358"/>
                  <a:gd name="connsiteX45" fmla="*/ 2738218 w 3093842"/>
                  <a:gd name="connsiteY45" fmla="*/ 2087269 h 3163358"/>
                  <a:gd name="connsiteX46" fmla="*/ 2738218 w 3093842"/>
                  <a:gd name="connsiteY46" fmla="*/ 2771269 h 3163358"/>
                  <a:gd name="connsiteX47" fmla="*/ 2054218 w 3093842"/>
                  <a:gd name="connsiteY47" fmla="*/ 2771269 h 3163358"/>
                  <a:gd name="connsiteX48" fmla="*/ 1916368 w 3093842"/>
                  <a:gd name="connsiteY48" fmla="*/ 2757373 h 3163358"/>
                  <a:gd name="connsiteX49" fmla="*/ 1903980 w 3093842"/>
                  <a:gd name="connsiteY49" fmla="*/ 2753527 h 3163358"/>
                  <a:gd name="connsiteX50" fmla="*/ 1929769 w 3093842"/>
                  <a:gd name="connsiteY50" fmla="*/ 2670447 h 3163358"/>
                  <a:gd name="connsiteX51" fmla="*/ 1941419 w 3093842"/>
                  <a:gd name="connsiteY51" fmla="*/ 2554883 h 3163358"/>
                  <a:gd name="connsiteX52" fmla="*/ 1483564 w 3093842"/>
                  <a:gd name="connsiteY52" fmla="*/ 1993114 h 3163358"/>
                  <a:gd name="connsiteX53" fmla="*/ 1380754 w 3093842"/>
                  <a:gd name="connsiteY53" fmla="*/ 1982750 h 3163358"/>
                  <a:gd name="connsiteX54" fmla="*/ 1381034 w 3093842"/>
                  <a:gd name="connsiteY54" fmla="*/ 1979968 h 3163358"/>
                  <a:gd name="connsiteX55" fmla="*/ 1481770 w 3093842"/>
                  <a:gd name="connsiteY55" fmla="*/ 1969813 h 3163358"/>
                  <a:gd name="connsiteX56" fmla="*/ 1927975 w 3093842"/>
                  <a:gd name="connsiteY56" fmla="*/ 1523608 h 3163358"/>
                  <a:gd name="connsiteX57" fmla="*/ 1939082 w 3093842"/>
                  <a:gd name="connsiteY57" fmla="*/ 1413427 h 3163358"/>
                  <a:gd name="connsiteX58" fmla="*/ 1949711 w 3093842"/>
                  <a:gd name="connsiteY58" fmla="*/ 1412490 h 3163358"/>
                  <a:gd name="connsiteX59" fmla="*/ 804657 w 3093842"/>
                  <a:gd name="connsiteY59" fmla="*/ 1291771 h 3163358"/>
                  <a:gd name="connsiteX60" fmla="*/ 812342 w 3093842"/>
                  <a:gd name="connsiteY60" fmla="*/ 1368000 h 3163358"/>
                  <a:gd name="connsiteX61" fmla="*/ 811852 w 3093842"/>
                  <a:gd name="connsiteY61" fmla="*/ 1372858 h 3163358"/>
                  <a:gd name="connsiteX62" fmla="*/ 796175 w 3093842"/>
                  <a:gd name="connsiteY62" fmla="*/ 1374438 h 3163358"/>
                  <a:gd name="connsiteX63" fmla="*/ 804437 w 3093842"/>
                  <a:gd name="connsiteY63" fmla="*/ 1292480 h 3163358"/>
                  <a:gd name="connsiteX64" fmla="*/ 804657 w 3093842"/>
                  <a:gd name="connsiteY64" fmla="*/ 1291771 h 3163358"/>
                  <a:gd name="connsiteX65" fmla="*/ 2715988 w 3093842"/>
                  <a:gd name="connsiteY65" fmla="*/ 848698 h 3163358"/>
                  <a:gd name="connsiteX66" fmla="*/ 2743624 w 3093842"/>
                  <a:gd name="connsiteY66" fmla="*/ 857277 h 3163358"/>
                  <a:gd name="connsiteX67" fmla="*/ 3093842 w 3093842"/>
                  <a:gd name="connsiteY67" fmla="*/ 1385634 h 3163358"/>
                  <a:gd name="connsiteX68" fmla="*/ 2743624 w 3093842"/>
                  <a:gd name="connsiteY68" fmla="*/ 1913991 h 3163358"/>
                  <a:gd name="connsiteX69" fmla="*/ 2715987 w 3093842"/>
                  <a:gd name="connsiteY69" fmla="*/ 1922570 h 3163358"/>
                  <a:gd name="connsiteX70" fmla="*/ 2684466 w 3093842"/>
                  <a:gd name="connsiteY70" fmla="*/ 1821025 h 3163358"/>
                  <a:gd name="connsiteX71" fmla="*/ 2054218 w 3093842"/>
                  <a:gd name="connsiteY71" fmla="*/ 1403269 h 3163358"/>
                  <a:gd name="connsiteX72" fmla="*/ 1949711 w 3093842"/>
                  <a:gd name="connsiteY72" fmla="*/ 1412490 h 3163358"/>
                  <a:gd name="connsiteX73" fmla="*/ 1947004 w 3093842"/>
                  <a:gd name="connsiteY73" fmla="*/ 1385634 h 3163358"/>
                  <a:gd name="connsiteX74" fmla="*/ 1949842 w 3093842"/>
                  <a:gd name="connsiteY74" fmla="*/ 1357478 h 3163358"/>
                  <a:gd name="connsiteX75" fmla="*/ 2054218 w 3093842"/>
                  <a:gd name="connsiteY75" fmla="*/ 1368000 h 3163358"/>
                  <a:gd name="connsiteX76" fmla="*/ 2684466 w 3093842"/>
                  <a:gd name="connsiteY76" fmla="*/ 950244 h 3163358"/>
                  <a:gd name="connsiteX77" fmla="*/ 2715988 w 3093842"/>
                  <a:gd name="connsiteY77" fmla="*/ 848698 h 3163358"/>
                  <a:gd name="connsiteX78" fmla="*/ 15151 w 3093842"/>
                  <a:gd name="connsiteY78" fmla="*/ 839953 h 3163358"/>
                  <a:gd name="connsiteX79" fmla="*/ 54860 w 3093842"/>
                  <a:gd name="connsiteY79" fmla="*/ 967879 h 3163358"/>
                  <a:gd name="connsiteX80" fmla="*/ 685108 w 3093842"/>
                  <a:gd name="connsiteY80" fmla="*/ 1385635 h 3163358"/>
                  <a:gd name="connsiteX81" fmla="*/ 796175 w 3093842"/>
                  <a:gd name="connsiteY81" fmla="*/ 1374438 h 3163358"/>
                  <a:gd name="connsiteX82" fmla="*/ 792787 w 3093842"/>
                  <a:gd name="connsiteY82" fmla="*/ 1408044 h 3163358"/>
                  <a:gd name="connsiteX83" fmla="*/ 793278 w 3093842"/>
                  <a:gd name="connsiteY83" fmla="*/ 1412909 h 3163358"/>
                  <a:gd name="connsiteX84" fmla="*/ 683999 w 3093842"/>
                  <a:gd name="connsiteY84" fmla="*/ 1403268 h 3163358"/>
                  <a:gd name="connsiteX85" fmla="*/ 53752 w 3093842"/>
                  <a:gd name="connsiteY85" fmla="*/ 1821024 h 3163358"/>
                  <a:gd name="connsiteX86" fmla="*/ 29081 w 3093842"/>
                  <a:gd name="connsiteY86" fmla="*/ 1900504 h 3163358"/>
                  <a:gd name="connsiteX87" fmla="*/ 15722 w 3093842"/>
                  <a:gd name="connsiteY87" fmla="*/ 1896357 h 3163358"/>
                  <a:gd name="connsiteX88" fmla="*/ 15151 w 3093842"/>
                  <a:gd name="connsiteY88" fmla="*/ 839953 h 3163358"/>
                  <a:gd name="connsiteX89" fmla="*/ 1389517 w 3093842"/>
                  <a:gd name="connsiteY89" fmla="*/ 836975 h 3163358"/>
                  <a:gd name="connsiteX90" fmla="*/ 1391119 w 3093842"/>
                  <a:gd name="connsiteY90" fmla="*/ 837137 h 3163358"/>
                  <a:gd name="connsiteX91" fmla="*/ 1389602 w 3093842"/>
                  <a:gd name="connsiteY91" fmla="*/ 837290 h 3163358"/>
                  <a:gd name="connsiteX92" fmla="*/ 1389517 w 3093842"/>
                  <a:gd name="connsiteY92" fmla="*/ 836975 h 3163358"/>
                  <a:gd name="connsiteX93" fmla="*/ 1360053 w 3093842"/>
                  <a:gd name="connsiteY93" fmla="*/ 835245 h 3163358"/>
                  <a:gd name="connsiteX94" fmla="*/ 1384964 w 3093842"/>
                  <a:gd name="connsiteY94" fmla="*/ 837757 h 3163358"/>
                  <a:gd name="connsiteX95" fmla="*/ 1389602 w 3093842"/>
                  <a:gd name="connsiteY95" fmla="*/ 837290 h 3163358"/>
                  <a:gd name="connsiteX96" fmla="*/ 1411723 w 3093842"/>
                  <a:gd name="connsiteY96" fmla="*/ 919183 h 3163358"/>
                  <a:gd name="connsiteX97" fmla="*/ 1916368 w 3093842"/>
                  <a:gd name="connsiteY97" fmla="*/ 1354104 h 3163358"/>
                  <a:gd name="connsiteX98" fmla="*/ 1934370 w 3093842"/>
                  <a:gd name="connsiteY98" fmla="*/ 1355918 h 3163358"/>
                  <a:gd name="connsiteX99" fmla="*/ 1939625 w 3093842"/>
                  <a:gd name="connsiteY99" fmla="*/ 1408044 h 3163358"/>
                  <a:gd name="connsiteX100" fmla="*/ 1939082 w 3093842"/>
                  <a:gd name="connsiteY100" fmla="*/ 1413427 h 3163358"/>
                  <a:gd name="connsiteX101" fmla="*/ 1933138 w 3093842"/>
                  <a:gd name="connsiteY101" fmla="*/ 1413952 h 3163358"/>
                  <a:gd name="connsiteX102" fmla="*/ 1384114 w 3093842"/>
                  <a:gd name="connsiteY102" fmla="*/ 1949419 h 3163358"/>
                  <a:gd name="connsiteX103" fmla="*/ 1381034 w 3093842"/>
                  <a:gd name="connsiteY103" fmla="*/ 1979968 h 3163358"/>
                  <a:gd name="connsiteX104" fmla="*/ 1366206 w 3093842"/>
                  <a:gd name="connsiteY104" fmla="*/ 1981463 h 3163358"/>
                  <a:gd name="connsiteX105" fmla="*/ 1357242 w 3093842"/>
                  <a:gd name="connsiteY105" fmla="*/ 1980560 h 3163358"/>
                  <a:gd name="connsiteX106" fmla="*/ 1354104 w 3093842"/>
                  <a:gd name="connsiteY106" fmla="*/ 1949418 h 3163358"/>
                  <a:gd name="connsiteX107" fmla="*/ 919182 w 3093842"/>
                  <a:gd name="connsiteY107" fmla="*/ 1444773 h 3163358"/>
                  <a:gd name="connsiteX108" fmla="*/ 807640 w 3093842"/>
                  <a:gd name="connsiteY108" fmla="*/ 1414643 h 3163358"/>
                  <a:gd name="connsiteX109" fmla="*/ 811852 w 3093842"/>
                  <a:gd name="connsiteY109" fmla="*/ 1372858 h 3163358"/>
                  <a:gd name="connsiteX110" fmla="*/ 822959 w 3093842"/>
                  <a:gd name="connsiteY110" fmla="*/ 1371739 h 3163358"/>
                  <a:gd name="connsiteX111" fmla="*/ 1327604 w 3093842"/>
                  <a:gd name="connsiteY111" fmla="*/ 936817 h 3163358"/>
                  <a:gd name="connsiteX112" fmla="*/ 1354900 w 3093842"/>
                  <a:gd name="connsiteY112" fmla="*/ 835765 h 3163358"/>
                  <a:gd name="connsiteX113" fmla="*/ 1360053 w 3093842"/>
                  <a:gd name="connsiteY113" fmla="*/ 835245 h 3163358"/>
                  <a:gd name="connsiteX114" fmla="*/ 1108 w 3093842"/>
                  <a:gd name="connsiteY114" fmla="*/ 17635 h 3163358"/>
                  <a:gd name="connsiteX115" fmla="*/ 685108 w 3093842"/>
                  <a:gd name="connsiteY115" fmla="*/ 17635 h 3163358"/>
                  <a:gd name="connsiteX116" fmla="*/ 822959 w 3093842"/>
                  <a:gd name="connsiteY116" fmla="*/ 31532 h 3163358"/>
                  <a:gd name="connsiteX117" fmla="*/ 856369 w 3093842"/>
                  <a:gd name="connsiteY117" fmla="*/ 41902 h 3163358"/>
                  <a:gd name="connsiteX118" fmla="*/ 823195 w 3093842"/>
                  <a:gd name="connsiteY118" fmla="*/ 148774 h 3163358"/>
                  <a:gd name="connsiteX119" fmla="*/ 811545 w 3093842"/>
                  <a:gd name="connsiteY119" fmla="*/ 264338 h 3163358"/>
                  <a:gd name="connsiteX120" fmla="*/ 1269400 w 3093842"/>
                  <a:gd name="connsiteY120" fmla="*/ 826107 h 3163358"/>
                  <a:gd name="connsiteX121" fmla="*/ 1355174 w 3093842"/>
                  <a:gd name="connsiteY121" fmla="*/ 834754 h 3163358"/>
                  <a:gd name="connsiteX122" fmla="*/ 1354900 w 3093842"/>
                  <a:gd name="connsiteY122" fmla="*/ 835765 h 3163358"/>
                  <a:gd name="connsiteX123" fmla="*/ 1250642 w 3093842"/>
                  <a:gd name="connsiteY123" fmla="*/ 846275 h 3163358"/>
                  <a:gd name="connsiteX124" fmla="*/ 837849 w 3093842"/>
                  <a:gd name="connsiteY124" fmla="*/ 1184843 h 3163358"/>
                  <a:gd name="connsiteX125" fmla="*/ 804657 w 3093842"/>
                  <a:gd name="connsiteY125" fmla="*/ 1291771 h 3163358"/>
                  <a:gd name="connsiteX126" fmla="*/ 800692 w 3093842"/>
                  <a:gd name="connsiteY126" fmla="*/ 1252436 h 3163358"/>
                  <a:gd name="connsiteX127" fmla="*/ 238923 w 3093842"/>
                  <a:gd name="connsiteY127" fmla="*/ 794580 h 3163358"/>
                  <a:gd name="connsiteX128" fmla="*/ 15722 w 3093842"/>
                  <a:gd name="connsiteY128" fmla="*/ 839643 h 3163358"/>
                  <a:gd name="connsiteX129" fmla="*/ 15151 w 3093842"/>
                  <a:gd name="connsiteY129" fmla="*/ 839953 h 3163358"/>
                  <a:gd name="connsiteX130" fmla="*/ 15006 w 3093842"/>
                  <a:gd name="connsiteY130" fmla="*/ 839485 h 3163358"/>
                  <a:gd name="connsiteX131" fmla="*/ 1108 w 3093842"/>
                  <a:gd name="connsiteY131" fmla="*/ 701635 h 3163358"/>
                  <a:gd name="connsiteX132" fmla="*/ 1108 w 3093842"/>
                  <a:gd name="connsiteY132" fmla="*/ 17635 h 3163358"/>
                  <a:gd name="connsiteX133" fmla="*/ 2054218 w 3093842"/>
                  <a:gd name="connsiteY133" fmla="*/ 0 h 3163358"/>
                  <a:gd name="connsiteX134" fmla="*/ 2738218 w 3093842"/>
                  <a:gd name="connsiteY134" fmla="*/ 0 h 3163358"/>
                  <a:gd name="connsiteX135" fmla="*/ 2738218 w 3093842"/>
                  <a:gd name="connsiteY135" fmla="*/ 683999 h 3163358"/>
                  <a:gd name="connsiteX136" fmla="*/ 2724322 w 3093842"/>
                  <a:gd name="connsiteY136" fmla="*/ 821849 h 3163358"/>
                  <a:gd name="connsiteX137" fmla="*/ 2715988 w 3093842"/>
                  <a:gd name="connsiteY137" fmla="*/ 848698 h 3163358"/>
                  <a:gd name="connsiteX138" fmla="*/ 2635987 w 3093842"/>
                  <a:gd name="connsiteY138" fmla="*/ 823865 h 3163358"/>
                  <a:gd name="connsiteX139" fmla="*/ 2520423 w 3093842"/>
                  <a:gd name="connsiteY139" fmla="*/ 812214 h 3163358"/>
                  <a:gd name="connsiteX140" fmla="*/ 1958654 w 3093842"/>
                  <a:gd name="connsiteY140" fmla="*/ 1270070 h 3163358"/>
                  <a:gd name="connsiteX141" fmla="*/ 1949842 w 3093842"/>
                  <a:gd name="connsiteY141" fmla="*/ 1357478 h 3163358"/>
                  <a:gd name="connsiteX142" fmla="*/ 1934370 w 3093842"/>
                  <a:gd name="connsiteY142" fmla="*/ 1355918 h 3163358"/>
                  <a:gd name="connsiteX143" fmla="*/ 1927975 w 3093842"/>
                  <a:gd name="connsiteY143" fmla="*/ 1292480 h 3163358"/>
                  <a:gd name="connsiteX144" fmla="*/ 1481770 w 3093842"/>
                  <a:gd name="connsiteY144" fmla="*/ 846275 h 3163358"/>
                  <a:gd name="connsiteX145" fmla="*/ 1391119 w 3093842"/>
                  <a:gd name="connsiteY145" fmla="*/ 837137 h 3163358"/>
                  <a:gd name="connsiteX146" fmla="*/ 1500528 w 3093842"/>
                  <a:gd name="connsiteY146" fmla="*/ 826107 h 3163358"/>
                  <a:gd name="connsiteX147" fmla="*/ 1958383 w 3093842"/>
                  <a:gd name="connsiteY147" fmla="*/ 264338 h 3163358"/>
                  <a:gd name="connsiteX148" fmla="*/ 1913321 w 3093842"/>
                  <a:gd name="connsiteY148" fmla="*/ 41137 h 3163358"/>
                  <a:gd name="connsiteX149" fmla="*/ 1901107 w 3093842"/>
                  <a:gd name="connsiteY149" fmla="*/ 18634 h 3163358"/>
                  <a:gd name="connsiteX150" fmla="*/ 1916368 w 3093842"/>
                  <a:gd name="connsiteY150" fmla="*/ 13896 h 3163358"/>
                  <a:gd name="connsiteX151" fmla="*/ 2054218 w 3093842"/>
                  <a:gd name="connsiteY151" fmla="*/ 0 h 3163358"/>
                  <a:gd name="connsiteX152" fmla="*/ 856607 w 3093842"/>
                  <a:gd name="connsiteY152" fmla="*/ 41137 h 3163358"/>
                  <a:gd name="connsiteX153" fmla="*/ 1901107 w 3093842"/>
                  <a:gd name="connsiteY153" fmla="*/ 18634 h 3163358"/>
                  <a:gd name="connsiteX154" fmla="*/ 1787974 w 3093842"/>
                  <a:gd name="connsiteY154" fmla="*/ 53752 h 3163358"/>
                  <a:gd name="connsiteX155" fmla="*/ 1370218 w 3093842"/>
                  <a:gd name="connsiteY155" fmla="*/ 683999 h 3163358"/>
                  <a:gd name="connsiteX156" fmla="*/ 1380901 w 3093842"/>
                  <a:gd name="connsiteY156" fmla="*/ 805080 h 3163358"/>
                  <a:gd name="connsiteX157" fmla="*/ 1389517 w 3093842"/>
                  <a:gd name="connsiteY157" fmla="*/ 836975 h 3163358"/>
                  <a:gd name="connsiteX158" fmla="*/ 1366206 w 3093842"/>
                  <a:gd name="connsiteY158" fmla="*/ 834625 h 3163358"/>
                  <a:gd name="connsiteX159" fmla="*/ 1360053 w 3093842"/>
                  <a:gd name="connsiteY159" fmla="*/ 835245 h 3163358"/>
                  <a:gd name="connsiteX160" fmla="*/ 1355174 w 3093842"/>
                  <a:gd name="connsiteY160" fmla="*/ 834754 h 3163358"/>
                  <a:gd name="connsiteX161" fmla="*/ 1358426 w 3093842"/>
                  <a:gd name="connsiteY161" fmla="*/ 822714 h 3163358"/>
                  <a:gd name="connsiteX162" fmla="*/ 1369109 w 3093842"/>
                  <a:gd name="connsiteY162" fmla="*/ 701635 h 3163358"/>
                  <a:gd name="connsiteX163" fmla="*/ 951353 w 3093842"/>
                  <a:gd name="connsiteY163" fmla="*/ 71387 h 3163358"/>
                  <a:gd name="connsiteX164" fmla="*/ 856369 w 3093842"/>
                  <a:gd name="connsiteY164" fmla="*/ 41902 h 3163358"/>
                  <a:gd name="connsiteX165" fmla="*/ 856607 w 3093842"/>
                  <a:gd name="connsiteY165" fmla="*/ 41137 h 3163358"/>
                  <a:gd name="connsiteX0" fmla="*/ 1368000 w 3093842"/>
                  <a:gd name="connsiteY0" fmla="*/ 1981464 h 3128302"/>
                  <a:gd name="connsiteX1" fmla="*/ 1380754 w 3093842"/>
                  <a:gd name="connsiteY1" fmla="*/ 1982750 h 3128302"/>
                  <a:gd name="connsiteX2" fmla="*/ 1370218 w 3093842"/>
                  <a:gd name="connsiteY2" fmla="*/ 2087269 h 3128302"/>
                  <a:gd name="connsiteX3" fmla="*/ 1787974 w 3093842"/>
                  <a:gd name="connsiteY3" fmla="*/ 2717517 h 3128302"/>
                  <a:gd name="connsiteX4" fmla="*/ 1903980 w 3093842"/>
                  <a:gd name="connsiteY4" fmla="*/ 2753527 h 3128302"/>
                  <a:gd name="connsiteX5" fmla="*/ 1896357 w 3093842"/>
                  <a:gd name="connsiteY5" fmla="*/ 2778084 h 3128302"/>
                  <a:gd name="connsiteX6" fmla="*/ 1368000 w 3093842"/>
                  <a:gd name="connsiteY6" fmla="*/ 3128302 h 3128302"/>
                  <a:gd name="connsiteX7" fmla="*/ 839643 w 3093842"/>
                  <a:gd name="connsiteY7" fmla="*/ 2778084 h 3128302"/>
                  <a:gd name="connsiteX8" fmla="*/ 832215 w 3093842"/>
                  <a:gd name="connsiteY8" fmla="*/ 2754154 h 3128302"/>
                  <a:gd name="connsiteX9" fmla="*/ 950244 w 3093842"/>
                  <a:gd name="connsiteY9" fmla="*/ 2717516 h 3128302"/>
                  <a:gd name="connsiteX10" fmla="*/ 1368000 w 3093842"/>
                  <a:gd name="connsiteY10" fmla="*/ 2087268 h 3128302"/>
                  <a:gd name="connsiteX11" fmla="*/ 1357441 w 3093842"/>
                  <a:gd name="connsiteY11" fmla="*/ 1982529 h 3128302"/>
                  <a:gd name="connsiteX12" fmla="*/ 1368000 w 3093842"/>
                  <a:gd name="connsiteY12" fmla="*/ 1981464 h 3128302"/>
                  <a:gd name="connsiteX13" fmla="*/ 800474 w 3093842"/>
                  <a:gd name="connsiteY13" fmla="*/ 1484297 h 3128302"/>
                  <a:gd name="connsiteX14" fmla="*/ 804437 w 3093842"/>
                  <a:gd name="connsiteY14" fmla="*/ 1523608 h 3128302"/>
                  <a:gd name="connsiteX15" fmla="*/ 1250642 w 3093842"/>
                  <a:gd name="connsiteY15" fmla="*/ 1969813 h 3128302"/>
                  <a:gd name="connsiteX16" fmla="*/ 1357242 w 3093842"/>
                  <a:gd name="connsiteY16" fmla="*/ 1980560 h 3128302"/>
                  <a:gd name="connsiteX17" fmla="*/ 1357441 w 3093842"/>
                  <a:gd name="connsiteY17" fmla="*/ 1982529 h 3128302"/>
                  <a:gd name="connsiteX18" fmla="*/ 1252436 w 3093842"/>
                  <a:gd name="connsiteY18" fmla="*/ 1993114 h 3128302"/>
                  <a:gd name="connsiteX19" fmla="*/ 794581 w 3093842"/>
                  <a:gd name="connsiteY19" fmla="*/ 2554883 h 3128302"/>
                  <a:gd name="connsiteX20" fmla="*/ 806231 w 3093842"/>
                  <a:gd name="connsiteY20" fmla="*/ 2670447 h 3128302"/>
                  <a:gd name="connsiteX21" fmla="*/ 832215 w 3093842"/>
                  <a:gd name="connsiteY21" fmla="*/ 2754154 h 3128302"/>
                  <a:gd name="connsiteX22" fmla="*/ 821850 w 3093842"/>
                  <a:gd name="connsiteY22" fmla="*/ 2757372 h 3128302"/>
                  <a:gd name="connsiteX23" fmla="*/ 683999 w 3093842"/>
                  <a:gd name="connsiteY23" fmla="*/ 2771268 h 3128302"/>
                  <a:gd name="connsiteX24" fmla="*/ 0 w 3093842"/>
                  <a:gd name="connsiteY24" fmla="*/ 2771268 h 3128302"/>
                  <a:gd name="connsiteX25" fmla="*/ 0 w 3093842"/>
                  <a:gd name="connsiteY25" fmla="*/ 2087268 h 3128302"/>
                  <a:gd name="connsiteX26" fmla="*/ 13897 w 3093842"/>
                  <a:gd name="connsiteY26" fmla="*/ 1949418 h 3128302"/>
                  <a:gd name="connsiteX27" fmla="*/ 29081 w 3093842"/>
                  <a:gd name="connsiteY27" fmla="*/ 1900504 h 3128302"/>
                  <a:gd name="connsiteX28" fmla="*/ 123359 w 3093842"/>
                  <a:gd name="connsiteY28" fmla="*/ 1929769 h 3128302"/>
                  <a:gd name="connsiteX29" fmla="*/ 238923 w 3093842"/>
                  <a:gd name="connsiteY29" fmla="*/ 1941419 h 3128302"/>
                  <a:gd name="connsiteX30" fmla="*/ 772567 w 3093842"/>
                  <a:gd name="connsiteY30" fmla="*/ 1578258 h 3128302"/>
                  <a:gd name="connsiteX31" fmla="*/ 800474 w 3093842"/>
                  <a:gd name="connsiteY31" fmla="*/ 1484297 h 3128302"/>
                  <a:gd name="connsiteX32" fmla="*/ 793278 w 3093842"/>
                  <a:gd name="connsiteY32" fmla="*/ 1412909 h 3128302"/>
                  <a:gd name="connsiteX33" fmla="*/ 805080 w 3093842"/>
                  <a:gd name="connsiteY33" fmla="*/ 1413951 h 3128302"/>
                  <a:gd name="connsiteX34" fmla="*/ 807640 w 3093842"/>
                  <a:gd name="connsiteY34" fmla="*/ 1414643 h 3128302"/>
                  <a:gd name="connsiteX35" fmla="*/ 800692 w 3093842"/>
                  <a:gd name="connsiteY35" fmla="*/ 1483564 h 3128302"/>
                  <a:gd name="connsiteX36" fmla="*/ 800474 w 3093842"/>
                  <a:gd name="connsiteY36" fmla="*/ 1484297 h 3128302"/>
                  <a:gd name="connsiteX37" fmla="*/ 793278 w 3093842"/>
                  <a:gd name="connsiteY37" fmla="*/ 1412909 h 3128302"/>
                  <a:gd name="connsiteX38" fmla="*/ 1949711 w 3093842"/>
                  <a:gd name="connsiteY38" fmla="*/ 1412490 h 3128302"/>
                  <a:gd name="connsiteX39" fmla="*/ 1958654 w 3093842"/>
                  <a:gd name="connsiteY39" fmla="*/ 1501198 h 3128302"/>
                  <a:gd name="connsiteX40" fmla="*/ 2520423 w 3093842"/>
                  <a:gd name="connsiteY40" fmla="*/ 1959053 h 3128302"/>
                  <a:gd name="connsiteX41" fmla="*/ 2635987 w 3093842"/>
                  <a:gd name="connsiteY41" fmla="*/ 1947403 h 3128302"/>
                  <a:gd name="connsiteX42" fmla="*/ 2715987 w 3093842"/>
                  <a:gd name="connsiteY42" fmla="*/ 1922570 h 3128302"/>
                  <a:gd name="connsiteX43" fmla="*/ 2724322 w 3093842"/>
                  <a:gd name="connsiteY43" fmla="*/ 1949419 h 3128302"/>
                  <a:gd name="connsiteX44" fmla="*/ 2738218 w 3093842"/>
                  <a:gd name="connsiteY44" fmla="*/ 2087269 h 3128302"/>
                  <a:gd name="connsiteX45" fmla="*/ 2738218 w 3093842"/>
                  <a:gd name="connsiteY45" fmla="*/ 2771269 h 3128302"/>
                  <a:gd name="connsiteX46" fmla="*/ 2054218 w 3093842"/>
                  <a:gd name="connsiteY46" fmla="*/ 2771269 h 3128302"/>
                  <a:gd name="connsiteX47" fmla="*/ 1916368 w 3093842"/>
                  <a:gd name="connsiteY47" fmla="*/ 2757373 h 3128302"/>
                  <a:gd name="connsiteX48" fmla="*/ 1903980 w 3093842"/>
                  <a:gd name="connsiteY48" fmla="*/ 2753527 h 3128302"/>
                  <a:gd name="connsiteX49" fmla="*/ 1929769 w 3093842"/>
                  <a:gd name="connsiteY49" fmla="*/ 2670447 h 3128302"/>
                  <a:gd name="connsiteX50" fmla="*/ 1941419 w 3093842"/>
                  <a:gd name="connsiteY50" fmla="*/ 2554883 h 3128302"/>
                  <a:gd name="connsiteX51" fmla="*/ 1483564 w 3093842"/>
                  <a:gd name="connsiteY51" fmla="*/ 1993114 h 3128302"/>
                  <a:gd name="connsiteX52" fmla="*/ 1380754 w 3093842"/>
                  <a:gd name="connsiteY52" fmla="*/ 1982750 h 3128302"/>
                  <a:gd name="connsiteX53" fmla="*/ 1381034 w 3093842"/>
                  <a:gd name="connsiteY53" fmla="*/ 1979968 h 3128302"/>
                  <a:gd name="connsiteX54" fmla="*/ 1481770 w 3093842"/>
                  <a:gd name="connsiteY54" fmla="*/ 1969813 h 3128302"/>
                  <a:gd name="connsiteX55" fmla="*/ 1927975 w 3093842"/>
                  <a:gd name="connsiteY55" fmla="*/ 1523608 h 3128302"/>
                  <a:gd name="connsiteX56" fmla="*/ 1939082 w 3093842"/>
                  <a:gd name="connsiteY56" fmla="*/ 1413427 h 3128302"/>
                  <a:gd name="connsiteX57" fmla="*/ 1949711 w 3093842"/>
                  <a:gd name="connsiteY57" fmla="*/ 1412490 h 3128302"/>
                  <a:gd name="connsiteX58" fmla="*/ 804657 w 3093842"/>
                  <a:gd name="connsiteY58" fmla="*/ 1291771 h 3128302"/>
                  <a:gd name="connsiteX59" fmla="*/ 812342 w 3093842"/>
                  <a:gd name="connsiteY59" fmla="*/ 1368000 h 3128302"/>
                  <a:gd name="connsiteX60" fmla="*/ 811852 w 3093842"/>
                  <a:gd name="connsiteY60" fmla="*/ 1372858 h 3128302"/>
                  <a:gd name="connsiteX61" fmla="*/ 796175 w 3093842"/>
                  <a:gd name="connsiteY61" fmla="*/ 1374438 h 3128302"/>
                  <a:gd name="connsiteX62" fmla="*/ 804437 w 3093842"/>
                  <a:gd name="connsiteY62" fmla="*/ 1292480 h 3128302"/>
                  <a:gd name="connsiteX63" fmla="*/ 804657 w 3093842"/>
                  <a:gd name="connsiteY63" fmla="*/ 1291771 h 3128302"/>
                  <a:gd name="connsiteX64" fmla="*/ 2715988 w 3093842"/>
                  <a:gd name="connsiteY64" fmla="*/ 848698 h 3128302"/>
                  <a:gd name="connsiteX65" fmla="*/ 2743624 w 3093842"/>
                  <a:gd name="connsiteY65" fmla="*/ 857277 h 3128302"/>
                  <a:gd name="connsiteX66" fmla="*/ 3093842 w 3093842"/>
                  <a:gd name="connsiteY66" fmla="*/ 1385634 h 3128302"/>
                  <a:gd name="connsiteX67" fmla="*/ 2743624 w 3093842"/>
                  <a:gd name="connsiteY67" fmla="*/ 1913991 h 3128302"/>
                  <a:gd name="connsiteX68" fmla="*/ 2715987 w 3093842"/>
                  <a:gd name="connsiteY68" fmla="*/ 1922570 h 3128302"/>
                  <a:gd name="connsiteX69" fmla="*/ 2684466 w 3093842"/>
                  <a:gd name="connsiteY69" fmla="*/ 1821025 h 3128302"/>
                  <a:gd name="connsiteX70" fmla="*/ 2054218 w 3093842"/>
                  <a:gd name="connsiteY70" fmla="*/ 1403269 h 3128302"/>
                  <a:gd name="connsiteX71" fmla="*/ 1949711 w 3093842"/>
                  <a:gd name="connsiteY71" fmla="*/ 1412490 h 3128302"/>
                  <a:gd name="connsiteX72" fmla="*/ 1947004 w 3093842"/>
                  <a:gd name="connsiteY72" fmla="*/ 1385634 h 3128302"/>
                  <a:gd name="connsiteX73" fmla="*/ 1949842 w 3093842"/>
                  <a:gd name="connsiteY73" fmla="*/ 1357478 h 3128302"/>
                  <a:gd name="connsiteX74" fmla="*/ 2054218 w 3093842"/>
                  <a:gd name="connsiteY74" fmla="*/ 1368000 h 3128302"/>
                  <a:gd name="connsiteX75" fmla="*/ 2684466 w 3093842"/>
                  <a:gd name="connsiteY75" fmla="*/ 950244 h 3128302"/>
                  <a:gd name="connsiteX76" fmla="*/ 2715988 w 3093842"/>
                  <a:gd name="connsiteY76" fmla="*/ 848698 h 3128302"/>
                  <a:gd name="connsiteX77" fmla="*/ 15151 w 3093842"/>
                  <a:gd name="connsiteY77" fmla="*/ 839953 h 3128302"/>
                  <a:gd name="connsiteX78" fmla="*/ 54860 w 3093842"/>
                  <a:gd name="connsiteY78" fmla="*/ 967879 h 3128302"/>
                  <a:gd name="connsiteX79" fmla="*/ 685108 w 3093842"/>
                  <a:gd name="connsiteY79" fmla="*/ 1385635 h 3128302"/>
                  <a:gd name="connsiteX80" fmla="*/ 796175 w 3093842"/>
                  <a:gd name="connsiteY80" fmla="*/ 1374438 h 3128302"/>
                  <a:gd name="connsiteX81" fmla="*/ 792787 w 3093842"/>
                  <a:gd name="connsiteY81" fmla="*/ 1408044 h 3128302"/>
                  <a:gd name="connsiteX82" fmla="*/ 793278 w 3093842"/>
                  <a:gd name="connsiteY82" fmla="*/ 1412909 h 3128302"/>
                  <a:gd name="connsiteX83" fmla="*/ 683999 w 3093842"/>
                  <a:gd name="connsiteY83" fmla="*/ 1403268 h 3128302"/>
                  <a:gd name="connsiteX84" fmla="*/ 53752 w 3093842"/>
                  <a:gd name="connsiteY84" fmla="*/ 1821024 h 3128302"/>
                  <a:gd name="connsiteX85" fmla="*/ 29081 w 3093842"/>
                  <a:gd name="connsiteY85" fmla="*/ 1900504 h 3128302"/>
                  <a:gd name="connsiteX86" fmla="*/ 15722 w 3093842"/>
                  <a:gd name="connsiteY86" fmla="*/ 1896357 h 3128302"/>
                  <a:gd name="connsiteX87" fmla="*/ 15151 w 3093842"/>
                  <a:gd name="connsiteY87" fmla="*/ 839953 h 3128302"/>
                  <a:gd name="connsiteX88" fmla="*/ 1389517 w 3093842"/>
                  <a:gd name="connsiteY88" fmla="*/ 836975 h 3128302"/>
                  <a:gd name="connsiteX89" fmla="*/ 1391119 w 3093842"/>
                  <a:gd name="connsiteY89" fmla="*/ 837137 h 3128302"/>
                  <a:gd name="connsiteX90" fmla="*/ 1389602 w 3093842"/>
                  <a:gd name="connsiteY90" fmla="*/ 837290 h 3128302"/>
                  <a:gd name="connsiteX91" fmla="*/ 1389517 w 3093842"/>
                  <a:gd name="connsiteY91" fmla="*/ 836975 h 3128302"/>
                  <a:gd name="connsiteX92" fmla="*/ 1360053 w 3093842"/>
                  <a:gd name="connsiteY92" fmla="*/ 835245 h 3128302"/>
                  <a:gd name="connsiteX93" fmla="*/ 1384964 w 3093842"/>
                  <a:gd name="connsiteY93" fmla="*/ 837757 h 3128302"/>
                  <a:gd name="connsiteX94" fmla="*/ 1389602 w 3093842"/>
                  <a:gd name="connsiteY94" fmla="*/ 837290 h 3128302"/>
                  <a:gd name="connsiteX95" fmla="*/ 1411723 w 3093842"/>
                  <a:gd name="connsiteY95" fmla="*/ 919183 h 3128302"/>
                  <a:gd name="connsiteX96" fmla="*/ 1916368 w 3093842"/>
                  <a:gd name="connsiteY96" fmla="*/ 1354104 h 3128302"/>
                  <a:gd name="connsiteX97" fmla="*/ 1934370 w 3093842"/>
                  <a:gd name="connsiteY97" fmla="*/ 1355918 h 3128302"/>
                  <a:gd name="connsiteX98" fmla="*/ 1939625 w 3093842"/>
                  <a:gd name="connsiteY98" fmla="*/ 1408044 h 3128302"/>
                  <a:gd name="connsiteX99" fmla="*/ 1939082 w 3093842"/>
                  <a:gd name="connsiteY99" fmla="*/ 1413427 h 3128302"/>
                  <a:gd name="connsiteX100" fmla="*/ 1933138 w 3093842"/>
                  <a:gd name="connsiteY100" fmla="*/ 1413952 h 3128302"/>
                  <a:gd name="connsiteX101" fmla="*/ 1384114 w 3093842"/>
                  <a:gd name="connsiteY101" fmla="*/ 1949419 h 3128302"/>
                  <a:gd name="connsiteX102" fmla="*/ 1381034 w 3093842"/>
                  <a:gd name="connsiteY102" fmla="*/ 1979968 h 3128302"/>
                  <a:gd name="connsiteX103" fmla="*/ 1366206 w 3093842"/>
                  <a:gd name="connsiteY103" fmla="*/ 1981463 h 3128302"/>
                  <a:gd name="connsiteX104" fmla="*/ 1357242 w 3093842"/>
                  <a:gd name="connsiteY104" fmla="*/ 1980560 h 3128302"/>
                  <a:gd name="connsiteX105" fmla="*/ 1354104 w 3093842"/>
                  <a:gd name="connsiteY105" fmla="*/ 1949418 h 3128302"/>
                  <a:gd name="connsiteX106" fmla="*/ 919182 w 3093842"/>
                  <a:gd name="connsiteY106" fmla="*/ 1444773 h 3128302"/>
                  <a:gd name="connsiteX107" fmla="*/ 807640 w 3093842"/>
                  <a:gd name="connsiteY107" fmla="*/ 1414643 h 3128302"/>
                  <a:gd name="connsiteX108" fmla="*/ 811852 w 3093842"/>
                  <a:gd name="connsiteY108" fmla="*/ 1372858 h 3128302"/>
                  <a:gd name="connsiteX109" fmla="*/ 822959 w 3093842"/>
                  <a:gd name="connsiteY109" fmla="*/ 1371739 h 3128302"/>
                  <a:gd name="connsiteX110" fmla="*/ 1327604 w 3093842"/>
                  <a:gd name="connsiteY110" fmla="*/ 936817 h 3128302"/>
                  <a:gd name="connsiteX111" fmla="*/ 1354900 w 3093842"/>
                  <a:gd name="connsiteY111" fmla="*/ 835765 h 3128302"/>
                  <a:gd name="connsiteX112" fmla="*/ 1360053 w 3093842"/>
                  <a:gd name="connsiteY112" fmla="*/ 835245 h 3128302"/>
                  <a:gd name="connsiteX113" fmla="*/ 1108 w 3093842"/>
                  <a:gd name="connsiteY113" fmla="*/ 17635 h 3128302"/>
                  <a:gd name="connsiteX114" fmla="*/ 685108 w 3093842"/>
                  <a:gd name="connsiteY114" fmla="*/ 17635 h 3128302"/>
                  <a:gd name="connsiteX115" fmla="*/ 822959 w 3093842"/>
                  <a:gd name="connsiteY115" fmla="*/ 31532 h 3128302"/>
                  <a:gd name="connsiteX116" fmla="*/ 856369 w 3093842"/>
                  <a:gd name="connsiteY116" fmla="*/ 41902 h 3128302"/>
                  <a:gd name="connsiteX117" fmla="*/ 823195 w 3093842"/>
                  <a:gd name="connsiteY117" fmla="*/ 148774 h 3128302"/>
                  <a:gd name="connsiteX118" fmla="*/ 811545 w 3093842"/>
                  <a:gd name="connsiteY118" fmla="*/ 264338 h 3128302"/>
                  <a:gd name="connsiteX119" fmla="*/ 1269400 w 3093842"/>
                  <a:gd name="connsiteY119" fmla="*/ 826107 h 3128302"/>
                  <a:gd name="connsiteX120" fmla="*/ 1355174 w 3093842"/>
                  <a:gd name="connsiteY120" fmla="*/ 834754 h 3128302"/>
                  <a:gd name="connsiteX121" fmla="*/ 1354900 w 3093842"/>
                  <a:gd name="connsiteY121" fmla="*/ 835765 h 3128302"/>
                  <a:gd name="connsiteX122" fmla="*/ 1250642 w 3093842"/>
                  <a:gd name="connsiteY122" fmla="*/ 846275 h 3128302"/>
                  <a:gd name="connsiteX123" fmla="*/ 837849 w 3093842"/>
                  <a:gd name="connsiteY123" fmla="*/ 1184843 h 3128302"/>
                  <a:gd name="connsiteX124" fmla="*/ 804657 w 3093842"/>
                  <a:gd name="connsiteY124" fmla="*/ 1291771 h 3128302"/>
                  <a:gd name="connsiteX125" fmla="*/ 800692 w 3093842"/>
                  <a:gd name="connsiteY125" fmla="*/ 1252436 h 3128302"/>
                  <a:gd name="connsiteX126" fmla="*/ 238923 w 3093842"/>
                  <a:gd name="connsiteY126" fmla="*/ 794580 h 3128302"/>
                  <a:gd name="connsiteX127" fmla="*/ 15722 w 3093842"/>
                  <a:gd name="connsiteY127" fmla="*/ 839643 h 3128302"/>
                  <a:gd name="connsiteX128" fmla="*/ 15151 w 3093842"/>
                  <a:gd name="connsiteY128" fmla="*/ 839953 h 3128302"/>
                  <a:gd name="connsiteX129" fmla="*/ 15006 w 3093842"/>
                  <a:gd name="connsiteY129" fmla="*/ 839485 h 3128302"/>
                  <a:gd name="connsiteX130" fmla="*/ 1108 w 3093842"/>
                  <a:gd name="connsiteY130" fmla="*/ 701635 h 3128302"/>
                  <a:gd name="connsiteX131" fmla="*/ 1108 w 3093842"/>
                  <a:gd name="connsiteY131" fmla="*/ 17635 h 3128302"/>
                  <a:gd name="connsiteX132" fmla="*/ 2054218 w 3093842"/>
                  <a:gd name="connsiteY132" fmla="*/ 0 h 3128302"/>
                  <a:gd name="connsiteX133" fmla="*/ 2738218 w 3093842"/>
                  <a:gd name="connsiteY133" fmla="*/ 0 h 3128302"/>
                  <a:gd name="connsiteX134" fmla="*/ 2738218 w 3093842"/>
                  <a:gd name="connsiteY134" fmla="*/ 683999 h 3128302"/>
                  <a:gd name="connsiteX135" fmla="*/ 2724322 w 3093842"/>
                  <a:gd name="connsiteY135" fmla="*/ 821849 h 3128302"/>
                  <a:gd name="connsiteX136" fmla="*/ 2715988 w 3093842"/>
                  <a:gd name="connsiteY136" fmla="*/ 848698 h 3128302"/>
                  <a:gd name="connsiteX137" fmla="*/ 2635987 w 3093842"/>
                  <a:gd name="connsiteY137" fmla="*/ 823865 h 3128302"/>
                  <a:gd name="connsiteX138" fmla="*/ 2520423 w 3093842"/>
                  <a:gd name="connsiteY138" fmla="*/ 812214 h 3128302"/>
                  <a:gd name="connsiteX139" fmla="*/ 1958654 w 3093842"/>
                  <a:gd name="connsiteY139" fmla="*/ 1270070 h 3128302"/>
                  <a:gd name="connsiteX140" fmla="*/ 1949842 w 3093842"/>
                  <a:gd name="connsiteY140" fmla="*/ 1357478 h 3128302"/>
                  <a:gd name="connsiteX141" fmla="*/ 1934370 w 3093842"/>
                  <a:gd name="connsiteY141" fmla="*/ 1355918 h 3128302"/>
                  <a:gd name="connsiteX142" fmla="*/ 1927975 w 3093842"/>
                  <a:gd name="connsiteY142" fmla="*/ 1292480 h 3128302"/>
                  <a:gd name="connsiteX143" fmla="*/ 1481770 w 3093842"/>
                  <a:gd name="connsiteY143" fmla="*/ 846275 h 3128302"/>
                  <a:gd name="connsiteX144" fmla="*/ 1391119 w 3093842"/>
                  <a:gd name="connsiteY144" fmla="*/ 837137 h 3128302"/>
                  <a:gd name="connsiteX145" fmla="*/ 1500528 w 3093842"/>
                  <a:gd name="connsiteY145" fmla="*/ 826107 h 3128302"/>
                  <a:gd name="connsiteX146" fmla="*/ 1958383 w 3093842"/>
                  <a:gd name="connsiteY146" fmla="*/ 264338 h 3128302"/>
                  <a:gd name="connsiteX147" fmla="*/ 1913321 w 3093842"/>
                  <a:gd name="connsiteY147" fmla="*/ 41137 h 3128302"/>
                  <a:gd name="connsiteX148" fmla="*/ 1901107 w 3093842"/>
                  <a:gd name="connsiteY148" fmla="*/ 18634 h 3128302"/>
                  <a:gd name="connsiteX149" fmla="*/ 1916368 w 3093842"/>
                  <a:gd name="connsiteY149" fmla="*/ 13896 h 3128302"/>
                  <a:gd name="connsiteX150" fmla="*/ 2054218 w 3093842"/>
                  <a:gd name="connsiteY150" fmla="*/ 0 h 3128302"/>
                  <a:gd name="connsiteX151" fmla="*/ 856607 w 3093842"/>
                  <a:gd name="connsiteY151" fmla="*/ 41137 h 3128302"/>
                  <a:gd name="connsiteX152" fmla="*/ 1901107 w 3093842"/>
                  <a:gd name="connsiteY152" fmla="*/ 18634 h 3128302"/>
                  <a:gd name="connsiteX153" fmla="*/ 1787974 w 3093842"/>
                  <a:gd name="connsiteY153" fmla="*/ 53752 h 3128302"/>
                  <a:gd name="connsiteX154" fmla="*/ 1370218 w 3093842"/>
                  <a:gd name="connsiteY154" fmla="*/ 683999 h 3128302"/>
                  <a:gd name="connsiteX155" fmla="*/ 1380901 w 3093842"/>
                  <a:gd name="connsiteY155" fmla="*/ 805080 h 3128302"/>
                  <a:gd name="connsiteX156" fmla="*/ 1389517 w 3093842"/>
                  <a:gd name="connsiteY156" fmla="*/ 836975 h 3128302"/>
                  <a:gd name="connsiteX157" fmla="*/ 1366206 w 3093842"/>
                  <a:gd name="connsiteY157" fmla="*/ 834625 h 3128302"/>
                  <a:gd name="connsiteX158" fmla="*/ 1360053 w 3093842"/>
                  <a:gd name="connsiteY158" fmla="*/ 835245 h 3128302"/>
                  <a:gd name="connsiteX159" fmla="*/ 1355174 w 3093842"/>
                  <a:gd name="connsiteY159" fmla="*/ 834754 h 3128302"/>
                  <a:gd name="connsiteX160" fmla="*/ 1358426 w 3093842"/>
                  <a:gd name="connsiteY160" fmla="*/ 822714 h 3128302"/>
                  <a:gd name="connsiteX161" fmla="*/ 1369109 w 3093842"/>
                  <a:gd name="connsiteY161" fmla="*/ 701635 h 3128302"/>
                  <a:gd name="connsiteX162" fmla="*/ 951353 w 3093842"/>
                  <a:gd name="connsiteY162" fmla="*/ 71387 h 3128302"/>
                  <a:gd name="connsiteX163" fmla="*/ 856369 w 3093842"/>
                  <a:gd name="connsiteY163" fmla="*/ 41902 h 3128302"/>
                  <a:gd name="connsiteX164" fmla="*/ 856607 w 3093842"/>
                  <a:gd name="connsiteY164" fmla="*/ 41137 h 3128302"/>
                  <a:gd name="connsiteX0" fmla="*/ 1368000 w 3093842"/>
                  <a:gd name="connsiteY0" fmla="*/ 1981464 h 2781114"/>
                  <a:gd name="connsiteX1" fmla="*/ 1380754 w 3093842"/>
                  <a:gd name="connsiteY1" fmla="*/ 1982750 h 2781114"/>
                  <a:gd name="connsiteX2" fmla="*/ 1370218 w 3093842"/>
                  <a:gd name="connsiteY2" fmla="*/ 2087269 h 2781114"/>
                  <a:gd name="connsiteX3" fmla="*/ 1787974 w 3093842"/>
                  <a:gd name="connsiteY3" fmla="*/ 2717517 h 2781114"/>
                  <a:gd name="connsiteX4" fmla="*/ 1903980 w 3093842"/>
                  <a:gd name="connsiteY4" fmla="*/ 2753527 h 2781114"/>
                  <a:gd name="connsiteX5" fmla="*/ 1896357 w 3093842"/>
                  <a:gd name="connsiteY5" fmla="*/ 2778084 h 2781114"/>
                  <a:gd name="connsiteX6" fmla="*/ 839643 w 3093842"/>
                  <a:gd name="connsiteY6" fmla="*/ 2778084 h 2781114"/>
                  <a:gd name="connsiteX7" fmla="*/ 832215 w 3093842"/>
                  <a:gd name="connsiteY7" fmla="*/ 2754154 h 2781114"/>
                  <a:gd name="connsiteX8" fmla="*/ 950244 w 3093842"/>
                  <a:gd name="connsiteY8" fmla="*/ 2717516 h 2781114"/>
                  <a:gd name="connsiteX9" fmla="*/ 1368000 w 3093842"/>
                  <a:gd name="connsiteY9" fmla="*/ 2087268 h 2781114"/>
                  <a:gd name="connsiteX10" fmla="*/ 1357441 w 3093842"/>
                  <a:gd name="connsiteY10" fmla="*/ 1982529 h 2781114"/>
                  <a:gd name="connsiteX11" fmla="*/ 1368000 w 3093842"/>
                  <a:gd name="connsiteY11" fmla="*/ 1981464 h 2781114"/>
                  <a:gd name="connsiteX12" fmla="*/ 800474 w 3093842"/>
                  <a:gd name="connsiteY12" fmla="*/ 1484297 h 2781114"/>
                  <a:gd name="connsiteX13" fmla="*/ 804437 w 3093842"/>
                  <a:gd name="connsiteY13" fmla="*/ 1523608 h 2781114"/>
                  <a:gd name="connsiteX14" fmla="*/ 1250642 w 3093842"/>
                  <a:gd name="connsiteY14" fmla="*/ 1969813 h 2781114"/>
                  <a:gd name="connsiteX15" fmla="*/ 1357242 w 3093842"/>
                  <a:gd name="connsiteY15" fmla="*/ 1980560 h 2781114"/>
                  <a:gd name="connsiteX16" fmla="*/ 1357441 w 3093842"/>
                  <a:gd name="connsiteY16" fmla="*/ 1982529 h 2781114"/>
                  <a:gd name="connsiteX17" fmla="*/ 1252436 w 3093842"/>
                  <a:gd name="connsiteY17" fmla="*/ 1993114 h 2781114"/>
                  <a:gd name="connsiteX18" fmla="*/ 794581 w 3093842"/>
                  <a:gd name="connsiteY18" fmla="*/ 2554883 h 2781114"/>
                  <a:gd name="connsiteX19" fmla="*/ 806231 w 3093842"/>
                  <a:gd name="connsiteY19" fmla="*/ 2670447 h 2781114"/>
                  <a:gd name="connsiteX20" fmla="*/ 832215 w 3093842"/>
                  <a:gd name="connsiteY20" fmla="*/ 2754154 h 2781114"/>
                  <a:gd name="connsiteX21" fmla="*/ 821850 w 3093842"/>
                  <a:gd name="connsiteY21" fmla="*/ 2757372 h 2781114"/>
                  <a:gd name="connsiteX22" fmla="*/ 683999 w 3093842"/>
                  <a:gd name="connsiteY22" fmla="*/ 2771268 h 2781114"/>
                  <a:gd name="connsiteX23" fmla="*/ 0 w 3093842"/>
                  <a:gd name="connsiteY23" fmla="*/ 2771268 h 2781114"/>
                  <a:gd name="connsiteX24" fmla="*/ 0 w 3093842"/>
                  <a:gd name="connsiteY24" fmla="*/ 2087268 h 2781114"/>
                  <a:gd name="connsiteX25" fmla="*/ 13897 w 3093842"/>
                  <a:gd name="connsiteY25" fmla="*/ 1949418 h 2781114"/>
                  <a:gd name="connsiteX26" fmla="*/ 29081 w 3093842"/>
                  <a:gd name="connsiteY26" fmla="*/ 1900504 h 2781114"/>
                  <a:gd name="connsiteX27" fmla="*/ 123359 w 3093842"/>
                  <a:gd name="connsiteY27" fmla="*/ 1929769 h 2781114"/>
                  <a:gd name="connsiteX28" fmla="*/ 238923 w 3093842"/>
                  <a:gd name="connsiteY28" fmla="*/ 1941419 h 2781114"/>
                  <a:gd name="connsiteX29" fmla="*/ 772567 w 3093842"/>
                  <a:gd name="connsiteY29" fmla="*/ 1578258 h 2781114"/>
                  <a:gd name="connsiteX30" fmla="*/ 800474 w 3093842"/>
                  <a:gd name="connsiteY30" fmla="*/ 1484297 h 2781114"/>
                  <a:gd name="connsiteX31" fmla="*/ 793278 w 3093842"/>
                  <a:gd name="connsiteY31" fmla="*/ 1412909 h 2781114"/>
                  <a:gd name="connsiteX32" fmla="*/ 805080 w 3093842"/>
                  <a:gd name="connsiteY32" fmla="*/ 1413951 h 2781114"/>
                  <a:gd name="connsiteX33" fmla="*/ 807640 w 3093842"/>
                  <a:gd name="connsiteY33" fmla="*/ 1414643 h 2781114"/>
                  <a:gd name="connsiteX34" fmla="*/ 800692 w 3093842"/>
                  <a:gd name="connsiteY34" fmla="*/ 1483564 h 2781114"/>
                  <a:gd name="connsiteX35" fmla="*/ 800474 w 3093842"/>
                  <a:gd name="connsiteY35" fmla="*/ 1484297 h 2781114"/>
                  <a:gd name="connsiteX36" fmla="*/ 793278 w 3093842"/>
                  <a:gd name="connsiteY36" fmla="*/ 1412909 h 2781114"/>
                  <a:gd name="connsiteX37" fmla="*/ 1949711 w 3093842"/>
                  <a:gd name="connsiteY37" fmla="*/ 1412490 h 2781114"/>
                  <a:gd name="connsiteX38" fmla="*/ 1958654 w 3093842"/>
                  <a:gd name="connsiteY38" fmla="*/ 1501198 h 2781114"/>
                  <a:gd name="connsiteX39" fmla="*/ 2520423 w 3093842"/>
                  <a:gd name="connsiteY39" fmla="*/ 1959053 h 2781114"/>
                  <a:gd name="connsiteX40" fmla="*/ 2635987 w 3093842"/>
                  <a:gd name="connsiteY40" fmla="*/ 1947403 h 2781114"/>
                  <a:gd name="connsiteX41" fmla="*/ 2715987 w 3093842"/>
                  <a:gd name="connsiteY41" fmla="*/ 1922570 h 2781114"/>
                  <a:gd name="connsiteX42" fmla="*/ 2724322 w 3093842"/>
                  <a:gd name="connsiteY42" fmla="*/ 1949419 h 2781114"/>
                  <a:gd name="connsiteX43" fmla="*/ 2738218 w 3093842"/>
                  <a:gd name="connsiteY43" fmla="*/ 2087269 h 2781114"/>
                  <a:gd name="connsiteX44" fmla="*/ 2738218 w 3093842"/>
                  <a:gd name="connsiteY44" fmla="*/ 2771269 h 2781114"/>
                  <a:gd name="connsiteX45" fmla="*/ 2054218 w 3093842"/>
                  <a:gd name="connsiteY45" fmla="*/ 2771269 h 2781114"/>
                  <a:gd name="connsiteX46" fmla="*/ 1916368 w 3093842"/>
                  <a:gd name="connsiteY46" fmla="*/ 2757373 h 2781114"/>
                  <a:gd name="connsiteX47" fmla="*/ 1903980 w 3093842"/>
                  <a:gd name="connsiteY47" fmla="*/ 2753527 h 2781114"/>
                  <a:gd name="connsiteX48" fmla="*/ 1929769 w 3093842"/>
                  <a:gd name="connsiteY48" fmla="*/ 2670447 h 2781114"/>
                  <a:gd name="connsiteX49" fmla="*/ 1941419 w 3093842"/>
                  <a:gd name="connsiteY49" fmla="*/ 2554883 h 2781114"/>
                  <a:gd name="connsiteX50" fmla="*/ 1483564 w 3093842"/>
                  <a:gd name="connsiteY50" fmla="*/ 1993114 h 2781114"/>
                  <a:gd name="connsiteX51" fmla="*/ 1380754 w 3093842"/>
                  <a:gd name="connsiteY51" fmla="*/ 1982750 h 2781114"/>
                  <a:gd name="connsiteX52" fmla="*/ 1381034 w 3093842"/>
                  <a:gd name="connsiteY52" fmla="*/ 1979968 h 2781114"/>
                  <a:gd name="connsiteX53" fmla="*/ 1481770 w 3093842"/>
                  <a:gd name="connsiteY53" fmla="*/ 1969813 h 2781114"/>
                  <a:gd name="connsiteX54" fmla="*/ 1927975 w 3093842"/>
                  <a:gd name="connsiteY54" fmla="*/ 1523608 h 2781114"/>
                  <a:gd name="connsiteX55" fmla="*/ 1939082 w 3093842"/>
                  <a:gd name="connsiteY55" fmla="*/ 1413427 h 2781114"/>
                  <a:gd name="connsiteX56" fmla="*/ 1949711 w 3093842"/>
                  <a:gd name="connsiteY56" fmla="*/ 1412490 h 2781114"/>
                  <a:gd name="connsiteX57" fmla="*/ 804657 w 3093842"/>
                  <a:gd name="connsiteY57" fmla="*/ 1291771 h 2781114"/>
                  <a:gd name="connsiteX58" fmla="*/ 812342 w 3093842"/>
                  <a:gd name="connsiteY58" fmla="*/ 1368000 h 2781114"/>
                  <a:gd name="connsiteX59" fmla="*/ 811852 w 3093842"/>
                  <a:gd name="connsiteY59" fmla="*/ 1372858 h 2781114"/>
                  <a:gd name="connsiteX60" fmla="*/ 796175 w 3093842"/>
                  <a:gd name="connsiteY60" fmla="*/ 1374438 h 2781114"/>
                  <a:gd name="connsiteX61" fmla="*/ 804437 w 3093842"/>
                  <a:gd name="connsiteY61" fmla="*/ 1292480 h 2781114"/>
                  <a:gd name="connsiteX62" fmla="*/ 804657 w 3093842"/>
                  <a:gd name="connsiteY62" fmla="*/ 1291771 h 2781114"/>
                  <a:gd name="connsiteX63" fmla="*/ 2715988 w 3093842"/>
                  <a:gd name="connsiteY63" fmla="*/ 848698 h 2781114"/>
                  <a:gd name="connsiteX64" fmla="*/ 2743624 w 3093842"/>
                  <a:gd name="connsiteY64" fmla="*/ 857277 h 2781114"/>
                  <a:gd name="connsiteX65" fmla="*/ 3093842 w 3093842"/>
                  <a:gd name="connsiteY65" fmla="*/ 1385634 h 2781114"/>
                  <a:gd name="connsiteX66" fmla="*/ 2743624 w 3093842"/>
                  <a:gd name="connsiteY66" fmla="*/ 1913991 h 2781114"/>
                  <a:gd name="connsiteX67" fmla="*/ 2715987 w 3093842"/>
                  <a:gd name="connsiteY67" fmla="*/ 1922570 h 2781114"/>
                  <a:gd name="connsiteX68" fmla="*/ 2684466 w 3093842"/>
                  <a:gd name="connsiteY68" fmla="*/ 1821025 h 2781114"/>
                  <a:gd name="connsiteX69" fmla="*/ 2054218 w 3093842"/>
                  <a:gd name="connsiteY69" fmla="*/ 1403269 h 2781114"/>
                  <a:gd name="connsiteX70" fmla="*/ 1949711 w 3093842"/>
                  <a:gd name="connsiteY70" fmla="*/ 1412490 h 2781114"/>
                  <a:gd name="connsiteX71" fmla="*/ 1947004 w 3093842"/>
                  <a:gd name="connsiteY71" fmla="*/ 1385634 h 2781114"/>
                  <a:gd name="connsiteX72" fmla="*/ 1949842 w 3093842"/>
                  <a:gd name="connsiteY72" fmla="*/ 1357478 h 2781114"/>
                  <a:gd name="connsiteX73" fmla="*/ 2054218 w 3093842"/>
                  <a:gd name="connsiteY73" fmla="*/ 1368000 h 2781114"/>
                  <a:gd name="connsiteX74" fmla="*/ 2684466 w 3093842"/>
                  <a:gd name="connsiteY74" fmla="*/ 950244 h 2781114"/>
                  <a:gd name="connsiteX75" fmla="*/ 2715988 w 3093842"/>
                  <a:gd name="connsiteY75" fmla="*/ 848698 h 2781114"/>
                  <a:gd name="connsiteX76" fmla="*/ 15151 w 3093842"/>
                  <a:gd name="connsiteY76" fmla="*/ 839953 h 2781114"/>
                  <a:gd name="connsiteX77" fmla="*/ 54860 w 3093842"/>
                  <a:gd name="connsiteY77" fmla="*/ 967879 h 2781114"/>
                  <a:gd name="connsiteX78" fmla="*/ 685108 w 3093842"/>
                  <a:gd name="connsiteY78" fmla="*/ 1385635 h 2781114"/>
                  <a:gd name="connsiteX79" fmla="*/ 796175 w 3093842"/>
                  <a:gd name="connsiteY79" fmla="*/ 1374438 h 2781114"/>
                  <a:gd name="connsiteX80" fmla="*/ 792787 w 3093842"/>
                  <a:gd name="connsiteY80" fmla="*/ 1408044 h 2781114"/>
                  <a:gd name="connsiteX81" fmla="*/ 793278 w 3093842"/>
                  <a:gd name="connsiteY81" fmla="*/ 1412909 h 2781114"/>
                  <a:gd name="connsiteX82" fmla="*/ 683999 w 3093842"/>
                  <a:gd name="connsiteY82" fmla="*/ 1403268 h 2781114"/>
                  <a:gd name="connsiteX83" fmla="*/ 53752 w 3093842"/>
                  <a:gd name="connsiteY83" fmla="*/ 1821024 h 2781114"/>
                  <a:gd name="connsiteX84" fmla="*/ 29081 w 3093842"/>
                  <a:gd name="connsiteY84" fmla="*/ 1900504 h 2781114"/>
                  <a:gd name="connsiteX85" fmla="*/ 15722 w 3093842"/>
                  <a:gd name="connsiteY85" fmla="*/ 1896357 h 2781114"/>
                  <a:gd name="connsiteX86" fmla="*/ 15151 w 3093842"/>
                  <a:gd name="connsiteY86" fmla="*/ 839953 h 2781114"/>
                  <a:gd name="connsiteX87" fmla="*/ 1389517 w 3093842"/>
                  <a:gd name="connsiteY87" fmla="*/ 836975 h 2781114"/>
                  <a:gd name="connsiteX88" fmla="*/ 1391119 w 3093842"/>
                  <a:gd name="connsiteY88" fmla="*/ 837137 h 2781114"/>
                  <a:gd name="connsiteX89" fmla="*/ 1389602 w 3093842"/>
                  <a:gd name="connsiteY89" fmla="*/ 837290 h 2781114"/>
                  <a:gd name="connsiteX90" fmla="*/ 1389517 w 3093842"/>
                  <a:gd name="connsiteY90" fmla="*/ 836975 h 2781114"/>
                  <a:gd name="connsiteX91" fmla="*/ 1360053 w 3093842"/>
                  <a:gd name="connsiteY91" fmla="*/ 835245 h 2781114"/>
                  <a:gd name="connsiteX92" fmla="*/ 1384964 w 3093842"/>
                  <a:gd name="connsiteY92" fmla="*/ 837757 h 2781114"/>
                  <a:gd name="connsiteX93" fmla="*/ 1389602 w 3093842"/>
                  <a:gd name="connsiteY93" fmla="*/ 837290 h 2781114"/>
                  <a:gd name="connsiteX94" fmla="*/ 1411723 w 3093842"/>
                  <a:gd name="connsiteY94" fmla="*/ 919183 h 2781114"/>
                  <a:gd name="connsiteX95" fmla="*/ 1916368 w 3093842"/>
                  <a:gd name="connsiteY95" fmla="*/ 1354104 h 2781114"/>
                  <a:gd name="connsiteX96" fmla="*/ 1934370 w 3093842"/>
                  <a:gd name="connsiteY96" fmla="*/ 1355918 h 2781114"/>
                  <a:gd name="connsiteX97" fmla="*/ 1939625 w 3093842"/>
                  <a:gd name="connsiteY97" fmla="*/ 1408044 h 2781114"/>
                  <a:gd name="connsiteX98" fmla="*/ 1939082 w 3093842"/>
                  <a:gd name="connsiteY98" fmla="*/ 1413427 h 2781114"/>
                  <a:gd name="connsiteX99" fmla="*/ 1933138 w 3093842"/>
                  <a:gd name="connsiteY99" fmla="*/ 1413952 h 2781114"/>
                  <a:gd name="connsiteX100" fmla="*/ 1384114 w 3093842"/>
                  <a:gd name="connsiteY100" fmla="*/ 1949419 h 2781114"/>
                  <a:gd name="connsiteX101" fmla="*/ 1381034 w 3093842"/>
                  <a:gd name="connsiteY101" fmla="*/ 1979968 h 2781114"/>
                  <a:gd name="connsiteX102" fmla="*/ 1366206 w 3093842"/>
                  <a:gd name="connsiteY102" fmla="*/ 1981463 h 2781114"/>
                  <a:gd name="connsiteX103" fmla="*/ 1357242 w 3093842"/>
                  <a:gd name="connsiteY103" fmla="*/ 1980560 h 2781114"/>
                  <a:gd name="connsiteX104" fmla="*/ 1354104 w 3093842"/>
                  <a:gd name="connsiteY104" fmla="*/ 1949418 h 2781114"/>
                  <a:gd name="connsiteX105" fmla="*/ 919182 w 3093842"/>
                  <a:gd name="connsiteY105" fmla="*/ 1444773 h 2781114"/>
                  <a:gd name="connsiteX106" fmla="*/ 807640 w 3093842"/>
                  <a:gd name="connsiteY106" fmla="*/ 1414643 h 2781114"/>
                  <a:gd name="connsiteX107" fmla="*/ 811852 w 3093842"/>
                  <a:gd name="connsiteY107" fmla="*/ 1372858 h 2781114"/>
                  <a:gd name="connsiteX108" fmla="*/ 822959 w 3093842"/>
                  <a:gd name="connsiteY108" fmla="*/ 1371739 h 2781114"/>
                  <a:gd name="connsiteX109" fmla="*/ 1327604 w 3093842"/>
                  <a:gd name="connsiteY109" fmla="*/ 936817 h 2781114"/>
                  <a:gd name="connsiteX110" fmla="*/ 1354900 w 3093842"/>
                  <a:gd name="connsiteY110" fmla="*/ 835765 h 2781114"/>
                  <a:gd name="connsiteX111" fmla="*/ 1360053 w 3093842"/>
                  <a:gd name="connsiteY111" fmla="*/ 835245 h 2781114"/>
                  <a:gd name="connsiteX112" fmla="*/ 1108 w 3093842"/>
                  <a:gd name="connsiteY112" fmla="*/ 17635 h 2781114"/>
                  <a:gd name="connsiteX113" fmla="*/ 685108 w 3093842"/>
                  <a:gd name="connsiteY113" fmla="*/ 17635 h 2781114"/>
                  <a:gd name="connsiteX114" fmla="*/ 822959 w 3093842"/>
                  <a:gd name="connsiteY114" fmla="*/ 31532 h 2781114"/>
                  <a:gd name="connsiteX115" fmla="*/ 856369 w 3093842"/>
                  <a:gd name="connsiteY115" fmla="*/ 41902 h 2781114"/>
                  <a:gd name="connsiteX116" fmla="*/ 823195 w 3093842"/>
                  <a:gd name="connsiteY116" fmla="*/ 148774 h 2781114"/>
                  <a:gd name="connsiteX117" fmla="*/ 811545 w 3093842"/>
                  <a:gd name="connsiteY117" fmla="*/ 264338 h 2781114"/>
                  <a:gd name="connsiteX118" fmla="*/ 1269400 w 3093842"/>
                  <a:gd name="connsiteY118" fmla="*/ 826107 h 2781114"/>
                  <a:gd name="connsiteX119" fmla="*/ 1355174 w 3093842"/>
                  <a:gd name="connsiteY119" fmla="*/ 834754 h 2781114"/>
                  <a:gd name="connsiteX120" fmla="*/ 1354900 w 3093842"/>
                  <a:gd name="connsiteY120" fmla="*/ 835765 h 2781114"/>
                  <a:gd name="connsiteX121" fmla="*/ 1250642 w 3093842"/>
                  <a:gd name="connsiteY121" fmla="*/ 846275 h 2781114"/>
                  <a:gd name="connsiteX122" fmla="*/ 837849 w 3093842"/>
                  <a:gd name="connsiteY122" fmla="*/ 1184843 h 2781114"/>
                  <a:gd name="connsiteX123" fmla="*/ 804657 w 3093842"/>
                  <a:gd name="connsiteY123" fmla="*/ 1291771 h 2781114"/>
                  <a:gd name="connsiteX124" fmla="*/ 800692 w 3093842"/>
                  <a:gd name="connsiteY124" fmla="*/ 1252436 h 2781114"/>
                  <a:gd name="connsiteX125" fmla="*/ 238923 w 3093842"/>
                  <a:gd name="connsiteY125" fmla="*/ 794580 h 2781114"/>
                  <a:gd name="connsiteX126" fmla="*/ 15722 w 3093842"/>
                  <a:gd name="connsiteY126" fmla="*/ 839643 h 2781114"/>
                  <a:gd name="connsiteX127" fmla="*/ 15151 w 3093842"/>
                  <a:gd name="connsiteY127" fmla="*/ 839953 h 2781114"/>
                  <a:gd name="connsiteX128" fmla="*/ 15006 w 3093842"/>
                  <a:gd name="connsiteY128" fmla="*/ 839485 h 2781114"/>
                  <a:gd name="connsiteX129" fmla="*/ 1108 w 3093842"/>
                  <a:gd name="connsiteY129" fmla="*/ 701635 h 2781114"/>
                  <a:gd name="connsiteX130" fmla="*/ 1108 w 3093842"/>
                  <a:gd name="connsiteY130" fmla="*/ 17635 h 2781114"/>
                  <a:gd name="connsiteX131" fmla="*/ 2054218 w 3093842"/>
                  <a:gd name="connsiteY131" fmla="*/ 0 h 2781114"/>
                  <a:gd name="connsiteX132" fmla="*/ 2738218 w 3093842"/>
                  <a:gd name="connsiteY132" fmla="*/ 0 h 2781114"/>
                  <a:gd name="connsiteX133" fmla="*/ 2738218 w 3093842"/>
                  <a:gd name="connsiteY133" fmla="*/ 683999 h 2781114"/>
                  <a:gd name="connsiteX134" fmla="*/ 2724322 w 3093842"/>
                  <a:gd name="connsiteY134" fmla="*/ 821849 h 2781114"/>
                  <a:gd name="connsiteX135" fmla="*/ 2715988 w 3093842"/>
                  <a:gd name="connsiteY135" fmla="*/ 848698 h 2781114"/>
                  <a:gd name="connsiteX136" fmla="*/ 2635987 w 3093842"/>
                  <a:gd name="connsiteY136" fmla="*/ 823865 h 2781114"/>
                  <a:gd name="connsiteX137" fmla="*/ 2520423 w 3093842"/>
                  <a:gd name="connsiteY137" fmla="*/ 812214 h 2781114"/>
                  <a:gd name="connsiteX138" fmla="*/ 1958654 w 3093842"/>
                  <a:gd name="connsiteY138" fmla="*/ 1270070 h 2781114"/>
                  <a:gd name="connsiteX139" fmla="*/ 1949842 w 3093842"/>
                  <a:gd name="connsiteY139" fmla="*/ 1357478 h 2781114"/>
                  <a:gd name="connsiteX140" fmla="*/ 1934370 w 3093842"/>
                  <a:gd name="connsiteY140" fmla="*/ 1355918 h 2781114"/>
                  <a:gd name="connsiteX141" fmla="*/ 1927975 w 3093842"/>
                  <a:gd name="connsiteY141" fmla="*/ 1292480 h 2781114"/>
                  <a:gd name="connsiteX142" fmla="*/ 1481770 w 3093842"/>
                  <a:gd name="connsiteY142" fmla="*/ 846275 h 2781114"/>
                  <a:gd name="connsiteX143" fmla="*/ 1391119 w 3093842"/>
                  <a:gd name="connsiteY143" fmla="*/ 837137 h 2781114"/>
                  <a:gd name="connsiteX144" fmla="*/ 1500528 w 3093842"/>
                  <a:gd name="connsiteY144" fmla="*/ 826107 h 2781114"/>
                  <a:gd name="connsiteX145" fmla="*/ 1958383 w 3093842"/>
                  <a:gd name="connsiteY145" fmla="*/ 264338 h 2781114"/>
                  <a:gd name="connsiteX146" fmla="*/ 1913321 w 3093842"/>
                  <a:gd name="connsiteY146" fmla="*/ 41137 h 2781114"/>
                  <a:gd name="connsiteX147" fmla="*/ 1901107 w 3093842"/>
                  <a:gd name="connsiteY147" fmla="*/ 18634 h 2781114"/>
                  <a:gd name="connsiteX148" fmla="*/ 1916368 w 3093842"/>
                  <a:gd name="connsiteY148" fmla="*/ 13896 h 2781114"/>
                  <a:gd name="connsiteX149" fmla="*/ 2054218 w 3093842"/>
                  <a:gd name="connsiteY149" fmla="*/ 0 h 2781114"/>
                  <a:gd name="connsiteX150" fmla="*/ 856607 w 3093842"/>
                  <a:gd name="connsiteY150" fmla="*/ 41137 h 2781114"/>
                  <a:gd name="connsiteX151" fmla="*/ 1901107 w 3093842"/>
                  <a:gd name="connsiteY151" fmla="*/ 18634 h 2781114"/>
                  <a:gd name="connsiteX152" fmla="*/ 1787974 w 3093842"/>
                  <a:gd name="connsiteY152" fmla="*/ 53752 h 2781114"/>
                  <a:gd name="connsiteX153" fmla="*/ 1370218 w 3093842"/>
                  <a:gd name="connsiteY153" fmla="*/ 683999 h 2781114"/>
                  <a:gd name="connsiteX154" fmla="*/ 1380901 w 3093842"/>
                  <a:gd name="connsiteY154" fmla="*/ 805080 h 2781114"/>
                  <a:gd name="connsiteX155" fmla="*/ 1389517 w 3093842"/>
                  <a:gd name="connsiteY155" fmla="*/ 836975 h 2781114"/>
                  <a:gd name="connsiteX156" fmla="*/ 1366206 w 3093842"/>
                  <a:gd name="connsiteY156" fmla="*/ 834625 h 2781114"/>
                  <a:gd name="connsiteX157" fmla="*/ 1360053 w 3093842"/>
                  <a:gd name="connsiteY157" fmla="*/ 835245 h 2781114"/>
                  <a:gd name="connsiteX158" fmla="*/ 1355174 w 3093842"/>
                  <a:gd name="connsiteY158" fmla="*/ 834754 h 2781114"/>
                  <a:gd name="connsiteX159" fmla="*/ 1358426 w 3093842"/>
                  <a:gd name="connsiteY159" fmla="*/ 822714 h 2781114"/>
                  <a:gd name="connsiteX160" fmla="*/ 1369109 w 3093842"/>
                  <a:gd name="connsiteY160" fmla="*/ 701635 h 2781114"/>
                  <a:gd name="connsiteX161" fmla="*/ 951353 w 3093842"/>
                  <a:gd name="connsiteY161" fmla="*/ 71387 h 2781114"/>
                  <a:gd name="connsiteX162" fmla="*/ 856369 w 3093842"/>
                  <a:gd name="connsiteY162" fmla="*/ 41902 h 2781114"/>
                  <a:gd name="connsiteX163" fmla="*/ 856607 w 3093842"/>
                  <a:gd name="connsiteY163" fmla="*/ 41137 h 2781114"/>
                  <a:gd name="connsiteX0" fmla="*/ 1368000 w 2747078"/>
                  <a:gd name="connsiteY0" fmla="*/ 1981464 h 2781114"/>
                  <a:gd name="connsiteX1" fmla="*/ 1380754 w 2747078"/>
                  <a:gd name="connsiteY1" fmla="*/ 1982750 h 2781114"/>
                  <a:gd name="connsiteX2" fmla="*/ 1370218 w 2747078"/>
                  <a:gd name="connsiteY2" fmla="*/ 2087269 h 2781114"/>
                  <a:gd name="connsiteX3" fmla="*/ 1787974 w 2747078"/>
                  <a:gd name="connsiteY3" fmla="*/ 2717517 h 2781114"/>
                  <a:gd name="connsiteX4" fmla="*/ 1903980 w 2747078"/>
                  <a:gd name="connsiteY4" fmla="*/ 2753527 h 2781114"/>
                  <a:gd name="connsiteX5" fmla="*/ 1896357 w 2747078"/>
                  <a:gd name="connsiteY5" fmla="*/ 2778084 h 2781114"/>
                  <a:gd name="connsiteX6" fmla="*/ 839643 w 2747078"/>
                  <a:gd name="connsiteY6" fmla="*/ 2778084 h 2781114"/>
                  <a:gd name="connsiteX7" fmla="*/ 832215 w 2747078"/>
                  <a:gd name="connsiteY7" fmla="*/ 2754154 h 2781114"/>
                  <a:gd name="connsiteX8" fmla="*/ 950244 w 2747078"/>
                  <a:gd name="connsiteY8" fmla="*/ 2717516 h 2781114"/>
                  <a:gd name="connsiteX9" fmla="*/ 1368000 w 2747078"/>
                  <a:gd name="connsiteY9" fmla="*/ 2087268 h 2781114"/>
                  <a:gd name="connsiteX10" fmla="*/ 1357441 w 2747078"/>
                  <a:gd name="connsiteY10" fmla="*/ 1982529 h 2781114"/>
                  <a:gd name="connsiteX11" fmla="*/ 1368000 w 2747078"/>
                  <a:gd name="connsiteY11" fmla="*/ 1981464 h 2781114"/>
                  <a:gd name="connsiteX12" fmla="*/ 800474 w 2747078"/>
                  <a:gd name="connsiteY12" fmla="*/ 1484297 h 2781114"/>
                  <a:gd name="connsiteX13" fmla="*/ 804437 w 2747078"/>
                  <a:gd name="connsiteY13" fmla="*/ 1523608 h 2781114"/>
                  <a:gd name="connsiteX14" fmla="*/ 1250642 w 2747078"/>
                  <a:gd name="connsiteY14" fmla="*/ 1969813 h 2781114"/>
                  <a:gd name="connsiteX15" fmla="*/ 1357242 w 2747078"/>
                  <a:gd name="connsiteY15" fmla="*/ 1980560 h 2781114"/>
                  <a:gd name="connsiteX16" fmla="*/ 1357441 w 2747078"/>
                  <a:gd name="connsiteY16" fmla="*/ 1982529 h 2781114"/>
                  <a:gd name="connsiteX17" fmla="*/ 1252436 w 2747078"/>
                  <a:gd name="connsiteY17" fmla="*/ 1993114 h 2781114"/>
                  <a:gd name="connsiteX18" fmla="*/ 794581 w 2747078"/>
                  <a:gd name="connsiteY18" fmla="*/ 2554883 h 2781114"/>
                  <a:gd name="connsiteX19" fmla="*/ 806231 w 2747078"/>
                  <a:gd name="connsiteY19" fmla="*/ 2670447 h 2781114"/>
                  <a:gd name="connsiteX20" fmla="*/ 832215 w 2747078"/>
                  <a:gd name="connsiteY20" fmla="*/ 2754154 h 2781114"/>
                  <a:gd name="connsiteX21" fmla="*/ 821850 w 2747078"/>
                  <a:gd name="connsiteY21" fmla="*/ 2757372 h 2781114"/>
                  <a:gd name="connsiteX22" fmla="*/ 683999 w 2747078"/>
                  <a:gd name="connsiteY22" fmla="*/ 2771268 h 2781114"/>
                  <a:gd name="connsiteX23" fmla="*/ 0 w 2747078"/>
                  <a:gd name="connsiteY23" fmla="*/ 2771268 h 2781114"/>
                  <a:gd name="connsiteX24" fmla="*/ 0 w 2747078"/>
                  <a:gd name="connsiteY24" fmla="*/ 2087268 h 2781114"/>
                  <a:gd name="connsiteX25" fmla="*/ 13897 w 2747078"/>
                  <a:gd name="connsiteY25" fmla="*/ 1949418 h 2781114"/>
                  <a:gd name="connsiteX26" fmla="*/ 29081 w 2747078"/>
                  <a:gd name="connsiteY26" fmla="*/ 1900504 h 2781114"/>
                  <a:gd name="connsiteX27" fmla="*/ 123359 w 2747078"/>
                  <a:gd name="connsiteY27" fmla="*/ 1929769 h 2781114"/>
                  <a:gd name="connsiteX28" fmla="*/ 238923 w 2747078"/>
                  <a:gd name="connsiteY28" fmla="*/ 1941419 h 2781114"/>
                  <a:gd name="connsiteX29" fmla="*/ 772567 w 2747078"/>
                  <a:gd name="connsiteY29" fmla="*/ 1578258 h 2781114"/>
                  <a:gd name="connsiteX30" fmla="*/ 800474 w 2747078"/>
                  <a:gd name="connsiteY30" fmla="*/ 1484297 h 2781114"/>
                  <a:gd name="connsiteX31" fmla="*/ 793278 w 2747078"/>
                  <a:gd name="connsiteY31" fmla="*/ 1412909 h 2781114"/>
                  <a:gd name="connsiteX32" fmla="*/ 805080 w 2747078"/>
                  <a:gd name="connsiteY32" fmla="*/ 1413951 h 2781114"/>
                  <a:gd name="connsiteX33" fmla="*/ 807640 w 2747078"/>
                  <a:gd name="connsiteY33" fmla="*/ 1414643 h 2781114"/>
                  <a:gd name="connsiteX34" fmla="*/ 800692 w 2747078"/>
                  <a:gd name="connsiteY34" fmla="*/ 1483564 h 2781114"/>
                  <a:gd name="connsiteX35" fmla="*/ 800474 w 2747078"/>
                  <a:gd name="connsiteY35" fmla="*/ 1484297 h 2781114"/>
                  <a:gd name="connsiteX36" fmla="*/ 793278 w 2747078"/>
                  <a:gd name="connsiteY36" fmla="*/ 1412909 h 2781114"/>
                  <a:gd name="connsiteX37" fmla="*/ 1949711 w 2747078"/>
                  <a:gd name="connsiteY37" fmla="*/ 1412490 h 2781114"/>
                  <a:gd name="connsiteX38" fmla="*/ 1958654 w 2747078"/>
                  <a:gd name="connsiteY38" fmla="*/ 1501198 h 2781114"/>
                  <a:gd name="connsiteX39" fmla="*/ 2520423 w 2747078"/>
                  <a:gd name="connsiteY39" fmla="*/ 1959053 h 2781114"/>
                  <a:gd name="connsiteX40" fmla="*/ 2635987 w 2747078"/>
                  <a:gd name="connsiteY40" fmla="*/ 1947403 h 2781114"/>
                  <a:gd name="connsiteX41" fmla="*/ 2715987 w 2747078"/>
                  <a:gd name="connsiteY41" fmla="*/ 1922570 h 2781114"/>
                  <a:gd name="connsiteX42" fmla="*/ 2724322 w 2747078"/>
                  <a:gd name="connsiteY42" fmla="*/ 1949419 h 2781114"/>
                  <a:gd name="connsiteX43" fmla="*/ 2738218 w 2747078"/>
                  <a:gd name="connsiteY43" fmla="*/ 2087269 h 2781114"/>
                  <a:gd name="connsiteX44" fmla="*/ 2738218 w 2747078"/>
                  <a:gd name="connsiteY44" fmla="*/ 2771269 h 2781114"/>
                  <a:gd name="connsiteX45" fmla="*/ 2054218 w 2747078"/>
                  <a:gd name="connsiteY45" fmla="*/ 2771269 h 2781114"/>
                  <a:gd name="connsiteX46" fmla="*/ 1916368 w 2747078"/>
                  <a:gd name="connsiteY46" fmla="*/ 2757373 h 2781114"/>
                  <a:gd name="connsiteX47" fmla="*/ 1903980 w 2747078"/>
                  <a:gd name="connsiteY47" fmla="*/ 2753527 h 2781114"/>
                  <a:gd name="connsiteX48" fmla="*/ 1929769 w 2747078"/>
                  <a:gd name="connsiteY48" fmla="*/ 2670447 h 2781114"/>
                  <a:gd name="connsiteX49" fmla="*/ 1941419 w 2747078"/>
                  <a:gd name="connsiteY49" fmla="*/ 2554883 h 2781114"/>
                  <a:gd name="connsiteX50" fmla="*/ 1483564 w 2747078"/>
                  <a:gd name="connsiteY50" fmla="*/ 1993114 h 2781114"/>
                  <a:gd name="connsiteX51" fmla="*/ 1380754 w 2747078"/>
                  <a:gd name="connsiteY51" fmla="*/ 1982750 h 2781114"/>
                  <a:gd name="connsiteX52" fmla="*/ 1381034 w 2747078"/>
                  <a:gd name="connsiteY52" fmla="*/ 1979968 h 2781114"/>
                  <a:gd name="connsiteX53" fmla="*/ 1481770 w 2747078"/>
                  <a:gd name="connsiteY53" fmla="*/ 1969813 h 2781114"/>
                  <a:gd name="connsiteX54" fmla="*/ 1927975 w 2747078"/>
                  <a:gd name="connsiteY54" fmla="*/ 1523608 h 2781114"/>
                  <a:gd name="connsiteX55" fmla="*/ 1939082 w 2747078"/>
                  <a:gd name="connsiteY55" fmla="*/ 1413427 h 2781114"/>
                  <a:gd name="connsiteX56" fmla="*/ 1949711 w 2747078"/>
                  <a:gd name="connsiteY56" fmla="*/ 1412490 h 2781114"/>
                  <a:gd name="connsiteX57" fmla="*/ 804657 w 2747078"/>
                  <a:gd name="connsiteY57" fmla="*/ 1291771 h 2781114"/>
                  <a:gd name="connsiteX58" fmla="*/ 812342 w 2747078"/>
                  <a:gd name="connsiteY58" fmla="*/ 1368000 h 2781114"/>
                  <a:gd name="connsiteX59" fmla="*/ 811852 w 2747078"/>
                  <a:gd name="connsiteY59" fmla="*/ 1372858 h 2781114"/>
                  <a:gd name="connsiteX60" fmla="*/ 796175 w 2747078"/>
                  <a:gd name="connsiteY60" fmla="*/ 1374438 h 2781114"/>
                  <a:gd name="connsiteX61" fmla="*/ 804437 w 2747078"/>
                  <a:gd name="connsiteY61" fmla="*/ 1292480 h 2781114"/>
                  <a:gd name="connsiteX62" fmla="*/ 804657 w 2747078"/>
                  <a:gd name="connsiteY62" fmla="*/ 1291771 h 2781114"/>
                  <a:gd name="connsiteX63" fmla="*/ 2715988 w 2747078"/>
                  <a:gd name="connsiteY63" fmla="*/ 848698 h 2781114"/>
                  <a:gd name="connsiteX64" fmla="*/ 2743624 w 2747078"/>
                  <a:gd name="connsiteY64" fmla="*/ 857277 h 2781114"/>
                  <a:gd name="connsiteX65" fmla="*/ 2743624 w 2747078"/>
                  <a:gd name="connsiteY65" fmla="*/ 1913991 h 2781114"/>
                  <a:gd name="connsiteX66" fmla="*/ 2715987 w 2747078"/>
                  <a:gd name="connsiteY66" fmla="*/ 1922570 h 2781114"/>
                  <a:gd name="connsiteX67" fmla="*/ 2684466 w 2747078"/>
                  <a:gd name="connsiteY67" fmla="*/ 1821025 h 2781114"/>
                  <a:gd name="connsiteX68" fmla="*/ 2054218 w 2747078"/>
                  <a:gd name="connsiteY68" fmla="*/ 1403269 h 2781114"/>
                  <a:gd name="connsiteX69" fmla="*/ 1949711 w 2747078"/>
                  <a:gd name="connsiteY69" fmla="*/ 1412490 h 2781114"/>
                  <a:gd name="connsiteX70" fmla="*/ 1947004 w 2747078"/>
                  <a:gd name="connsiteY70" fmla="*/ 1385634 h 2781114"/>
                  <a:gd name="connsiteX71" fmla="*/ 1949842 w 2747078"/>
                  <a:gd name="connsiteY71" fmla="*/ 1357478 h 2781114"/>
                  <a:gd name="connsiteX72" fmla="*/ 2054218 w 2747078"/>
                  <a:gd name="connsiteY72" fmla="*/ 1368000 h 2781114"/>
                  <a:gd name="connsiteX73" fmla="*/ 2684466 w 2747078"/>
                  <a:gd name="connsiteY73" fmla="*/ 950244 h 2781114"/>
                  <a:gd name="connsiteX74" fmla="*/ 2715988 w 2747078"/>
                  <a:gd name="connsiteY74" fmla="*/ 848698 h 2781114"/>
                  <a:gd name="connsiteX75" fmla="*/ 15151 w 2747078"/>
                  <a:gd name="connsiteY75" fmla="*/ 839953 h 2781114"/>
                  <a:gd name="connsiteX76" fmla="*/ 54860 w 2747078"/>
                  <a:gd name="connsiteY76" fmla="*/ 967879 h 2781114"/>
                  <a:gd name="connsiteX77" fmla="*/ 685108 w 2747078"/>
                  <a:gd name="connsiteY77" fmla="*/ 1385635 h 2781114"/>
                  <a:gd name="connsiteX78" fmla="*/ 796175 w 2747078"/>
                  <a:gd name="connsiteY78" fmla="*/ 1374438 h 2781114"/>
                  <a:gd name="connsiteX79" fmla="*/ 792787 w 2747078"/>
                  <a:gd name="connsiteY79" fmla="*/ 1408044 h 2781114"/>
                  <a:gd name="connsiteX80" fmla="*/ 793278 w 2747078"/>
                  <a:gd name="connsiteY80" fmla="*/ 1412909 h 2781114"/>
                  <a:gd name="connsiteX81" fmla="*/ 683999 w 2747078"/>
                  <a:gd name="connsiteY81" fmla="*/ 1403268 h 2781114"/>
                  <a:gd name="connsiteX82" fmla="*/ 53752 w 2747078"/>
                  <a:gd name="connsiteY82" fmla="*/ 1821024 h 2781114"/>
                  <a:gd name="connsiteX83" fmla="*/ 29081 w 2747078"/>
                  <a:gd name="connsiteY83" fmla="*/ 1900504 h 2781114"/>
                  <a:gd name="connsiteX84" fmla="*/ 15722 w 2747078"/>
                  <a:gd name="connsiteY84" fmla="*/ 1896357 h 2781114"/>
                  <a:gd name="connsiteX85" fmla="*/ 15151 w 2747078"/>
                  <a:gd name="connsiteY85" fmla="*/ 839953 h 2781114"/>
                  <a:gd name="connsiteX86" fmla="*/ 1389517 w 2747078"/>
                  <a:gd name="connsiteY86" fmla="*/ 836975 h 2781114"/>
                  <a:gd name="connsiteX87" fmla="*/ 1391119 w 2747078"/>
                  <a:gd name="connsiteY87" fmla="*/ 837137 h 2781114"/>
                  <a:gd name="connsiteX88" fmla="*/ 1389602 w 2747078"/>
                  <a:gd name="connsiteY88" fmla="*/ 837290 h 2781114"/>
                  <a:gd name="connsiteX89" fmla="*/ 1389517 w 2747078"/>
                  <a:gd name="connsiteY89" fmla="*/ 836975 h 2781114"/>
                  <a:gd name="connsiteX90" fmla="*/ 1360053 w 2747078"/>
                  <a:gd name="connsiteY90" fmla="*/ 835245 h 2781114"/>
                  <a:gd name="connsiteX91" fmla="*/ 1384964 w 2747078"/>
                  <a:gd name="connsiteY91" fmla="*/ 837757 h 2781114"/>
                  <a:gd name="connsiteX92" fmla="*/ 1389602 w 2747078"/>
                  <a:gd name="connsiteY92" fmla="*/ 837290 h 2781114"/>
                  <a:gd name="connsiteX93" fmla="*/ 1411723 w 2747078"/>
                  <a:gd name="connsiteY93" fmla="*/ 919183 h 2781114"/>
                  <a:gd name="connsiteX94" fmla="*/ 1916368 w 2747078"/>
                  <a:gd name="connsiteY94" fmla="*/ 1354104 h 2781114"/>
                  <a:gd name="connsiteX95" fmla="*/ 1934370 w 2747078"/>
                  <a:gd name="connsiteY95" fmla="*/ 1355918 h 2781114"/>
                  <a:gd name="connsiteX96" fmla="*/ 1939625 w 2747078"/>
                  <a:gd name="connsiteY96" fmla="*/ 1408044 h 2781114"/>
                  <a:gd name="connsiteX97" fmla="*/ 1939082 w 2747078"/>
                  <a:gd name="connsiteY97" fmla="*/ 1413427 h 2781114"/>
                  <a:gd name="connsiteX98" fmla="*/ 1933138 w 2747078"/>
                  <a:gd name="connsiteY98" fmla="*/ 1413952 h 2781114"/>
                  <a:gd name="connsiteX99" fmla="*/ 1384114 w 2747078"/>
                  <a:gd name="connsiteY99" fmla="*/ 1949419 h 2781114"/>
                  <a:gd name="connsiteX100" fmla="*/ 1381034 w 2747078"/>
                  <a:gd name="connsiteY100" fmla="*/ 1979968 h 2781114"/>
                  <a:gd name="connsiteX101" fmla="*/ 1366206 w 2747078"/>
                  <a:gd name="connsiteY101" fmla="*/ 1981463 h 2781114"/>
                  <a:gd name="connsiteX102" fmla="*/ 1357242 w 2747078"/>
                  <a:gd name="connsiteY102" fmla="*/ 1980560 h 2781114"/>
                  <a:gd name="connsiteX103" fmla="*/ 1354104 w 2747078"/>
                  <a:gd name="connsiteY103" fmla="*/ 1949418 h 2781114"/>
                  <a:gd name="connsiteX104" fmla="*/ 919182 w 2747078"/>
                  <a:gd name="connsiteY104" fmla="*/ 1444773 h 2781114"/>
                  <a:gd name="connsiteX105" fmla="*/ 807640 w 2747078"/>
                  <a:gd name="connsiteY105" fmla="*/ 1414643 h 2781114"/>
                  <a:gd name="connsiteX106" fmla="*/ 811852 w 2747078"/>
                  <a:gd name="connsiteY106" fmla="*/ 1372858 h 2781114"/>
                  <a:gd name="connsiteX107" fmla="*/ 822959 w 2747078"/>
                  <a:gd name="connsiteY107" fmla="*/ 1371739 h 2781114"/>
                  <a:gd name="connsiteX108" fmla="*/ 1327604 w 2747078"/>
                  <a:gd name="connsiteY108" fmla="*/ 936817 h 2781114"/>
                  <a:gd name="connsiteX109" fmla="*/ 1354900 w 2747078"/>
                  <a:gd name="connsiteY109" fmla="*/ 835765 h 2781114"/>
                  <a:gd name="connsiteX110" fmla="*/ 1360053 w 2747078"/>
                  <a:gd name="connsiteY110" fmla="*/ 835245 h 2781114"/>
                  <a:gd name="connsiteX111" fmla="*/ 1108 w 2747078"/>
                  <a:gd name="connsiteY111" fmla="*/ 17635 h 2781114"/>
                  <a:gd name="connsiteX112" fmla="*/ 685108 w 2747078"/>
                  <a:gd name="connsiteY112" fmla="*/ 17635 h 2781114"/>
                  <a:gd name="connsiteX113" fmla="*/ 822959 w 2747078"/>
                  <a:gd name="connsiteY113" fmla="*/ 31532 h 2781114"/>
                  <a:gd name="connsiteX114" fmla="*/ 856369 w 2747078"/>
                  <a:gd name="connsiteY114" fmla="*/ 41902 h 2781114"/>
                  <a:gd name="connsiteX115" fmla="*/ 823195 w 2747078"/>
                  <a:gd name="connsiteY115" fmla="*/ 148774 h 2781114"/>
                  <a:gd name="connsiteX116" fmla="*/ 811545 w 2747078"/>
                  <a:gd name="connsiteY116" fmla="*/ 264338 h 2781114"/>
                  <a:gd name="connsiteX117" fmla="*/ 1269400 w 2747078"/>
                  <a:gd name="connsiteY117" fmla="*/ 826107 h 2781114"/>
                  <a:gd name="connsiteX118" fmla="*/ 1355174 w 2747078"/>
                  <a:gd name="connsiteY118" fmla="*/ 834754 h 2781114"/>
                  <a:gd name="connsiteX119" fmla="*/ 1354900 w 2747078"/>
                  <a:gd name="connsiteY119" fmla="*/ 835765 h 2781114"/>
                  <a:gd name="connsiteX120" fmla="*/ 1250642 w 2747078"/>
                  <a:gd name="connsiteY120" fmla="*/ 846275 h 2781114"/>
                  <a:gd name="connsiteX121" fmla="*/ 837849 w 2747078"/>
                  <a:gd name="connsiteY121" fmla="*/ 1184843 h 2781114"/>
                  <a:gd name="connsiteX122" fmla="*/ 804657 w 2747078"/>
                  <a:gd name="connsiteY122" fmla="*/ 1291771 h 2781114"/>
                  <a:gd name="connsiteX123" fmla="*/ 800692 w 2747078"/>
                  <a:gd name="connsiteY123" fmla="*/ 1252436 h 2781114"/>
                  <a:gd name="connsiteX124" fmla="*/ 238923 w 2747078"/>
                  <a:gd name="connsiteY124" fmla="*/ 794580 h 2781114"/>
                  <a:gd name="connsiteX125" fmla="*/ 15722 w 2747078"/>
                  <a:gd name="connsiteY125" fmla="*/ 839643 h 2781114"/>
                  <a:gd name="connsiteX126" fmla="*/ 15151 w 2747078"/>
                  <a:gd name="connsiteY126" fmla="*/ 839953 h 2781114"/>
                  <a:gd name="connsiteX127" fmla="*/ 15006 w 2747078"/>
                  <a:gd name="connsiteY127" fmla="*/ 839485 h 2781114"/>
                  <a:gd name="connsiteX128" fmla="*/ 1108 w 2747078"/>
                  <a:gd name="connsiteY128" fmla="*/ 701635 h 2781114"/>
                  <a:gd name="connsiteX129" fmla="*/ 1108 w 2747078"/>
                  <a:gd name="connsiteY129" fmla="*/ 17635 h 2781114"/>
                  <a:gd name="connsiteX130" fmla="*/ 2054218 w 2747078"/>
                  <a:gd name="connsiteY130" fmla="*/ 0 h 2781114"/>
                  <a:gd name="connsiteX131" fmla="*/ 2738218 w 2747078"/>
                  <a:gd name="connsiteY131" fmla="*/ 0 h 2781114"/>
                  <a:gd name="connsiteX132" fmla="*/ 2738218 w 2747078"/>
                  <a:gd name="connsiteY132" fmla="*/ 683999 h 2781114"/>
                  <a:gd name="connsiteX133" fmla="*/ 2724322 w 2747078"/>
                  <a:gd name="connsiteY133" fmla="*/ 821849 h 2781114"/>
                  <a:gd name="connsiteX134" fmla="*/ 2715988 w 2747078"/>
                  <a:gd name="connsiteY134" fmla="*/ 848698 h 2781114"/>
                  <a:gd name="connsiteX135" fmla="*/ 2635987 w 2747078"/>
                  <a:gd name="connsiteY135" fmla="*/ 823865 h 2781114"/>
                  <a:gd name="connsiteX136" fmla="*/ 2520423 w 2747078"/>
                  <a:gd name="connsiteY136" fmla="*/ 812214 h 2781114"/>
                  <a:gd name="connsiteX137" fmla="*/ 1958654 w 2747078"/>
                  <a:gd name="connsiteY137" fmla="*/ 1270070 h 2781114"/>
                  <a:gd name="connsiteX138" fmla="*/ 1949842 w 2747078"/>
                  <a:gd name="connsiteY138" fmla="*/ 1357478 h 2781114"/>
                  <a:gd name="connsiteX139" fmla="*/ 1934370 w 2747078"/>
                  <a:gd name="connsiteY139" fmla="*/ 1355918 h 2781114"/>
                  <a:gd name="connsiteX140" fmla="*/ 1927975 w 2747078"/>
                  <a:gd name="connsiteY140" fmla="*/ 1292480 h 2781114"/>
                  <a:gd name="connsiteX141" fmla="*/ 1481770 w 2747078"/>
                  <a:gd name="connsiteY141" fmla="*/ 846275 h 2781114"/>
                  <a:gd name="connsiteX142" fmla="*/ 1391119 w 2747078"/>
                  <a:gd name="connsiteY142" fmla="*/ 837137 h 2781114"/>
                  <a:gd name="connsiteX143" fmla="*/ 1500528 w 2747078"/>
                  <a:gd name="connsiteY143" fmla="*/ 826107 h 2781114"/>
                  <a:gd name="connsiteX144" fmla="*/ 1958383 w 2747078"/>
                  <a:gd name="connsiteY144" fmla="*/ 264338 h 2781114"/>
                  <a:gd name="connsiteX145" fmla="*/ 1913321 w 2747078"/>
                  <a:gd name="connsiteY145" fmla="*/ 41137 h 2781114"/>
                  <a:gd name="connsiteX146" fmla="*/ 1901107 w 2747078"/>
                  <a:gd name="connsiteY146" fmla="*/ 18634 h 2781114"/>
                  <a:gd name="connsiteX147" fmla="*/ 1916368 w 2747078"/>
                  <a:gd name="connsiteY147" fmla="*/ 13896 h 2781114"/>
                  <a:gd name="connsiteX148" fmla="*/ 2054218 w 2747078"/>
                  <a:gd name="connsiteY148" fmla="*/ 0 h 2781114"/>
                  <a:gd name="connsiteX149" fmla="*/ 856607 w 2747078"/>
                  <a:gd name="connsiteY149" fmla="*/ 41137 h 2781114"/>
                  <a:gd name="connsiteX150" fmla="*/ 1901107 w 2747078"/>
                  <a:gd name="connsiteY150" fmla="*/ 18634 h 2781114"/>
                  <a:gd name="connsiteX151" fmla="*/ 1787974 w 2747078"/>
                  <a:gd name="connsiteY151" fmla="*/ 53752 h 2781114"/>
                  <a:gd name="connsiteX152" fmla="*/ 1370218 w 2747078"/>
                  <a:gd name="connsiteY152" fmla="*/ 683999 h 2781114"/>
                  <a:gd name="connsiteX153" fmla="*/ 1380901 w 2747078"/>
                  <a:gd name="connsiteY153" fmla="*/ 805080 h 2781114"/>
                  <a:gd name="connsiteX154" fmla="*/ 1389517 w 2747078"/>
                  <a:gd name="connsiteY154" fmla="*/ 836975 h 2781114"/>
                  <a:gd name="connsiteX155" fmla="*/ 1366206 w 2747078"/>
                  <a:gd name="connsiteY155" fmla="*/ 834625 h 2781114"/>
                  <a:gd name="connsiteX156" fmla="*/ 1360053 w 2747078"/>
                  <a:gd name="connsiteY156" fmla="*/ 835245 h 2781114"/>
                  <a:gd name="connsiteX157" fmla="*/ 1355174 w 2747078"/>
                  <a:gd name="connsiteY157" fmla="*/ 834754 h 2781114"/>
                  <a:gd name="connsiteX158" fmla="*/ 1358426 w 2747078"/>
                  <a:gd name="connsiteY158" fmla="*/ 822714 h 2781114"/>
                  <a:gd name="connsiteX159" fmla="*/ 1369109 w 2747078"/>
                  <a:gd name="connsiteY159" fmla="*/ 701635 h 2781114"/>
                  <a:gd name="connsiteX160" fmla="*/ 951353 w 2747078"/>
                  <a:gd name="connsiteY160" fmla="*/ 71387 h 2781114"/>
                  <a:gd name="connsiteX161" fmla="*/ 856369 w 2747078"/>
                  <a:gd name="connsiteY161" fmla="*/ 41902 h 2781114"/>
                  <a:gd name="connsiteX162" fmla="*/ 856607 w 2747078"/>
                  <a:gd name="connsiteY162" fmla="*/ 41137 h 2781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</a:cxnLst>
                <a:rect l="l" t="t" r="r" b="b"/>
                <a:pathLst>
                  <a:path w="2747078" h="2781114">
                    <a:moveTo>
                      <a:pt x="1368000" y="1981464"/>
                    </a:moveTo>
                    <a:lnTo>
                      <a:pt x="1380754" y="1982750"/>
                    </a:lnTo>
                    <a:lnTo>
                      <a:pt x="1370218" y="2087269"/>
                    </a:lnTo>
                    <a:cubicBezTo>
                      <a:pt x="1370218" y="2370591"/>
                      <a:pt x="1542476" y="2613680"/>
                      <a:pt x="1787974" y="2717517"/>
                    </a:cubicBezTo>
                    <a:lnTo>
                      <a:pt x="1903980" y="2753527"/>
                    </a:lnTo>
                    <a:lnTo>
                      <a:pt x="1896357" y="2778084"/>
                    </a:lnTo>
                    <a:cubicBezTo>
                      <a:pt x="1718968" y="2782177"/>
                      <a:pt x="1017000" y="2782072"/>
                      <a:pt x="839643" y="2778084"/>
                    </a:cubicBezTo>
                    <a:lnTo>
                      <a:pt x="832215" y="2754154"/>
                    </a:lnTo>
                    <a:lnTo>
                      <a:pt x="950244" y="2717516"/>
                    </a:lnTo>
                    <a:cubicBezTo>
                      <a:pt x="1195742" y="2613679"/>
                      <a:pt x="1368000" y="2370590"/>
                      <a:pt x="1368000" y="2087268"/>
                    </a:cubicBezTo>
                    <a:lnTo>
                      <a:pt x="1357441" y="1982529"/>
                    </a:lnTo>
                    <a:lnTo>
                      <a:pt x="1368000" y="1981464"/>
                    </a:lnTo>
                    <a:close/>
                    <a:moveTo>
                      <a:pt x="800474" y="1484297"/>
                    </a:moveTo>
                    <a:lnTo>
                      <a:pt x="804437" y="1523608"/>
                    </a:lnTo>
                    <a:cubicBezTo>
                      <a:pt x="850268" y="1747578"/>
                      <a:pt x="1026673" y="1923983"/>
                      <a:pt x="1250642" y="1969813"/>
                    </a:cubicBezTo>
                    <a:lnTo>
                      <a:pt x="1357242" y="1980560"/>
                    </a:lnTo>
                    <a:cubicBezTo>
                      <a:pt x="1357308" y="1981216"/>
                      <a:pt x="1357375" y="1981873"/>
                      <a:pt x="1357441" y="1982529"/>
                    </a:cubicBezTo>
                    <a:lnTo>
                      <a:pt x="1252436" y="1993114"/>
                    </a:lnTo>
                    <a:cubicBezTo>
                      <a:pt x="991138" y="2046583"/>
                      <a:pt x="794581" y="2277778"/>
                      <a:pt x="794581" y="2554883"/>
                    </a:cubicBezTo>
                    <a:cubicBezTo>
                      <a:pt x="794581" y="2594470"/>
                      <a:pt x="798593" y="2633119"/>
                      <a:pt x="806231" y="2670447"/>
                    </a:cubicBezTo>
                    <a:lnTo>
                      <a:pt x="832215" y="2754154"/>
                    </a:lnTo>
                    <a:lnTo>
                      <a:pt x="821850" y="2757372"/>
                    </a:lnTo>
                    <a:cubicBezTo>
                      <a:pt x="777322" y="2766483"/>
                      <a:pt x="731220" y="2771268"/>
                      <a:pt x="683999" y="2771268"/>
                    </a:cubicBezTo>
                    <a:lnTo>
                      <a:pt x="0" y="2771268"/>
                    </a:lnTo>
                    <a:lnTo>
                      <a:pt x="0" y="2087268"/>
                    </a:lnTo>
                    <a:cubicBezTo>
                      <a:pt x="0" y="2040048"/>
                      <a:pt x="4785" y="1993945"/>
                      <a:pt x="13897" y="1949418"/>
                    </a:cubicBezTo>
                    <a:lnTo>
                      <a:pt x="29081" y="1900504"/>
                    </a:lnTo>
                    <a:lnTo>
                      <a:pt x="123359" y="1929769"/>
                    </a:lnTo>
                    <a:cubicBezTo>
                      <a:pt x="160687" y="1937408"/>
                      <a:pt x="199337" y="1941419"/>
                      <a:pt x="238923" y="1941419"/>
                    </a:cubicBezTo>
                    <a:cubicBezTo>
                      <a:pt x="481389" y="1941419"/>
                      <a:pt x="688706" y="1790930"/>
                      <a:pt x="772567" y="1578258"/>
                    </a:cubicBezTo>
                    <a:lnTo>
                      <a:pt x="800474" y="1484297"/>
                    </a:lnTo>
                    <a:close/>
                    <a:moveTo>
                      <a:pt x="793278" y="1412909"/>
                    </a:moveTo>
                    <a:lnTo>
                      <a:pt x="805080" y="1413951"/>
                    </a:lnTo>
                    <a:lnTo>
                      <a:pt x="807640" y="1414643"/>
                    </a:lnTo>
                    <a:lnTo>
                      <a:pt x="800692" y="1483564"/>
                    </a:lnTo>
                    <a:cubicBezTo>
                      <a:pt x="800619" y="1483808"/>
                      <a:pt x="800547" y="1484053"/>
                      <a:pt x="800474" y="1484297"/>
                    </a:cubicBezTo>
                    <a:lnTo>
                      <a:pt x="793278" y="1412909"/>
                    </a:lnTo>
                    <a:close/>
                    <a:moveTo>
                      <a:pt x="1949711" y="1412490"/>
                    </a:moveTo>
                    <a:lnTo>
                      <a:pt x="1958654" y="1501198"/>
                    </a:lnTo>
                    <a:cubicBezTo>
                      <a:pt x="2012123" y="1762496"/>
                      <a:pt x="2243319" y="1959053"/>
                      <a:pt x="2520423" y="1959053"/>
                    </a:cubicBezTo>
                    <a:cubicBezTo>
                      <a:pt x="2560009" y="1959053"/>
                      <a:pt x="2598659" y="1955042"/>
                      <a:pt x="2635987" y="1947403"/>
                    </a:cubicBezTo>
                    <a:lnTo>
                      <a:pt x="2715987" y="1922570"/>
                    </a:lnTo>
                    <a:lnTo>
                      <a:pt x="2724322" y="1949419"/>
                    </a:lnTo>
                    <a:cubicBezTo>
                      <a:pt x="2733433" y="1993946"/>
                      <a:pt x="2738218" y="2040049"/>
                      <a:pt x="2738218" y="2087269"/>
                    </a:cubicBezTo>
                    <a:lnTo>
                      <a:pt x="2738218" y="2771269"/>
                    </a:lnTo>
                    <a:lnTo>
                      <a:pt x="2054218" y="2771269"/>
                    </a:lnTo>
                    <a:cubicBezTo>
                      <a:pt x="2006997" y="2771269"/>
                      <a:pt x="1960895" y="2766484"/>
                      <a:pt x="1916368" y="2757373"/>
                    </a:cubicBezTo>
                    <a:lnTo>
                      <a:pt x="1903980" y="2753527"/>
                    </a:lnTo>
                    <a:lnTo>
                      <a:pt x="1929769" y="2670447"/>
                    </a:lnTo>
                    <a:cubicBezTo>
                      <a:pt x="1937408" y="2633119"/>
                      <a:pt x="1941419" y="2594469"/>
                      <a:pt x="1941419" y="2554883"/>
                    </a:cubicBezTo>
                    <a:cubicBezTo>
                      <a:pt x="1941419" y="2277778"/>
                      <a:pt x="1744862" y="2046583"/>
                      <a:pt x="1483564" y="1993114"/>
                    </a:cubicBezTo>
                    <a:lnTo>
                      <a:pt x="1380754" y="1982750"/>
                    </a:lnTo>
                    <a:cubicBezTo>
                      <a:pt x="1380847" y="1981823"/>
                      <a:pt x="1380941" y="1980895"/>
                      <a:pt x="1381034" y="1979968"/>
                    </a:cubicBezTo>
                    <a:lnTo>
                      <a:pt x="1481770" y="1969813"/>
                    </a:lnTo>
                    <a:cubicBezTo>
                      <a:pt x="1705740" y="1923983"/>
                      <a:pt x="1882145" y="1747578"/>
                      <a:pt x="1927975" y="1523608"/>
                    </a:cubicBezTo>
                    <a:lnTo>
                      <a:pt x="1939082" y="1413427"/>
                    </a:lnTo>
                    <a:lnTo>
                      <a:pt x="1949711" y="1412490"/>
                    </a:lnTo>
                    <a:close/>
                    <a:moveTo>
                      <a:pt x="804657" y="1291771"/>
                    </a:moveTo>
                    <a:lnTo>
                      <a:pt x="812342" y="1368000"/>
                    </a:lnTo>
                    <a:cubicBezTo>
                      <a:pt x="812179" y="1369619"/>
                      <a:pt x="812015" y="1371239"/>
                      <a:pt x="811852" y="1372858"/>
                    </a:cubicBezTo>
                    <a:lnTo>
                      <a:pt x="796175" y="1374438"/>
                    </a:lnTo>
                    <a:lnTo>
                      <a:pt x="804437" y="1292480"/>
                    </a:lnTo>
                    <a:cubicBezTo>
                      <a:pt x="804510" y="1292244"/>
                      <a:pt x="804584" y="1292007"/>
                      <a:pt x="804657" y="1291771"/>
                    </a:cubicBezTo>
                    <a:close/>
                    <a:moveTo>
                      <a:pt x="2715988" y="848698"/>
                    </a:moveTo>
                    <a:lnTo>
                      <a:pt x="2743624" y="857277"/>
                    </a:lnTo>
                    <a:cubicBezTo>
                      <a:pt x="2748230" y="1034826"/>
                      <a:pt x="2748230" y="1736442"/>
                      <a:pt x="2743624" y="1913991"/>
                    </a:cubicBezTo>
                    <a:lnTo>
                      <a:pt x="2715987" y="1922570"/>
                    </a:lnTo>
                    <a:lnTo>
                      <a:pt x="2684466" y="1821025"/>
                    </a:lnTo>
                    <a:cubicBezTo>
                      <a:pt x="2580629" y="1575527"/>
                      <a:pt x="2337540" y="1403269"/>
                      <a:pt x="2054218" y="1403269"/>
                    </a:cubicBezTo>
                    <a:lnTo>
                      <a:pt x="1949711" y="1412490"/>
                    </a:lnTo>
                    <a:lnTo>
                      <a:pt x="1947004" y="1385634"/>
                    </a:lnTo>
                    <a:lnTo>
                      <a:pt x="1949842" y="1357478"/>
                    </a:lnTo>
                    <a:lnTo>
                      <a:pt x="2054218" y="1368000"/>
                    </a:lnTo>
                    <a:cubicBezTo>
                      <a:pt x="2337540" y="1368000"/>
                      <a:pt x="2580629" y="1195742"/>
                      <a:pt x="2684466" y="950244"/>
                    </a:cubicBezTo>
                    <a:lnTo>
                      <a:pt x="2715988" y="848698"/>
                    </a:lnTo>
                    <a:close/>
                    <a:moveTo>
                      <a:pt x="15151" y="839953"/>
                    </a:moveTo>
                    <a:lnTo>
                      <a:pt x="54860" y="967879"/>
                    </a:lnTo>
                    <a:cubicBezTo>
                      <a:pt x="158698" y="1213377"/>
                      <a:pt x="401787" y="1385635"/>
                      <a:pt x="685108" y="1385635"/>
                    </a:cubicBezTo>
                    <a:lnTo>
                      <a:pt x="796175" y="1374438"/>
                    </a:lnTo>
                    <a:lnTo>
                      <a:pt x="792787" y="1408044"/>
                    </a:lnTo>
                    <a:cubicBezTo>
                      <a:pt x="792951" y="1409666"/>
                      <a:pt x="793114" y="1411287"/>
                      <a:pt x="793278" y="1412909"/>
                    </a:cubicBezTo>
                    <a:lnTo>
                      <a:pt x="683999" y="1403268"/>
                    </a:lnTo>
                    <a:cubicBezTo>
                      <a:pt x="400678" y="1403268"/>
                      <a:pt x="157589" y="1575526"/>
                      <a:pt x="53752" y="1821024"/>
                    </a:cubicBezTo>
                    <a:lnTo>
                      <a:pt x="29081" y="1900504"/>
                    </a:lnTo>
                    <a:lnTo>
                      <a:pt x="15722" y="1896357"/>
                    </a:lnTo>
                    <a:cubicBezTo>
                      <a:pt x="13400" y="1719599"/>
                      <a:pt x="8628" y="994699"/>
                      <a:pt x="15151" y="839953"/>
                    </a:cubicBezTo>
                    <a:close/>
                    <a:moveTo>
                      <a:pt x="1389517" y="836975"/>
                    </a:moveTo>
                    <a:lnTo>
                      <a:pt x="1391119" y="837137"/>
                    </a:lnTo>
                    <a:lnTo>
                      <a:pt x="1389602" y="837290"/>
                    </a:lnTo>
                    <a:cubicBezTo>
                      <a:pt x="1389574" y="837185"/>
                      <a:pt x="1389545" y="837080"/>
                      <a:pt x="1389517" y="836975"/>
                    </a:cubicBezTo>
                    <a:close/>
                    <a:moveTo>
                      <a:pt x="1360053" y="835245"/>
                    </a:moveTo>
                    <a:lnTo>
                      <a:pt x="1384964" y="837757"/>
                    </a:lnTo>
                    <a:lnTo>
                      <a:pt x="1389602" y="837290"/>
                    </a:lnTo>
                    <a:lnTo>
                      <a:pt x="1411723" y="919183"/>
                    </a:lnTo>
                    <a:cubicBezTo>
                      <a:pt x="1492276" y="1139183"/>
                      <a:pt x="1682602" y="1306269"/>
                      <a:pt x="1916368" y="1354104"/>
                    </a:cubicBezTo>
                    <a:lnTo>
                      <a:pt x="1934370" y="1355918"/>
                    </a:lnTo>
                    <a:lnTo>
                      <a:pt x="1939625" y="1408044"/>
                    </a:lnTo>
                    <a:lnTo>
                      <a:pt x="1939082" y="1413427"/>
                    </a:lnTo>
                    <a:lnTo>
                      <a:pt x="1933138" y="1413952"/>
                    </a:lnTo>
                    <a:cubicBezTo>
                      <a:pt x="1658043" y="1463091"/>
                      <a:pt x="1439922" y="1676693"/>
                      <a:pt x="1384114" y="1949419"/>
                    </a:cubicBezTo>
                    <a:lnTo>
                      <a:pt x="1381034" y="1979968"/>
                    </a:lnTo>
                    <a:lnTo>
                      <a:pt x="1366206" y="1981463"/>
                    </a:lnTo>
                    <a:lnTo>
                      <a:pt x="1357242" y="1980560"/>
                    </a:lnTo>
                    <a:lnTo>
                      <a:pt x="1354104" y="1949418"/>
                    </a:lnTo>
                    <a:cubicBezTo>
                      <a:pt x="1306268" y="1715653"/>
                      <a:pt x="1139183" y="1525326"/>
                      <a:pt x="919182" y="1444773"/>
                    </a:cubicBezTo>
                    <a:lnTo>
                      <a:pt x="807640" y="1414643"/>
                    </a:lnTo>
                    <a:lnTo>
                      <a:pt x="811852" y="1372858"/>
                    </a:lnTo>
                    <a:lnTo>
                      <a:pt x="822959" y="1371739"/>
                    </a:lnTo>
                    <a:cubicBezTo>
                      <a:pt x="1056725" y="1323904"/>
                      <a:pt x="1247051" y="1156818"/>
                      <a:pt x="1327604" y="936817"/>
                    </a:cubicBezTo>
                    <a:lnTo>
                      <a:pt x="1354900" y="835765"/>
                    </a:lnTo>
                    <a:lnTo>
                      <a:pt x="1360053" y="835245"/>
                    </a:lnTo>
                    <a:close/>
                    <a:moveTo>
                      <a:pt x="1108" y="17635"/>
                    </a:moveTo>
                    <a:lnTo>
                      <a:pt x="685108" y="17635"/>
                    </a:lnTo>
                    <a:cubicBezTo>
                      <a:pt x="732328" y="17635"/>
                      <a:pt x="778431" y="22420"/>
                      <a:pt x="822959" y="31532"/>
                    </a:cubicBezTo>
                    <a:lnTo>
                      <a:pt x="856369" y="41902"/>
                    </a:lnTo>
                    <a:lnTo>
                      <a:pt x="823195" y="148774"/>
                    </a:lnTo>
                    <a:cubicBezTo>
                      <a:pt x="815557" y="186102"/>
                      <a:pt x="811545" y="224752"/>
                      <a:pt x="811545" y="264338"/>
                    </a:cubicBezTo>
                    <a:cubicBezTo>
                      <a:pt x="811545" y="541442"/>
                      <a:pt x="1008103" y="772637"/>
                      <a:pt x="1269400" y="826107"/>
                    </a:cubicBezTo>
                    <a:lnTo>
                      <a:pt x="1355174" y="834754"/>
                    </a:lnTo>
                    <a:cubicBezTo>
                      <a:pt x="1355083" y="835091"/>
                      <a:pt x="1354991" y="835428"/>
                      <a:pt x="1354900" y="835765"/>
                    </a:cubicBezTo>
                    <a:lnTo>
                      <a:pt x="1250642" y="846275"/>
                    </a:lnTo>
                    <a:cubicBezTo>
                      <a:pt x="1064001" y="884467"/>
                      <a:pt x="910391" y="1013336"/>
                      <a:pt x="837849" y="1184843"/>
                    </a:cubicBezTo>
                    <a:lnTo>
                      <a:pt x="804657" y="1291771"/>
                    </a:lnTo>
                    <a:lnTo>
                      <a:pt x="800692" y="1252436"/>
                    </a:lnTo>
                    <a:cubicBezTo>
                      <a:pt x="747223" y="991138"/>
                      <a:pt x="516027" y="794580"/>
                      <a:pt x="238923" y="794580"/>
                    </a:cubicBezTo>
                    <a:cubicBezTo>
                      <a:pt x="159750" y="794580"/>
                      <a:pt x="84325" y="810626"/>
                      <a:pt x="15722" y="839643"/>
                    </a:cubicBezTo>
                    <a:lnTo>
                      <a:pt x="15151" y="839953"/>
                    </a:lnTo>
                    <a:cubicBezTo>
                      <a:pt x="15103" y="839797"/>
                      <a:pt x="15054" y="839641"/>
                      <a:pt x="15006" y="839485"/>
                    </a:cubicBezTo>
                    <a:cubicBezTo>
                      <a:pt x="5894" y="794957"/>
                      <a:pt x="1108" y="748856"/>
                      <a:pt x="1108" y="701635"/>
                    </a:cubicBezTo>
                    <a:lnTo>
                      <a:pt x="1108" y="17635"/>
                    </a:lnTo>
                    <a:close/>
                    <a:moveTo>
                      <a:pt x="2054218" y="0"/>
                    </a:moveTo>
                    <a:lnTo>
                      <a:pt x="2738218" y="0"/>
                    </a:lnTo>
                    <a:lnTo>
                      <a:pt x="2738218" y="683999"/>
                    </a:lnTo>
                    <a:cubicBezTo>
                      <a:pt x="2738218" y="731220"/>
                      <a:pt x="2733433" y="777322"/>
                      <a:pt x="2724322" y="821849"/>
                    </a:cubicBezTo>
                    <a:lnTo>
                      <a:pt x="2715988" y="848698"/>
                    </a:lnTo>
                    <a:lnTo>
                      <a:pt x="2635987" y="823865"/>
                    </a:lnTo>
                    <a:cubicBezTo>
                      <a:pt x="2598659" y="816226"/>
                      <a:pt x="2560009" y="812214"/>
                      <a:pt x="2520423" y="812214"/>
                    </a:cubicBezTo>
                    <a:cubicBezTo>
                      <a:pt x="2243319" y="812214"/>
                      <a:pt x="2012123" y="1008773"/>
                      <a:pt x="1958654" y="1270070"/>
                    </a:cubicBezTo>
                    <a:lnTo>
                      <a:pt x="1949842" y="1357478"/>
                    </a:lnTo>
                    <a:lnTo>
                      <a:pt x="1934370" y="1355918"/>
                    </a:lnTo>
                    <a:lnTo>
                      <a:pt x="1927975" y="1292480"/>
                    </a:lnTo>
                    <a:cubicBezTo>
                      <a:pt x="1882145" y="1068511"/>
                      <a:pt x="1705740" y="892106"/>
                      <a:pt x="1481770" y="846275"/>
                    </a:cubicBezTo>
                    <a:lnTo>
                      <a:pt x="1391119" y="837137"/>
                    </a:lnTo>
                    <a:lnTo>
                      <a:pt x="1500528" y="826107"/>
                    </a:lnTo>
                    <a:cubicBezTo>
                      <a:pt x="1761825" y="772637"/>
                      <a:pt x="1958383" y="541442"/>
                      <a:pt x="1958383" y="264338"/>
                    </a:cubicBezTo>
                    <a:cubicBezTo>
                      <a:pt x="1958383" y="185165"/>
                      <a:pt x="1942338" y="109740"/>
                      <a:pt x="1913321" y="41137"/>
                    </a:cubicBezTo>
                    <a:lnTo>
                      <a:pt x="1901107" y="18634"/>
                    </a:lnTo>
                    <a:lnTo>
                      <a:pt x="1916368" y="13896"/>
                    </a:lnTo>
                    <a:cubicBezTo>
                      <a:pt x="1960895" y="4785"/>
                      <a:pt x="2006998" y="0"/>
                      <a:pt x="2054218" y="0"/>
                    </a:cubicBezTo>
                    <a:close/>
                    <a:moveTo>
                      <a:pt x="856607" y="41137"/>
                    </a:moveTo>
                    <a:lnTo>
                      <a:pt x="1901107" y="18634"/>
                    </a:lnTo>
                    <a:lnTo>
                      <a:pt x="1787974" y="53752"/>
                    </a:lnTo>
                    <a:cubicBezTo>
                      <a:pt x="1542476" y="157589"/>
                      <a:pt x="1370218" y="400677"/>
                      <a:pt x="1370218" y="683999"/>
                    </a:cubicBezTo>
                    <a:cubicBezTo>
                      <a:pt x="1370218" y="725318"/>
                      <a:pt x="1373882" y="765779"/>
                      <a:pt x="1380901" y="805080"/>
                    </a:cubicBezTo>
                    <a:lnTo>
                      <a:pt x="1389517" y="836975"/>
                    </a:lnTo>
                    <a:lnTo>
                      <a:pt x="1366206" y="834625"/>
                    </a:lnTo>
                    <a:lnTo>
                      <a:pt x="1360053" y="835245"/>
                    </a:lnTo>
                    <a:lnTo>
                      <a:pt x="1355174" y="834754"/>
                    </a:lnTo>
                    <a:lnTo>
                      <a:pt x="1358426" y="822714"/>
                    </a:lnTo>
                    <a:cubicBezTo>
                      <a:pt x="1365446" y="783414"/>
                      <a:pt x="1369109" y="742952"/>
                      <a:pt x="1369109" y="701635"/>
                    </a:cubicBezTo>
                    <a:cubicBezTo>
                      <a:pt x="1369109" y="418312"/>
                      <a:pt x="1196851" y="175224"/>
                      <a:pt x="951353" y="71387"/>
                    </a:cubicBezTo>
                    <a:lnTo>
                      <a:pt x="856369" y="41902"/>
                    </a:lnTo>
                    <a:cubicBezTo>
                      <a:pt x="856448" y="41647"/>
                      <a:pt x="856528" y="41392"/>
                      <a:pt x="856607" y="41137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72" name="Szabadkézi sokszög: alakzat 71">
                <a:extLst>
                  <a:ext uri="{FF2B5EF4-FFF2-40B4-BE49-F238E27FC236}">
                    <a16:creationId xmlns:a16="http://schemas.microsoft.com/office/drawing/2014/main" id="{D715037A-6DFB-48F3-9F06-980D886EF22D}"/>
                  </a:ext>
                </a:extLst>
              </p:cNvPr>
              <p:cNvSpPr/>
              <p:nvPr/>
            </p:nvSpPr>
            <p:spPr>
              <a:xfrm>
                <a:off x="4175194" y="4227528"/>
                <a:ext cx="1157441" cy="1187506"/>
              </a:xfrm>
              <a:custGeom>
                <a:avLst/>
                <a:gdLst>
                  <a:gd name="connsiteX0" fmla="*/ 182 w 1143359"/>
                  <a:gd name="connsiteY0" fmla="*/ 555737 h 1187506"/>
                  <a:gd name="connsiteX1" fmla="*/ 157345 w 1143359"/>
                  <a:gd name="connsiteY1" fmla="*/ 508112 h 1187506"/>
                  <a:gd name="connsiteX2" fmla="*/ 319270 w 1143359"/>
                  <a:gd name="connsiteY2" fmla="*/ 408099 h 1187506"/>
                  <a:gd name="connsiteX3" fmla="*/ 471670 w 1143359"/>
                  <a:gd name="connsiteY3" fmla="*/ 222362 h 1187506"/>
                  <a:gd name="connsiteX4" fmla="*/ 538345 w 1143359"/>
                  <a:gd name="connsiteY4" fmla="*/ 50912 h 1187506"/>
                  <a:gd name="connsiteX5" fmla="*/ 557395 w 1143359"/>
                  <a:gd name="connsiteY5" fmla="*/ 8049 h 1187506"/>
                  <a:gd name="connsiteX6" fmla="*/ 571682 w 1143359"/>
                  <a:gd name="connsiteY6" fmla="*/ 22337 h 1187506"/>
                  <a:gd name="connsiteX7" fmla="*/ 643120 w 1143359"/>
                  <a:gd name="connsiteY7" fmla="*/ 222362 h 1187506"/>
                  <a:gd name="connsiteX8" fmla="*/ 781232 w 1143359"/>
                  <a:gd name="connsiteY8" fmla="*/ 365237 h 1187506"/>
                  <a:gd name="connsiteX9" fmla="*/ 933632 w 1143359"/>
                  <a:gd name="connsiteY9" fmla="*/ 484299 h 1187506"/>
                  <a:gd name="connsiteX10" fmla="*/ 1128895 w 1143359"/>
                  <a:gd name="connsiteY10" fmla="*/ 531924 h 1187506"/>
                  <a:gd name="connsiteX11" fmla="*/ 1128895 w 1143359"/>
                  <a:gd name="connsiteY11" fmla="*/ 536687 h 1187506"/>
                  <a:gd name="connsiteX12" fmla="*/ 1128895 w 1143359"/>
                  <a:gd name="connsiteY12" fmla="*/ 579549 h 1187506"/>
                  <a:gd name="connsiteX13" fmla="*/ 938395 w 1143359"/>
                  <a:gd name="connsiteY13" fmla="*/ 665274 h 1187506"/>
                  <a:gd name="connsiteX14" fmla="*/ 809807 w 1143359"/>
                  <a:gd name="connsiteY14" fmla="*/ 746237 h 1187506"/>
                  <a:gd name="connsiteX15" fmla="*/ 695507 w 1143359"/>
                  <a:gd name="connsiteY15" fmla="*/ 879587 h 1187506"/>
                  <a:gd name="connsiteX16" fmla="*/ 619307 w 1143359"/>
                  <a:gd name="connsiteY16" fmla="*/ 1017699 h 1187506"/>
                  <a:gd name="connsiteX17" fmla="*/ 562157 w 1143359"/>
                  <a:gd name="connsiteY17" fmla="*/ 1165337 h 1187506"/>
                  <a:gd name="connsiteX18" fmla="*/ 547870 w 1143359"/>
                  <a:gd name="connsiteY18" fmla="*/ 1165337 h 1187506"/>
                  <a:gd name="connsiteX19" fmla="*/ 490720 w 1143359"/>
                  <a:gd name="connsiteY19" fmla="*/ 960549 h 1187506"/>
                  <a:gd name="connsiteX20" fmla="*/ 385945 w 1143359"/>
                  <a:gd name="connsiteY20" fmla="*/ 822437 h 1187506"/>
                  <a:gd name="connsiteX21" fmla="*/ 266882 w 1143359"/>
                  <a:gd name="connsiteY21" fmla="*/ 712899 h 1187506"/>
                  <a:gd name="connsiteX22" fmla="*/ 128770 w 1143359"/>
                  <a:gd name="connsiteY22" fmla="*/ 631937 h 1187506"/>
                  <a:gd name="connsiteX23" fmla="*/ 182 w 1143359"/>
                  <a:gd name="connsiteY23" fmla="*/ 555737 h 1187506"/>
                  <a:gd name="connsiteX0" fmla="*/ 151 w 1167140"/>
                  <a:gd name="connsiteY0" fmla="*/ 579549 h 1187506"/>
                  <a:gd name="connsiteX1" fmla="*/ 181126 w 1167140"/>
                  <a:gd name="connsiteY1" fmla="*/ 508112 h 1187506"/>
                  <a:gd name="connsiteX2" fmla="*/ 343051 w 1167140"/>
                  <a:gd name="connsiteY2" fmla="*/ 408099 h 1187506"/>
                  <a:gd name="connsiteX3" fmla="*/ 495451 w 1167140"/>
                  <a:gd name="connsiteY3" fmla="*/ 222362 h 1187506"/>
                  <a:gd name="connsiteX4" fmla="*/ 562126 w 1167140"/>
                  <a:gd name="connsiteY4" fmla="*/ 50912 h 1187506"/>
                  <a:gd name="connsiteX5" fmla="*/ 581176 w 1167140"/>
                  <a:gd name="connsiteY5" fmla="*/ 8049 h 1187506"/>
                  <a:gd name="connsiteX6" fmla="*/ 595463 w 1167140"/>
                  <a:gd name="connsiteY6" fmla="*/ 22337 h 1187506"/>
                  <a:gd name="connsiteX7" fmla="*/ 666901 w 1167140"/>
                  <a:gd name="connsiteY7" fmla="*/ 222362 h 1187506"/>
                  <a:gd name="connsiteX8" fmla="*/ 805013 w 1167140"/>
                  <a:gd name="connsiteY8" fmla="*/ 365237 h 1187506"/>
                  <a:gd name="connsiteX9" fmla="*/ 957413 w 1167140"/>
                  <a:gd name="connsiteY9" fmla="*/ 484299 h 1187506"/>
                  <a:gd name="connsiteX10" fmla="*/ 1152676 w 1167140"/>
                  <a:gd name="connsiteY10" fmla="*/ 531924 h 1187506"/>
                  <a:gd name="connsiteX11" fmla="*/ 1152676 w 1167140"/>
                  <a:gd name="connsiteY11" fmla="*/ 536687 h 1187506"/>
                  <a:gd name="connsiteX12" fmla="*/ 1152676 w 1167140"/>
                  <a:gd name="connsiteY12" fmla="*/ 579549 h 1187506"/>
                  <a:gd name="connsiteX13" fmla="*/ 962176 w 1167140"/>
                  <a:gd name="connsiteY13" fmla="*/ 665274 h 1187506"/>
                  <a:gd name="connsiteX14" fmla="*/ 833588 w 1167140"/>
                  <a:gd name="connsiteY14" fmla="*/ 746237 h 1187506"/>
                  <a:gd name="connsiteX15" fmla="*/ 719288 w 1167140"/>
                  <a:gd name="connsiteY15" fmla="*/ 879587 h 1187506"/>
                  <a:gd name="connsiteX16" fmla="*/ 643088 w 1167140"/>
                  <a:gd name="connsiteY16" fmla="*/ 1017699 h 1187506"/>
                  <a:gd name="connsiteX17" fmla="*/ 585938 w 1167140"/>
                  <a:gd name="connsiteY17" fmla="*/ 1165337 h 1187506"/>
                  <a:gd name="connsiteX18" fmla="*/ 571651 w 1167140"/>
                  <a:gd name="connsiteY18" fmla="*/ 1165337 h 1187506"/>
                  <a:gd name="connsiteX19" fmla="*/ 514501 w 1167140"/>
                  <a:gd name="connsiteY19" fmla="*/ 960549 h 1187506"/>
                  <a:gd name="connsiteX20" fmla="*/ 409726 w 1167140"/>
                  <a:gd name="connsiteY20" fmla="*/ 822437 h 1187506"/>
                  <a:gd name="connsiteX21" fmla="*/ 290663 w 1167140"/>
                  <a:gd name="connsiteY21" fmla="*/ 712899 h 1187506"/>
                  <a:gd name="connsiteX22" fmla="*/ 152551 w 1167140"/>
                  <a:gd name="connsiteY22" fmla="*/ 631937 h 1187506"/>
                  <a:gd name="connsiteX23" fmla="*/ 151 w 1167140"/>
                  <a:gd name="connsiteY23" fmla="*/ 579549 h 1187506"/>
                  <a:gd name="connsiteX0" fmla="*/ 151 w 1176787"/>
                  <a:gd name="connsiteY0" fmla="*/ 579549 h 1187506"/>
                  <a:gd name="connsiteX1" fmla="*/ 181126 w 1176787"/>
                  <a:gd name="connsiteY1" fmla="*/ 508112 h 1187506"/>
                  <a:gd name="connsiteX2" fmla="*/ 343051 w 1176787"/>
                  <a:gd name="connsiteY2" fmla="*/ 408099 h 1187506"/>
                  <a:gd name="connsiteX3" fmla="*/ 495451 w 1176787"/>
                  <a:gd name="connsiteY3" fmla="*/ 222362 h 1187506"/>
                  <a:gd name="connsiteX4" fmla="*/ 562126 w 1176787"/>
                  <a:gd name="connsiteY4" fmla="*/ 50912 h 1187506"/>
                  <a:gd name="connsiteX5" fmla="*/ 581176 w 1176787"/>
                  <a:gd name="connsiteY5" fmla="*/ 8049 h 1187506"/>
                  <a:gd name="connsiteX6" fmla="*/ 595463 w 1176787"/>
                  <a:gd name="connsiteY6" fmla="*/ 22337 h 1187506"/>
                  <a:gd name="connsiteX7" fmla="*/ 666901 w 1176787"/>
                  <a:gd name="connsiteY7" fmla="*/ 222362 h 1187506"/>
                  <a:gd name="connsiteX8" fmla="*/ 805013 w 1176787"/>
                  <a:gd name="connsiteY8" fmla="*/ 365237 h 1187506"/>
                  <a:gd name="connsiteX9" fmla="*/ 957413 w 1176787"/>
                  <a:gd name="connsiteY9" fmla="*/ 484299 h 1187506"/>
                  <a:gd name="connsiteX10" fmla="*/ 1152676 w 1176787"/>
                  <a:gd name="connsiteY10" fmla="*/ 531924 h 1187506"/>
                  <a:gd name="connsiteX11" fmla="*/ 1152676 w 1176787"/>
                  <a:gd name="connsiteY11" fmla="*/ 579549 h 1187506"/>
                  <a:gd name="connsiteX12" fmla="*/ 962176 w 1176787"/>
                  <a:gd name="connsiteY12" fmla="*/ 665274 h 1187506"/>
                  <a:gd name="connsiteX13" fmla="*/ 833588 w 1176787"/>
                  <a:gd name="connsiteY13" fmla="*/ 746237 h 1187506"/>
                  <a:gd name="connsiteX14" fmla="*/ 719288 w 1176787"/>
                  <a:gd name="connsiteY14" fmla="*/ 879587 h 1187506"/>
                  <a:gd name="connsiteX15" fmla="*/ 643088 w 1176787"/>
                  <a:gd name="connsiteY15" fmla="*/ 1017699 h 1187506"/>
                  <a:gd name="connsiteX16" fmla="*/ 585938 w 1176787"/>
                  <a:gd name="connsiteY16" fmla="*/ 1165337 h 1187506"/>
                  <a:gd name="connsiteX17" fmla="*/ 571651 w 1176787"/>
                  <a:gd name="connsiteY17" fmla="*/ 1165337 h 1187506"/>
                  <a:gd name="connsiteX18" fmla="*/ 514501 w 1176787"/>
                  <a:gd name="connsiteY18" fmla="*/ 960549 h 1187506"/>
                  <a:gd name="connsiteX19" fmla="*/ 409726 w 1176787"/>
                  <a:gd name="connsiteY19" fmla="*/ 822437 h 1187506"/>
                  <a:gd name="connsiteX20" fmla="*/ 290663 w 1176787"/>
                  <a:gd name="connsiteY20" fmla="*/ 712899 h 1187506"/>
                  <a:gd name="connsiteX21" fmla="*/ 152551 w 1176787"/>
                  <a:gd name="connsiteY21" fmla="*/ 631937 h 1187506"/>
                  <a:gd name="connsiteX22" fmla="*/ 151 w 1176787"/>
                  <a:gd name="connsiteY22" fmla="*/ 579549 h 1187506"/>
                  <a:gd name="connsiteX0" fmla="*/ 151 w 1152679"/>
                  <a:gd name="connsiteY0" fmla="*/ 579549 h 1187506"/>
                  <a:gd name="connsiteX1" fmla="*/ 181126 w 1152679"/>
                  <a:gd name="connsiteY1" fmla="*/ 508112 h 1187506"/>
                  <a:gd name="connsiteX2" fmla="*/ 343051 w 1152679"/>
                  <a:gd name="connsiteY2" fmla="*/ 408099 h 1187506"/>
                  <a:gd name="connsiteX3" fmla="*/ 495451 w 1152679"/>
                  <a:gd name="connsiteY3" fmla="*/ 222362 h 1187506"/>
                  <a:gd name="connsiteX4" fmla="*/ 562126 w 1152679"/>
                  <a:gd name="connsiteY4" fmla="*/ 50912 h 1187506"/>
                  <a:gd name="connsiteX5" fmla="*/ 581176 w 1152679"/>
                  <a:gd name="connsiteY5" fmla="*/ 8049 h 1187506"/>
                  <a:gd name="connsiteX6" fmla="*/ 595463 w 1152679"/>
                  <a:gd name="connsiteY6" fmla="*/ 22337 h 1187506"/>
                  <a:gd name="connsiteX7" fmla="*/ 666901 w 1152679"/>
                  <a:gd name="connsiteY7" fmla="*/ 222362 h 1187506"/>
                  <a:gd name="connsiteX8" fmla="*/ 805013 w 1152679"/>
                  <a:gd name="connsiteY8" fmla="*/ 365237 h 1187506"/>
                  <a:gd name="connsiteX9" fmla="*/ 957413 w 1152679"/>
                  <a:gd name="connsiteY9" fmla="*/ 484299 h 1187506"/>
                  <a:gd name="connsiteX10" fmla="*/ 1152676 w 1152679"/>
                  <a:gd name="connsiteY10" fmla="*/ 579549 h 1187506"/>
                  <a:gd name="connsiteX11" fmla="*/ 962176 w 1152679"/>
                  <a:gd name="connsiteY11" fmla="*/ 665274 h 1187506"/>
                  <a:gd name="connsiteX12" fmla="*/ 833588 w 1152679"/>
                  <a:gd name="connsiteY12" fmla="*/ 746237 h 1187506"/>
                  <a:gd name="connsiteX13" fmla="*/ 719288 w 1152679"/>
                  <a:gd name="connsiteY13" fmla="*/ 879587 h 1187506"/>
                  <a:gd name="connsiteX14" fmla="*/ 643088 w 1152679"/>
                  <a:gd name="connsiteY14" fmla="*/ 1017699 h 1187506"/>
                  <a:gd name="connsiteX15" fmla="*/ 585938 w 1152679"/>
                  <a:gd name="connsiteY15" fmla="*/ 1165337 h 1187506"/>
                  <a:gd name="connsiteX16" fmla="*/ 571651 w 1152679"/>
                  <a:gd name="connsiteY16" fmla="*/ 1165337 h 1187506"/>
                  <a:gd name="connsiteX17" fmla="*/ 514501 w 1152679"/>
                  <a:gd name="connsiteY17" fmla="*/ 960549 h 1187506"/>
                  <a:gd name="connsiteX18" fmla="*/ 409726 w 1152679"/>
                  <a:gd name="connsiteY18" fmla="*/ 822437 h 1187506"/>
                  <a:gd name="connsiteX19" fmla="*/ 290663 w 1152679"/>
                  <a:gd name="connsiteY19" fmla="*/ 712899 h 1187506"/>
                  <a:gd name="connsiteX20" fmla="*/ 152551 w 1152679"/>
                  <a:gd name="connsiteY20" fmla="*/ 631937 h 1187506"/>
                  <a:gd name="connsiteX21" fmla="*/ 151 w 1152679"/>
                  <a:gd name="connsiteY21" fmla="*/ 579549 h 1187506"/>
                  <a:gd name="connsiteX0" fmla="*/ 151 w 1157441"/>
                  <a:gd name="connsiteY0" fmla="*/ 579549 h 1187506"/>
                  <a:gd name="connsiteX1" fmla="*/ 181126 w 1157441"/>
                  <a:gd name="connsiteY1" fmla="*/ 508112 h 1187506"/>
                  <a:gd name="connsiteX2" fmla="*/ 343051 w 1157441"/>
                  <a:gd name="connsiteY2" fmla="*/ 408099 h 1187506"/>
                  <a:gd name="connsiteX3" fmla="*/ 495451 w 1157441"/>
                  <a:gd name="connsiteY3" fmla="*/ 222362 h 1187506"/>
                  <a:gd name="connsiteX4" fmla="*/ 562126 w 1157441"/>
                  <a:gd name="connsiteY4" fmla="*/ 50912 h 1187506"/>
                  <a:gd name="connsiteX5" fmla="*/ 581176 w 1157441"/>
                  <a:gd name="connsiteY5" fmla="*/ 8049 h 1187506"/>
                  <a:gd name="connsiteX6" fmla="*/ 595463 w 1157441"/>
                  <a:gd name="connsiteY6" fmla="*/ 22337 h 1187506"/>
                  <a:gd name="connsiteX7" fmla="*/ 666901 w 1157441"/>
                  <a:gd name="connsiteY7" fmla="*/ 222362 h 1187506"/>
                  <a:gd name="connsiteX8" fmla="*/ 805013 w 1157441"/>
                  <a:gd name="connsiteY8" fmla="*/ 365237 h 1187506"/>
                  <a:gd name="connsiteX9" fmla="*/ 957413 w 1157441"/>
                  <a:gd name="connsiteY9" fmla="*/ 484299 h 1187506"/>
                  <a:gd name="connsiteX10" fmla="*/ 1157438 w 1157441"/>
                  <a:gd name="connsiteY10" fmla="*/ 584312 h 1187506"/>
                  <a:gd name="connsiteX11" fmla="*/ 962176 w 1157441"/>
                  <a:gd name="connsiteY11" fmla="*/ 665274 h 1187506"/>
                  <a:gd name="connsiteX12" fmla="*/ 833588 w 1157441"/>
                  <a:gd name="connsiteY12" fmla="*/ 746237 h 1187506"/>
                  <a:gd name="connsiteX13" fmla="*/ 719288 w 1157441"/>
                  <a:gd name="connsiteY13" fmla="*/ 879587 h 1187506"/>
                  <a:gd name="connsiteX14" fmla="*/ 643088 w 1157441"/>
                  <a:gd name="connsiteY14" fmla="*/ 1017699 h 1187506"/>
                  <a:gd name="connsiteX15" fmla="*/ 585938 w 1157441"/>
                  <a:gd name="connsiteY15" fmla="*/ 1165337 h 1187506"/>
                  <a:gd name="connsiteX16" fmla="*/ 571651 w 1157441"/>
                  <a:gd name="connsiteY16" fmla="*/ 1165337 h 1187506"/>
                  <a:gd name="connsiteX17" fmla="*/ 514501 w 1157441"/>
                  <a:gd name="connsiteY17" fmla="*/ 960549 h 1187506"/>
                  <a:gd name="connsiteX18" fmla="*/ 409726 w 1157441"/>
                  <a:gd name="connsiteY18" fmla="*/ 822437 h 1187506"/>
                  <a:gd name="connsiteX19" fmla="*/ 290663 w 1157441"/>
                  <a:gd name="connsiteY19" fmla="*/ 712899 h 1187506"/>
                  <a:gd name="connsiteX20" fmla="*/ 152551 w 1157441"/>
                  <a:gd name="connsiteY20" fmla="*/ 631937 h 1187506"/>
                  <a:gd name="connsiteX21" fmla="*/ 151 w 1157441"/>
                  <a:gd name="connsiteY21" fmla="*/ 579549 h 1187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157441" h="1187506">
                    <a:moveTo>
                      <a:pt x="151" y="579549"/>
                    </a:moveTo>
                    <a:cubicBezTo>
                      <a:pt x="4913" y="558912"/>
                      <a:pt x="123976" y="536687"/>
                      <a:pt x="181126" y="508112"/>
                    </a:cubicBezTo>
                    <a:cubicBezTo>
                      <a:pt x="238276" y="479537"/>
                      <a:pt x="290664" y="455724"/>
                      <a:pt x="343051" y="408099"/>
                    </a:cubicBezTo>
                    <a:cubicBezTo>
                      <a:pt x="395439" y="360474"/>
                      <a:pt x="458939" y="281893"/>
                      <a:pt x="495451" y="222362"/>
                    </a:cubicBezTo>
                    <a:cubicBezTo>
                      <a:pt x="531963" y="162831"/>
                      <a:pt x="547839" y="86631"/>
                      <a:pt x="562126" y="50912"/>
                    </a:cubicBezTo>
                    <a:cubicBezTo>
                      <a:pt x="576413" y="15193"/>
                      <a:pt x="575620" y="12811"/>
                      <a:pt x="581176" y="8049"/>
                    </a:cubicBezTo>
                    <a:cubicBezTo>
                      <a:pt x="586732" y="3287"/>
                      <a:pt x="581176" y="-13382"/>
                      <a:pt x="595463" y="22337"/>
                    </a:cubicBezTo>
                    <a:cubicBezTo>
                      <a:pt x="609750" y="58056"/>
                      <a:pt x="631976" y="165212"/>
                      <a:pt x="666901" y="222362"/>
                    </a:cubicBezTo>
                    <a:cubicBezTo>
                      <a:pt x="701826" y="279512"/>
                      <a:pt x="756594" y="321581"/>
                      <a:pt x="805013" y="365237"/>
                    </a:cubicBezTo>
                    <a:cubicBezTo>
                      <a:pt x="853432" y="408893"/>
                      <a:pt x="898676" y="447787"/>
                      <a:pt x="957413" y="484299"/>
                    </a:cubicBezTo>
                    <a:cubicBezTo>
                      <a:pt x="1016150" y="520811"/>
                      <a:pt x="1156644" y="554150"/>
                      <a:pt x="1157438" y="584312"/>
                    </a:cubicBezTo>
                    <a:cubicBezTo>
                      <a:pt x="1158232" y="614474"/>
                      <a:pt x="1016151" y="638287"/>
                      <a:pt x="962176" y="665274"/>
                    </a:cubicBezTo>
                    <a:cubicBezTo>
                      <a:pt x="908201" y="692261"/>
                      <a:pt x="874069" y="710518"/>
                      <a:pt x="833588" y="746237"/>
                    </a:cubicBezTo>
                    <a:cubicBezTo>
                      <a:pt x="793107" y="781956"/>
                      <a:pt x="751038" y="834343"/>
                      <a:pt x="719288" y="879587"/>
                    </a:cubicBezTo>
                    <a:cubicBezTo>
                      <a:pt x="687538" y="924831"/>
                      <a:pt x="665313" y="970074"/>
                      <a:pt x="643088" y="1017699"/>
                    </a:cubicBezTo>
                    <a:cubicBezTo>
                      <a:pt x="620863" y="1065324"/>
                      <a:pt x="585938" y="1165337"/>
                      <a:pt x="585938" y="1165337"/>
                    </a:cubicBezTo>
                    <a:cubicBezTo>
                      <a:pt x="574032" y="1189943"/>
                      <a:pt x="583557" y="1199468"/>
                      <a:pt x="571651" y="1165337"/>
                    </a:cubicBezTo>
                    <a:cubicBezTo>
                      <a:pt x="559745" y="1131206"/>
                      <a:pt x="541488" y="1017699"/>
                      <a:pt x="514501" y="960549"/>
                    </a:cubicBezTo>
                    <a:cubicBezTo>
                      <a:pt x="487514" y="903399"/>
                      <a:pt x="447032" y="863712"/>
                      <a:pt x="409726" y="822437"/>
                    </a:cubicBezTo>
                    <a:cubicBezTo>
                      <a:pt x="372420" y="781162"/>
                      <a:pt x="333525" y="744649"/>
                      <a:pt x="290663" y="712899"/>
                    </a:cubicBezTo>
                    <a:cubicBezTo>
                      <a:pt x="247801" y="681149"/>
                      <a:pt x="200970" y="654162"/>
                      <a:pt x="152551" y="631937"/>
                    </a:cubicBezTo>
                    <a:cubicBezTo>
                      <a:pt x="104132" y="609712"/>
                      <a:pt x="-4611" y="600186"/>
                      <a:pt x="151" y="579549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66" name="Szabadkézi sokszög: alakzat 65">
              <a:extLst>
                <a:ext uri="{FF2B5EF4-FFF2-40B4-BE49-F238E27FC236}">
                  <a16:creationId xmlns:a16="http://schemas.microsoft.com/office/drawing/2014/main" id="{6A7399A2-9787-4917-8B65-273E8D032A4E}"/>
                </a:ext>
              </a:extLst>
            </p:cNvPr>
            <p:cNvSpPr/>
            <p:nvPr/>
          </p:nvSpPr>
          <p:spPr>
            <a:xfrm rot="10800000">
              <a:off x="4549599" y="5703893"/>
              <a:ext cx="440147" cy="508732"/>
            </a:xfrm>
            <a:custGeom>
              <a:avLst/>
              <a:gdLst>
                <a:gd name="connsiteX0" fmla="*/ 341595 w 683190"/>
                <a:gd name="connsiteY0" fmla="*/ 0 h 395884"/>
                <a:gd name="connsiteX1" fmla="*/ 678556 w 683190"/>
                <a:gd name="connsiteY1" fmla="*/ 274631 h 395884"/>
                <a:gd name="connsiteX2" fmla="*/ 683190 w 683190"/>
                <a:gd name="connsiteY2" fmla="*/ 320596 h 395884"/>
                <a:gd name="connsiteX3" fmla="*/ 645807 w 683190"/>
                <a:gd name="connsiteY3" fmla="*/ 308992 h 395884"/>
                <a:gd name="connsiteX4" fmla="*/ 576489 w 683190"/>
                <a:gd name="connsiteY4" fmla="*/ 302004 h 395884"/>
                <a:gd name="connsiteX5" fmla="*/ 384184 w 683190"/>
                <a:gd name="connsiteY5" fmla="*/ 360745 h 395884"/>
                <a:gd name="connsiteX6" fmla="*/ 341595 w 683190"/>
                <a:gd name="connsiteY6" fmla="*/ 395884 h 395884"/>
                <a:gd name="connsiteX7" fmla="*/ 299006 w 683190"/>
                <a:gd name="connsiteY7" fmla="*/ 360745 h 395884"/>
                <a:gd name="connsiteX8" fmla="*/ 106701 w 683190"/>
                <a:gd name="connsiteY8" fmla="*/ 302004 h 395884"/>
                <a:gd name="connsiteX9" fmla="*/ 37383 w 683190"/>
                <a:gd name="connsiteY9" fmla="*/ 308992 h 395884"/>
                <a:gd name="connsiteX10" fmla="*/ 0 w 683190"/>
                <a:gd name="connsiteY10" fmla="*/ 320596 h 395884"/>
                <a:gd name="connsiteX11" fmla="*/ 4634 w 683190"/>
                <a:gd name="connsiteY11" fmla="*/ 274631 h 395884"/>
                <a:gd name="connsiteX12" fmla="*/ 341595 w 683190"/>
                <a:gd name="connsiteY12" fmla="*/ 0 h 395884"/>
                <a:gd name="connsiteX0" fmla="*/ 341595 w 683190"/>
                <a:gd name="connsiteY0" fmla="*/ 0 h 395884"/>
                <a:gd name="connsiteX1" fmla="*/ 678556 w 683190"/>
                <a:gd name="connsiteY1" fmla="*/ 274631 h 395884"/>
                <a:gd name="connsiteX2" fmla="*/ 683190 w 683190"/>
                <a:gd name="connsiteY2" fmla="*/ 320596 h 395884"/>
                <a:gd name="connsiteX3" fmla="*/ 645807 w 683190"/>
                <a:gd name="connsiteY3" fmla="*/ 308992 h 395884"/>
                <a:gd name="connsiteX4" fmla="*/ 384184 w 683190"/>
                <a:gd name="connsiteY4" fmla="*/ 360745 h 395884"/>
                <a:gd name="connsiteX5" fmla="*/ 341595 w 683190"/>
                <a:gd name="connsiteY5" fmla="*/ 395884 h 395884"/>
                <a:gd name="connsiteX6" fmla="*/ 299006 w 683190"/>
                <a:gd name="connsiteY6" fmla="*/ 360745 h 395884"/>
                <a:gd name="connsiteX7" fmla="*/ 106701 w 683190"/>
                <a:gd name="connsiteY7" fmla="*/ 302004 h 395884"/>
                <a:gd name="connsiteX8" fmla="*/ 37383 w 683190"/>
                <a:gd name="connsiteY8" fmla="*/ 308992 h 395884"/>
                <a:gd name="connsiteX9" fmla="*/ 0 w 683190"/>
                <a:gd name="connsiteY9" fmla="*/ 320596 h 395884"/>
                <a:gd name="connsiteX10" fmla="*/ 4634 w 683190"/>
                <a:gd name="connsiteY10" fmla="*/ 274631 h 395884"/>
                <a:gd name="connsiteX11" fmla="*/ 341595 w 683190"/>
                <a:gd name="connsiteY11" fmla="*/ 0 h 395884"/>
                <a:gd name="connsiteX0" fmla="*/ 341595 w 683190"/>
                <a:gd name="connsiteY0" fmla="*/ 0 h 395884"/>
                <a:gd name="connsiteX1" fmla="*/ 678556 w 683190"/>
                <a:gd name="connsiteY1" fmla="*/ 274631 h 395884"/>
                <a:gd name="connsiteX2" fmla="*/ 683190 w 683190"/>
                <a:gd name="connsiteY2" fmla="*/ 320596 h 395884"/>
                <a:gd name="connsiteX3" fmla="*/ 384184 w 683190"/>
                <a:gd name="connsiteY3" fmla="*/ 360745 h 395884"/>
                <a:gd name="connsiteX4" fmla="*/ 341595 w 683190"/>
                <a:gd name="connsiteY4" fmla="*/ 395884 h 395884"/>
                <a:gd name="connsiteX5" fmla="*/ 299006 w 683190"/>
                <a:gd name="connsiteY5" fmla="*/ 360745 h 395884"/>
                <a:gd name="connsiteX6" fmla="*/ 106701 w 683190"/>
                <a:gd name="connsiteY6" fmla="*/ 302004 h 395884"/>
                <a:gd name="connsiteX7" fmla="*/ 37383 w 683190"/>
                <a:gd name="connsiteY7" fmla="*/ 308992 h 395884"/>
                <a:gd name="connsiteX8" fmla="*/ 0 w 683190"/>
                <a:gd name="connsiteY8" fmla="*/ 320596 h 395884"/>
                <a:gd name="connsiteX9" fmla="*/ 4634 w 683190"/>
                <a:gd name="connsiteY9" fmla="*/ 274631 h 395884"/>
                <a:gd name="connsiteX10" fmla="*/ 341595 w 683190"/>
                <a:gd name="connsiteY10" fmla="*/ 0 h 395884"/>
                <a:gd name="connsiteX0" fmla="*/ 341595 w 678556"/>
                <a:gd name="connsiteY0" fmla="*/ 0 h 395884"/>
                <a:gd name="connsiteX1" fmla="*/ 678556 w 678556"/>
                <a:gd name="connsiteY1" fmla="*/ 274631 h 395884"/>
                <a:gd name="connsiteX2" fmla="*/ 557355 w 678556"/>
                <a:gd name="connsiteY2" fmla="*/ 219928 h 395884"/>
                <a:gd name="connsiteX3" fmla="*/ 384184 w 678556"/>
                <a:gd name="connsiteY3" fmla="*/ 360745 h 395884"/>
                <a:gd name="connsiteX4" fmla="*/ 341595 w 678556"/>
                <a:gd name="connsiteY4" fmla="*/ 395884 h 395884"/>
                <a:gd name="connsiteX5" fmla="*/ 299006 w 678556"/>
                <a:gd name="connsiteY5" fmla="*/ 360745 h 395884"/>
                <a:gd name="connsiteX6" fmla="*/ 106701 w 678556"/>
                <a:gd name="connsiteY6" fmla="*/ 302004 h 395884"/>
                <a:gd name="connsiteX7" fmla="*/ 37383 w 678556"/>
                <a:gd name="connsiteY7" fmla="*/ 308992 h 395884"/>
                <a:gd name="connsiteX8" fmla="*/ 0 w 678556"/>
                <a:gd name="connsiteY8" fmla="*/ 320596 h 395884"/>
                <a:gd name="connsiteX9" fmla="*/ 4634 w 678556"/>
                <a:gd name="connsiteY9" fmla="*/ 274631 h 395884"/>
                <a:gd name="connsiteX10" fmla="*/ 341595 w 678556"/>
                <a:gd name="connsiteY10" fmla="*/ 0 h 395884"/>
                <a:gd name="connsiteX0" fmla="*/ 341595 w 569499"/>
                <a:gd name="connsiteY0" fmla="*/ 19813 h 415697"/>
                <a:gd name="connsiteX1" fmla="*/ 569499 w 569499"/>
                <a:gd name="connsiteY1" fmla="*/ 126664 h 415697"/>
                <a:gd name="connsiteX2" fmla="*/ 557355 w 569499"/>
                <a:gd name="connsiteY2" fmla="*/ 239741 h 415697"/>
                <a:gd name="connsiteX3" fmla="*/ 384184 w 569499"/>
                <a:gd name="connsiteY3" fmla="*/ 380558 h 415697"/>
                <a:gd name="connsiteX4" fmla="*/ 341595 w 569499"/>
                <a:gd name="connsiteY4" fmla="*/ 415697 h 415697"/>
                <a:gd name="connsiteX5" fmla="*/ 299006 w 569499"/>
                <a:gd name="connsiteY5" fmla="*/ 380558 h 415697"/>
                <a:gd name="connsiteX6" fmla="*/ 106701 w 569499"/>
                <a:gd name="connsiteY6" fmla="*/ 321817 h 415697"/>
                <a:gd name="connsiteX7" fmla="*/ 37383 w 569499"/>
                <a:gd name="connsiteY7" fmla="*/ 328805 h 415697"/>
                <a:gd name="connsiteX8" fmla="*/ 0 w 569499"/>
                <a:gd name="connsiteY8" fmla="*/ 340409 h 415697"/>
                <a:gd name="connsiteX9" fmla="*/ 4634 w 569499"/>
                <a:gd name="connsiteY9" fmla="*/ 294444 h 415697"/>
                <a:gd name="connsiteX10" fmla="*/ 341595 w 569499"/>
                <a:gd name="connsiteY10" fmla="*/ 19813 h 415697"/>
                <a:gd name="connsiteX0" fmla="*/ 341595 w 577888"/>
                <a:gd name="connsiteY0" fmla="*/ 16772 h 412656"/>
                <a:gd name="connsiteX1" fmla="*/ 577888 w 577888"/>
                <a:gd name="connsiteY1" fmla="*/ 132012 h 412656"/>
                <a:gd name="connsiteX2" fmla="*/ 557355 w 577888"/>
                <a:gd name="connsiteY2" fmla="*/ 236700 h 412656"/>
                <a:gd name="connsiteX3" fmla="*/ 384184 w 577888"/>
                <a:gd name="connsiteY3" fmla="*/ 377517 h 412656"/>
                <a:gd name="connsiteX4" fmla="*/ 341595 w 577888"/>
                <a:gd name="connsiteY4" fmla="*/ 412656 h 412656"/>
                <a:gd name="connsiteX5" fmla="*/ 299006 w 577888"/>
                <a:gd name="connsiteY5" fmla="*/ 377517 h 412656"/>
                <a:gd name="connsiteX6" fmla="*/ 106701 w 577888"/>
                <a:gd name="connsiteY6" fmla="*/ 318776 h 412656"/>
                <a:gd name="connsiteX7" fmla="*/ 37383 w 577888"/>
                <a:gd name="connsiteY7" fmla="*/ 325764 h 412656"/>
                <a:gd name="connsiteX8" fmla="*/ 0 w 577888"/>
                <a:gd name="connsiteY8" fmla="*/ 337368 h 412656"/>
                <a:gd name="connsiteX9" fmla="*/ 4634 w 577888"/>
                <a:gd name="connsiteY9" fmla="*/ 291403 h 412656"/>
                <a:gd name="connsiteX10" fmla="*/ 341595 w 577888"/>
                <a:gd name="connsiteY10" fmla="*/ 16772 h 412656"/>
                <a:gd name="connsiteX0" fmla="*/ 341595 w 577888"/>
                <a:gd name="connsiteY0" fmla="*/ 16772 h 412656"/>
                <a:gd name="connsiteX1" fmla="*/ 577888 w 577888"/>
                <a:gd name="connsiteY1" fmla="*/ 132012 h 412656"/>
                <a:gd name="connsiteX2" fmla="*/ 557355 w 577888"/>
                <a:gd name="connsiteY2" fmla="*/ 236700 h 412656"/>
                <a:gd name="connsiteX3" fmla="*/ 384184 w 577888"/>
                <a:gd name="connsiteY3" fmla="*/ 377517 h 412656"/>
                <a:gd name="connsiteX4" fmla="*/ 341595 w 577888"/>
                <a:gd name="connsiteY4" fmla="*/ 412656 h 412656"/>
                <a:gd name="connsiteX5" fmla="*/ 299006 w 577888"/>
                <a:gd name="connsiteY5" fmla="*/ 377517 h 412656"/>
                <a:gd name="connsiteX6" fmla="*/ 106701 w 577888"/>
                <a:gd name="connsiteY6" fmla="*/ 318776 h 412656"/>
                <a:gd name="connsiteX7" fmla="*/ 37383 w 577888"/>
                <a:gd name="connsiteY7" fmla="*/ 325764 h 412656"/>
                <a:gd name="connsiteX8" fmla="*/ 0 w 577888"/>
                <a:gd name="connsiteY8" fmla="*/ 337368 h 412656"/>
                <a:gd name="connsiteX9" fmla="*/ 341595 w 577888"/>
                <a:gd name="connsiteY9" fmla="*/ 16772 h 412656"/>
                <a:gd name="connsiteX0" fmla="*/ 304212 w 540505"/>
                <a:gd name="connsiteY0" fmla="*/ 16772 h 412656"/>
                <a:gd name="connsiteX1" fmla="*/ 540505 w 540505"/>
                <a:gd name="connsiteY1" fmla="*/ 132012 h 412656"/>
                <a:gd name="connsiteX2" fmla="*/ 519972 w 540505"/>
                <a:gd name="connsiteY2" fmla="*/ 236700 h 412656"/>
                <a:gd name="connsiteX3" fmla="*/ 346801 w 540505"/>
                <a:gd name="connsiteY3" fmla="*/ 377517 h 412656"/>
                <a:gd name="connsiteX4" fmla="*/ 304212 w 540505"/>
                <a:gd name="connsiteY4" fmla="*/ 412656 h 412656"/>
                <a:gd name="connsiteX5" fmla="*/ 261623 w 540505"/>
                <a:gd name="connsiteY5" fmla="*/ 377517 h 412656"/>
                <a:gd name="connsiteX6" fmla="*/ 69318 w 540505"/>
                <a:gd name="connsiteY6" fmla="*/ 318776 h 412656"/>
                <a:gd name="connsiteX7" fmla="*/ 0 w 540505"/>
                <a:gd name="connsiteY7" fmla="*/ 325764 h 412656"/>
                <a:gd name="connsiteX8" fmla="*/ 304212 w 540505"/>
                <a:gd name="connsiteY8" fmla="*/ 16772 h 412656"/>
                <a:gd name="connsiteX0" fmla="*/ 304381 w 540674"/>
                <a:gd name="connsiteY0" fmla="*/ 16772 h 412656"/>
                <a:gd name="connsiteX1" fmla="*/ 540674 w 540674"/>
                <a:gd name="connsiteY1" fmla="*/ 132012 h 412656"/>
                <a:gd name="connsiteX2" fmla="*/ 520141 w 540674"/>
                <a:gd name="connsiteY2" fmla="*/ 236700 h 412656"/>
                <a:gd name="connsiteX3" fmla="*/ 346970 w 540674"/>
                <a:gd name="connsiteY3" fmla="*/ 377517 h 412656"/>
                <a:gd name="connsiteX4" fmla="*/ 304381 w 540674"/>
                <a:gd name="connsiteY4" fmla="*/ 412656 h 412656"/>
                <a:gd name="connsiteX5" fmla="*/ 261792 w 540674"/>
                <a:gd name="connsiteY5" fmla="*/ 377517 h 412656"/>
                <a:gd name="connsiteX6" fmla="*/ 169 w 540674"/>
                <a:gd name="connsiteY6" fmla="*/ 325764 h 412656"/>
                <a:gd name="connsiteX7" fmla="*/ 304381 w 540674"/>
                <a:gd name="connsiteY7" fmla="*/ 16772 h 412656"/>
                <a:gd name="connsiteX0" fmla="*/ 195487 w 431780"/>
                <a:gd name="connsiteY0" fmla="*/ 9999 h 405883"/>
                <a:gd name="connsiteX1" fmla="*/ 431780 w 431780"/>
                <a:gd name="connsiteY1" fmla="*/ 125239 h 405883"/>
                <a:gd name="connsiteX2" fmla="*/ 411247 w 431780"/>
                <a:gd name="connsiteY2" fmla="*/ 229927 h 405883"/>
                <a:gd name="connsiteX3" fmla="*/ 238076 w 431780"/>
                <a:gd name="connsiteY3" fmla="*/ 370744 h 405883"/>
                <a:gd name="connsiteX4" fmla="*/ 195487 w 431780"/>
                <a:gd name="connsiteY4" fmla="*/ 405883 h 405883"/>
                <a:gd name="connsiteX5" fmla="*/ 152898 w 431780"/>
                <a:gd name="connsiteY5" fmla="*/ 370744 h 405883"/>
                <a:gd name="connsiteX6" fmla="*/ 331 w 431780"/>
                <a:gd name="connsiteY6" fmla="*/ 193156 h 405883"/>
                <a:gd name="connsiteX7" fmla="*/ 195487 w 431780"/>
                <a:gd name="connsiteY7" fmla="*/ 9999 h 405883"/>
                <a:gd name="connsiteX0" fmla="*/ 203854 w 440147"/>
                <a:gd name="connsiteY0" fmla="*/ 3791 h 399675"/>
                <a:gd name="connsiteX1" fmla="*/ 440147 w 440147"/>
                <a:gd name="connsiteY1" fmla="*/ 119031 h 399675"/>
                <a:gd name="connsiteX2" fmla="*/ 419614 w 440147"/>
                <a:gd name="connsiteY2" fmla="*/ 223719 h 399675"/>
                <a:gd name="connsiteX3" fmla="*/ 246443 w 440147"/>
                <a:gd name="connsiteY3" fmla="*/ 364536 h 399675"/>
                <a:gd name="connsiteX4" fmla="*/ 203854 w 440147"/>
                <a:gd name="connsiteY4" fmla="*/ 399675 h 399675"/>
                <a:gd name="connsiteX5" fmla="*/ 161265 w 440147"/>
                <a:gd name="connsiteY5" fmla="*/ 364536 h 399675"/>
                <a:gd name="connsiteX6" fmla="*/ 308 w 440147"/>
                <a:gd name="connsiteY6" fmla="*/ 103061 h 399675"/>
                <a:gd name="connsiteX7" fmla="*/ 203854 w 440147"/>
                <a:gd name="connsiteY7" fmla="*/ 3791 h 399675"/>
                <a:gd name="connsiteX0" fmla="*/ 203854 w 440147"/>
                <a:gd name="connsiteY0" fmla="*/ 3791 h 508732"/>
                <a:gd name="connsiteX1" fmla="*/ 440147 w 440147"/>
                <a:gd name="connsiteY1" fmla="*/ 119031 h 508732"/>
                <a:gd name="connsiteX2" fmla="*/ 419614 w 440147"/>
                <a:gd name="connsiteY2" fmla="*/ 223719 h 508732"/>
                <a:gd name="connsiteX3" fmla="*/ 246443 w 440147"/>
                <a:gd name="connsiteY3" fmla="*/ 364536 h 508732"/>
                <a:gd name="connsiteX4" fmla="*/ 237410 w 440147"/>
                <a:gd name="connsiteY4" fmla="*/ 508732 h 508732"/>
                <a:gd name="connsiteX5" fmla="*/ 161265 w 440147"/>
                <a:gd name="connsiteY5" fmla="*/ 364536 h 508732"/>
                <a:gd name="connsiteX6" fmla="*/ 308 w 440147"/>
                <a:gd name="connsiteY6" fmla="*/ 103061 h 508732"/>
                <a:gd name="connsiteX7" fmla="*/ 203854 w 440147"/>
                <a:gd name="connsiteY7" fmla="*/ 3791 h 508732"/>
                <a:gd name="connsiteX0" fmla="*/ 203854 w 440147"/>
                <a:gd name="connsiteY0" fmla="*/ 3791 h 508732"/>
                <a:gd name="connsiteX1" fmla="*/ 440147 w 440147"/>
                <a:gd name="connsiteY1" fmla="*/ 119031 h 508732"/>
                <a:gd name="connsiteX2" fmla="*/ 419614 w 440147"/>
                <a:gd name="connsiteY2" fmla="*/ 223719 h 508732"/>
                <a:gd name="connsiteX3" fmla="*/ 296774 w 440147"/>
                <a:gd name="connsiteY3" fmla="*/ 372928 h 508732"/>
                <a:gd name="connsiteX4" fmla="*/ 237410 w 440147"/>
                <a:gd name="connsiteY4" fmla="*/ 508732 h 508732"/>
                <a:gd name="connsiteX5" fmla="*/ 161265 w 440147"/>
                <a:gd name="connsiteY5" fmla="*/ 364536 h 508732"/>
                <a:gd name="connsiteX6" fmla="*/ 308 w 440147"/>
                <a:gd name="connsiteY6" fmla="*/ 103061 h 508732"/>
                <a:gd name="connsiteX7" fmla="*/ 203854 w 440147"/>
                <a:gd name="connsiteY7" fmla="*/ 3791 h 508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0147" h="508732">
                  <a:moveTo>
                    <a:pt x="203854" y="3791"/>
                  </a:moveTo>
                  <a:cubicBezTo>
                    <a:pt x="277160" y="6453"/>
                    <a:pt x="408075" y="-37701"/>
                    <a:pt x="440147" y="119031"/>
                  </a:cubicBezTo>
                  <a:lnTo>
                    <a:pt x="419614" y="223719"/>
                  </a:lnTo>
                  <a:lnTo>
                    <a:pt x="296774" y="372928"/>
                  </a:lnTo>
                  <a:lnTo>
                    <a:pt x="237410" y="508732"/>
                  </a:lnTo>
                  <a:lnTo>
                    <a:pt x="161265" y="364536"/>
                  </a:lnTo>
                  <a:cubicBezTo>
                    <a:pt x="110563" y="350054"/>
                    <a:pt x="-6790" y="163185"/>
                    <a:pt x="308" y="103061"/>
                  </a:cubicBezTo>
                  <a:cubicBezTo>
                    <a:pt x="65360" y="42009"/>
                    <a:pt x="130548" y="1129"/>
                    <a:pt x="203854" y="3791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7" name="Szabadkézi sokszög: alakzat 66">
              <a:extLst>
                <a:ext uri="{FF2B5EF4-FFF2-40B4-BE49-F238E27FC236}">
                  <a16:creationId xmlns:a16="http://schemas.microsoft.com/office/drawing/2014/main" id="{D5A17574-62C8-42F5-91F6-7AD721C52A0B}"/>
                </a:ext>
              </a:extLst>
            </p:cNvPr>
            <p:cNvSpPr/>
            <p:nvPr/>
          </p:nvSpPr>
          <p:spPr>
            <a:xfrm rot="5400000">
              <a:off x="5682538" y="4534713"/>
              <a:ext cx="440147" cy="508732"/>
            </a:xfrm>
            <a:custGeom>
              <a:avLst/>
              <a:gdLst>
                <a:gd name="connsiteX0" fmla="*/ 341595 w 683190"/>
                <a:gd name="connsiteY0" fmla="*/ 0 h 395884"/>
                <a:gd name="connsiteX1" fmla="*/ 678556 w 683190"/>
                <a:gd name="connsiteY1" fmla="*/ 274631 h 395884"/>
                <a:gd name="connsiteX2" fmla="*/ 683190 w 683190"/>
                <a:gd name="connsiteY2" fmla="*/ 320596 h 395884"/>
                <a:gd name="connsiteX3" fmla="*/ 645807 w 683190"/>
                <a:gd name="connsiteY3" fmla="*/ 308992 h 395884"/>
                <a:gd name="connsiteX4" fmla="*/ 576489 w 683190"/>
                <a:gd name="connsiteY4" fmla="*/ 302004 h 395884"/>
                <a:gd name="connsiteX5" fmla="*/ 384184 w 683190"/>
                <a:gd name="connsiteY5" fmla="*/ 360745 h 395884"/>
                <a:gd name="connsiteX6" fmla="*/ 341595 w 683190"/>
                <a:gd name="connsiteY6" fmla="*/ 395884 h 395884"/>
                <a:gd name="connsiteX7" fmla="*/ 299006 w 683190"/>
                <a:gd name="connsiteY7" fmla="*/ 360745 h 395884"/>
                <a:gd name="connsiteX8" fmla="*/ 106701 w 683190"/>
                <a:gd name="connsiteY8" fmla="*/ 302004 h 395884"/>
                <a:gd name="connsiteX9" fmla="*/ 37383 w 683190"/>
                <a:gd name="connsiteY9" fmla="*/ 308992 h 395884"/>
                <a:gd name="connsiteX10" fmla="*/ 0 w 683190"/>
                <a:gd name="connsiteY10" fmla="*/ 320596 h 395884"/>
                <a:gd name="connsiteX11" fmla="*/ 4634 w 683190"/>
                <a:gd name="connsiteY11" fmla="*/ 274631 h 395884"/>
                <a:gd name="connsiteX12" fmla="*/ 341595 w 683190"/>
                <a:gd name="connsiteY12" fmla="*/ 0 h 395884"/>
                <a:gd name="connsiteX0" fmla="*/ 341595 w 683190"/>
                <a:gd name="connsiteY0" fmla="*/ 0 h 395884"/>
                <a:gd name="connsiteX1" fmla="*/ 678556 w 683190"/>
                <a:gd name="connsiteY1" fmla="*/ 274631 h 395884"/>
                <a:gd name="connsiteX2" fmla="*/ 683190 w 683190"/>
                <a:gd name="connsiteY2" fmla="*/ 320596 h 395884"/>
                <a:gd name="connsiteX3" fmla="*/ 645807 w 683190"/>
                <a:gd name="connsiteY3" fmla="*/ 308992 h 395884"/>
                <a:gd name="connsiteX4" fmla="*/ 384184 w 683190"/>
                <a:gd name="connsiteY4" fmla="*/ 360745 h 395884"/>
                <a:gd name="connsiteX5" fmla="*/ 341595 w 683190"/>
                <a:gd name="connsiteY5" fmla="*/ 395884 h 395884"/>
                <a:gd name="connsiteX6" fmla="*/ 299006 w 683190"/>
                <a:gd name="connsiteY6" fmla="*/ 360745 h 395884"/>
                <a:gd name="connsiteX7" fmla="*/ 106701 w 683190"/>
                <a:gd name="connsiteY7" fmla="*/ 302004 h 395884"/>
                <a:gd name="connsiteX8" fmla="*/ 37383 w 683190"/>
                <a:gd name="connsiteY8" fmla="*/ 308992 h 395884"/>
                <a:gd name="connsiteX9" fmla="*/ 0 w 683190"/>
                <a:gd name="connsiteY9" fmla="*/ 320596 h 395884"/>
                <a:gd name="connsiteX10" fmla="*/ 4634 w 683190"/>
                <a:gd name="connsiteY10" fmla="*/ 274631 h 395884"/>
                <a:gd name="connsiteX11" fmla="*/ 341595 w 683190"/>
                <a:gd name="connsiteY11" fmla="*/ 0 h 395884"/>
                <a:gd name="connsiteX0" fmla="*/ 341595 w 683190"/>
                <a:gd name="connsiteY0" fmla="*/ 0 h 395884"/>
                <a:gd name="connsiteX1" fmla="*/ 678556 w 683190"/>
                <a:gd name="connsiteY1" fmla="*/ 274631 h 395884"/>
                <a:gd name="connsiteX2" fmla="*/ 683190 w 683190"/>
                <a:gd name="connsiteY2" fmla="*/ 320596 h 395884"/>
                <a:gd name="connsiteX3" fmla="*/ 384184 w 683190"/>
                <a:gd name="connsiteY3" fmla="*/ 360745 h 395884"/>
                <a:gd name="connsiteX4" fmla="*/ 341595 w 683190"/>
                <a:gd name="connsiteY4" fmla="*/ 395884 h 395884"/>
                <a:gd name="connsiteX5" fmla="*/ 299006 w 683190"/>
                <a:gd name="connsiteY5" fmla="*/ 360745 h 395884"/>
                <a:gd name="connsiteX6" fmla="*/ 106701 w 683190"/>
                <a:gd name="connsiteY6" fmla="*/ 302004 h 395884"/>
                <a:gd name="connsiteX7" fmla="*/ 37383 w 683190"/>
                <a:gd name="connsiteY7" fmla="*/ 308992 h 395884"/>
                <a:gd name="connsiteX8" fmla="*/ 0 w 683190"/>
                <a:gd name="connsiteY8" fmla="*/ 320596 h 395884"/>
                <a:gd name="connsiteX9" fmla="*/ 4634 w 683190"/>
                <a:gd name="connsiteY9" fmla="*/ 274631 h 395884"/>
                <a:gd name="connsiteX10" fmla="*/ 341595 w 683190"/>
                <a:gd name="connsiteY10" fmla="*/ 0 h 395884"/>
                <a:gd name="connsiteX0" fmla="*/ 341595 w 678556"/>
                <a:gd name="connsiteY0" fmla="*/ 0 h 395884"/>
                <a:gd name="connsiteX1" fmla="*/ 678556 w 678556"/>
                <a:gd name="connsiteY1" fmla="*/ 274631 h 395884"/>
                <a:gd name="connsiteX2" fmla="*/ 557355 w 678556"/>
                <a:gd name="connsiteY2" fmla="*/ 219928 h 395884"/>
                <a:gd name="connsiteX3" fmla="*/ 384184 w 678556"/>
                <a:gd name="connsiteY3" fmla="*/ 360745 h 395884"/>
                <a:gd name="connsiteX4" fmla="*/ 341595 w 678556"/>
                <a:gd name="connsiteY4" fmla="*/ 395884 h 395884"/>
                <a:gd name="connsiteX5" fmla="*/ 299006 w 678556"/>
                <a:gd name="connsiteY5" fmla="*/ 360745 h 395884"/>
                <a:gd name="connsiteX6" fmla="*/ 106701 w 678556"/>
                <a:gd name="connsiteY6" fmla="*/ 302004 h 395884"/>
                <a:gd name="connsiteX7" fmla="*/ 37383 w 678556"/>
                <a:gd name="connsiteY7" fmla="*/ 308992 h 395884"/>
                <a:gd name="connsiteX8" fmla="*/ 0 w 678556"/>
                <a:gd name="connsiteY8" fmla="*/ 320596 h 395884"/>
                <a:gd name="connsiteX9" fmla="*/ 4634 w 678556"/>
                <a:gd name="connsiteY9" fmla="*/ 274631 h 395884"/>
                <a:gd name="connsiteX10" fmla="*/ 341595 w 678556"/>
                <a:gd name="connsiteY10" fmla="*/ 0 h 395884"/>
                <a:gd name="connsiteX0" fmla="*/ 341595 w 569499"/>
                <a:gd name="connsiteY0" fmla="*/ 19813 h 415697"/>
                <a:gd name="connsiteX1" fmla="*/ 569499 w 569499"/>
                <a:gd name="connsiteY1" fmla="*/ 126664 h 415697"/>
                <a:gd name="connsiteX2" fmla="*/ 557355 w 569499"/>
                <a:gd name="connsiteY2" fmla="*/ 239741 h 415697"/>
                <a:gd name="connsiteX3" fmla="*/ 384184 w 569499"/>
                <a:gd name="connsiteY3" fmla="*/ 380558 h 415697"/>
                <a:gd name="connsiteX4" fmla="*/ 341595 w 569499"/>
                <a:gd name="connsiteY4" fmla="*/ 415697 h 415697"/>
                <a:gd name="connsiteX5" fmla="*/ 299006 w 569499"/>
                <a:gd name="connsiteY5" fmla="*/ 380558 h 415697"/>
                <a:gd name="connsiteX6" fmla="*/ 106701 w 569499"/>
                <a:gd name="connsiteY6" fmla="*/ 321817 h 415697"/>
                <a:gd name="connsiteX7" fmla="*/ 37383 w 569499"/>
                <a:gd name="connsiteY7" fmla="*/ 328805 h 415697"/>
                <a:gd name="connsiteX8" fmla="*/ 0 w 569499"/>
                <a:gd name="connsiteY8" fmla="*/ 340409 h 415697"/>
                <a:gd name="connsiteX9" fmla="*/ 4634 w 569499"/>
                <a:gd name="connsiteY9" fmla="*/ 294444 h 415697"/>
                <a:gd name="connsiteX10" fmla="*/ 341595 w 569499"/>
                <a:gd name="connsiteY10" fmla="*/ 19813 h 415697"/>
                <a:gd name="connsiteX0" fmla="*/ 341595 w 577888"/>
                <a:gd name="connsiteY0" fmla="*/ 16772 h 412656"/>
                <a:gd name="connsiteX1" fmla="*/ 577888 w 577888"/>
                <a:gd name="connsiteY1" fmla="*/ 132012 h 412656"/>
                <a:gd name="connsiteX2" fmla="*/ 557355 w 577888"/>
                <a:gd name="connsiteY2" fmla="*/ 236700 h 412656"/>
                <a:gd name="connsiteX3" fmla="*/ 384184 w 577888"/>
                <a:gd name="connsiteY3" fmla="*/ 377517 h 412656"/>
                <a:gd name="connsiteX4" fmla="*/ 341595 w 577888"/>
                <a:gd name="connsiteY4" fmla="*/ 412656 h 412656"/>
                <a:gd name="connsiteX5" fmla="*/ 299006 w 577888"/>
                <a:gd name="connsiteY5" fmla="*/ 377517 h 412656"/>
                <a:gd name="connsiteX6" fmla="*/ 106701 w 577888"/>
                <a:gd name="connsiteY6" fmla="*/ 318776 h 412656"/>
                <a:gd name="connsiteX7" fmla="*/ 37383 w 577888"/>
                <a:gd name="connsiteY7" fmla="*/ 325764 h 412656"/>
                <a:gd name="connsiteX8" fmla="*/ 0 w 577888"/>
                <a:gd name="connsiteY8" fmla="*/ 337368 h 412656"/>
                <a:gd name="connsiteX9" fmla="*/ 4634 w 577888"/>
                <a:gd name="connsiteY9" fmla="*/ 291403 h 412656"/>
                <a:gd name="connsiteX10" fmla="*/ 341595 w 577888"/>
                <a:gd name="connsiteY10" fmla="*/ 16772 h 412656"/>
                <a:gd name="connsiteX0" fmla="*/ 341595 w 577888"/>
                <a:gd name="connsiteY0" fmla="*/ 16772 h 412656"/>
                <a:gd name="connsiteX1" fmla="*/ 577888 w 577888"/>
                <a:gd name="connsiteY1" fmla="*/ 132012 h 412656"/>
                <a:gd name="connsiteX2" fmla="*/ 557355 w 577888"/>
                <a:gd name="connsiteY2" fmla="*/ 236700 h 412656"/>
                <a:gd name="connsiteX3" fmla="*/ 384184 w 577888"/>
                <a:gd name="connsiteY3" fmla="*/ 377517 h 412656"/>
                <a:gd name="connsiteX4" fmla="*/ 341595 w 577888"/>
                <a:gd name="connsiteY4" fmla="*/ 412656 h 412656"/>
                <a:gd name="connsiteX5" fmla="*/ 299006 w 577888"/>
                <a:gd name="connsiteY5" fmla="*/ 377517 h 412656"/>
                <a:gd name="connsiteX6" fmla="*/ 106701 w 577888"/>
                <a:gd name="connsiteY6" fmla="*/ 318776 h 412656"/>
                <a:gd name="connsiteX7" fmla="*/ 37383 w 577888"/>
                <a:gd name="connsiteY7" fmla="*/ 325764 h 412656"/>
                <a:gd name="connsiteX8" fmla="*/ 0 w 577888"/>
                <a:gd name="connsiteY8" fmla="*/ 337368 h 412656"/>
                <a:gd name="connsiteX9" fmla="*/ 341595 w 577888"/>
                <a:gd name="connsiteY9" fmla="*/ 16772 h 412656"/>
                <a:gd name="connsiteX0" fmla="*/ 304212 w 540505"/>
                <a:gd name="connsiteY0" fmla="*/ 16772 h 412656"/>
                <a:gd name="connsiteX1" fmla="*/ 540505 w 540505"/>
                <a:gd name="connsiteY1" fmla="*/ 132012 h 412656"/>
                <a:gd name="connsiteX2" fmla="*/ 519972 w 540505"/>
                <a:gd name="connsiteY2" fmla="*/ 236700 h 412656"/>
                <a:gd name="connsiteX3" fmla="*/ 346801 w 540505"/>
                <a:gd name="connsiteY3" fmla="*/ 377517 h 412656"/>
                <a:gd name="connsiteX4" fmla="*/ 304212 w 540505"/>
                <a:gd name="connsiteY4" fmla="*/ 412656 h 412656"/>
                <a:gd name="connsiteX5" fmla="*/ 261623 w 540505"/>
                <a:gd name="connsiteY5" fmla="*/ 377517 h 412656"/>
                <a:gd name="connsiteX6" fmla="*/ 69318 w 540505"/>
                <a:gd name="connsiteY6" fmla="*/ 318776 h 412656"/>
                <a:gd name="connsiteX7" fmla="*/ 0 w 540505"/>
                <a:gd name="connsiteY7" fmla="*/ 325764 h 412656"/>
                <a:gd name="connsiteX8" fmla="*/ 304212 w 540505"/>
                <a:gd name="connsiteY8" fmla="*/ 16772 h 412656"/>
                <a:gd name="connsiteX0" fmla="*/ 304381 w 540674"/>
                <a:gd name="connsiteY0" fmla="*/ 16772 h 412656"/>
                <a:gd name="connsiteX1" fmla="*/ 540674 w 540674"/>
                <a:gd name="connsiteY1" fmla="*/ 132012 h 412656"/>
                <a:gd name="connsiteX2" fmla="*/ 520141 w 540674"/>
                <a:gd name="connsiteY2" fmla="*/ 236700 h 412656"/>
                <a:gd name="connsiteX3" fmla="*/ 346970 w 540674"/>
                <a:gd name="connsiteY3" fmla="*/ 377517 h 412656"/>
                <a:gd name="connsiteX4" fmla="*/ 304381 w 540674"/>
                <a:gd name="connsiteY4" fmla="*/ 412656 h 412656"/>
                <a:gd name="connsiteX5" fmla="*/ 261792 w 540674"/>
                <a:gd name="connsiteY5" fmla="*/ 377517 h 412656"/>
                <a:gd name="connsiteX6" fmla="*/ 169 w 540674"/>
                <a:gd name="connsiteY6" fmla="*/ 325764 h 412656"/>
                <a:gd name="connsiteX7" fmla="*/ 304381 w 540674"/>
                <a:gd name="connsiteY7" fmla="*/ 16772 h 412656"/>
                <a:gd name="connsiteX0" fmla="*/ 195487 w 431780"/>
                <a:gd name="connsiteY0" fmla="*/ 9999 h 405883"/>
                <a:gd name="connsiteX1" fmla="*/ 431780 w 431780"/>
                <a:gd name="connsiteY1" fmla="*/ 125239 h 405883"/>
                <a:gd name="connsiteX2" fmla="*/ 411247 w 431780"/>
                <a:gd name="connsiteY2" fmla="*/ 229927 h 405883"/>
                <a:gd name="connsiteX3" fmla="*/ 238076 w 431780"/>
                <a:gd name="connsiteY3" fmla="*/ 370744 h 405883"/>
                <a:gd name="connsiteX4" fmla="*/ 195487 w 431780"/>
                <a:gd name="connsiteY4" fmla="*/ 405883 h 405883"/>
                <a:gd name="connsiteX5" fmla="*/ 152898 w 431780"/>
                <a:gd name="connsiteY5" fmla="*/ 370744 h 405883"/>
                <a:gd name="connsiteX6" fmla="*/ 331 w 431780"/>
                <a:gd name="connsiteY6" fmla="*/ 193156 h 405883"/>
                <a:gd name="connsiteX7" fmla="*/ 195487 w 431780"/>
                <a:gd name="connsiteY7" fmla="*/ 9999 h 405883"/>
                <a:gd name="connsiteX0" fmla="*/ 203854 w 440147"/>
                <a:gd name="connsiteY0" fmla="*/ 3791 h 399675"/>
                <a:gd name="connsiteX1" fmla="*/ 440147 w 440147"/>
                <a:gd name="connsiteY1" fmla="*/ 119031 h 399675"/>
                <a:gd name="connsiteX2" fmla="*/ 419614 w 440147"/>
                <a:gd name="connsiteY2" fmla="*/ 223719 h 399675"/>
                <a:gd name="connsiteX3" fmla="*/ 246443 w 440147"/>
                <a:gd name="connsiteY3" fmla="*/ 364536 h 399675"/>
                <a:gd name="connsiteX4" fmla="*/ 203854 w 440147"/>
                <a:gd name="connsiteY4" fmla="*/ 399675 h 399675"/>
                <a:gd name="connsiteX5" fmla="*/ 161265 w 440147"/>
                <a:gd name="connsiteY5" fmla="*/ 364536 h 399675"/>
                <a:gd name="connsiteX6" fmla="*/ 308 w 440147"/>
                <a:gd name="connsiteY6" fmla="*/ 103061 h 399675"/>
                <a:gd name="connsiteX7" fmla="*/ 203854 w 440147"/>
                <a:gd name="connsiteY7" fmla="*/ 3791 h 399675"/>
                <a:gd name="connsiteX0" fmla="*/ 203854 w 440147"/>
                <a:gd name="connsiteY0" fmla="*/ 3791 h 508732"/>
                <a:gd name="connsiteX1" fmla="*/ 440147 w 440147"/>
                <a:gd name="connsiteY1" fmla="*/ 119031 h 508732"/>
                <a:gd name="connsiteX2" fmla="*/ 419614 w 440147"/>
                <a:gd name="connsiteY2" fmla="*/ 223719 h 508732"/>
                <a:gd name="connsiteX3" fmla="*/ 246443 w 440147"/>
                <a:gd name="connsiteY3" fmla="*/ 364536 h 508732"/>
                <a:gd name="connsiteX4" fmla="*/ 237410 w 440147"/>
                <a:gd name="connsiteY4" fmla="*/ 508732 h 508732"/>
                <a:gd name="connsiteX5" fmla="*/ 161265 w 440147"/>
                <a:gd name="connsiteY5" fmla="*/ 364536 h 508732"/>
                <a:gd name="connsiteX6" fmla="*/ 308 w 440147"/>
                <a:gd name="connsiteY6" fmla="*/ 103061 h 508732"/>
                <a:gd name="connsiteX7" fmla="*/ 203854 w 440147"/>
                <a:gd name="connsiteY7" fmla="*/ 3791 h 508732"/>
                <a:gd name="connsiteX0" fmla="*/ 203854 w 440147"/>
                <a:gd name="connsiteY0" fmla="*/ 3791 h 508732"/>
                <a:gd name="connsiteX1" fmla="*/ 440147 w 440147"/>
                <a:gd name="connsiteY1" fmla="*/ 119031 h 508732"/>
                <a:gd name="connsiteX2" fmla="*/ 419614 w 440147"/>
                <a:gd name="connsiteY2" fmla="*/ 223719 h 508732"/>
                <a:gd name="connsiteX3" fmla="*/ 296774 w 440147"/>
                <a:gd name="connsiteY3" fmla="*/ 372928 h 508732"/>
                <a:gd name="connsiteX4" fmla="*/ 237410 w 440147"/>
                <a:gd name="connsiteY4" fmla="*/ 508732 h 508732"/>
                <a:gd name="connsiteX5" fmla="*/ 161265 w 440147"/>
                <a:gd name="connsiteY5" fmla="*/ 364536 h 508732"/>
                <a:gd name="connsiteX6" fmla="*/ 308 w 440147"/>
                <a:gd name="connsiteY6" fmla="*/ 103061 h 508732"/>
                <a:gd name="connsiteX7" fmla="*/ 203854 w 440147"/>
                <a:gd name="connsiteY7" fmla="*/ 3791 h 508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0147" h="508732">
                  <a:moveTo>
                    <a:pt x="203854" y="3791"/>
                  </a:moveTo>
                  <a:cubicBezTo>
                    <a:pt x="277160" y="6453"/>
                    <a:pt x="408075" y="-37701"/>
                    <a:pt x="440147" y="119031"/>
                  </a:cubicBezTo>
                  <a:lnTo>
                    <a:pt x="419614" y="223719"/>
                  </a:lnTo>
                  <a:lnTo>
                    <a:pt x="296774" y="372928"/>
                  </a:lnTo>
                  <a:lnTo>
                    <a:pt x="237410" y="508732"/>
                  </a:lnTo>
                  <a:lnTo>
                    <a:pt x="161265" y="364536"/>
                  </a:lnTo>
                  <a:cubicBezTo>
                    <a:pt x="110563" y="350054"/>
                    <a:pt x="-6790" y="163185"/>
                    <a:pt x="308" y="103061"/>
                  </a:cubicBezTo>
                  <a:cubicBezTo>
                    <a:pt x="65360" y="42009"/>
                    <a:pt x="130548" y="1129"/>
                    <a:pt x="203854" y="3791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8" name="Szabadkézi sokszög: alakzat 67">
              <a:extLst>
                <a:ext uri="{FF2B5EF4-FFF2-40B4-BE49-F238E27FC236}">
                  <a16:creationId xmlns:a16="http://schemas.microsoft.com/office/drawing/2014/main" id="{CEE25132-C07D-4B6A-97D0-0A566FCCE817}"/>
                </a:ext>
              </a:extLst>
            </p:cNvPr>
            <p:cNvSpPr/>
            <p:nvPr/>
          </p:nvSpPr>
          <p:spPr>
            <a:xfrm rot="277434">
              <a:off x="4544077" y="3432455"/>
              <a:ext cx="440147" cy="508732"/>
            </a:xfrm>
            <a:custGeom>
              <a:avLst/>
              <a:gdLst>
                <a:gd name="connsiteX0" fmla="*/ 341595 w 683190"/>
                <a:gd name="connsiteY0" fmla="*/ 0 h 395884"/>
                <a:gd name="connsiteX1" fmla="*/ 678556 w 683190"/>
                <a:gd name="connsiteY1" fmla="*/ 274631 h 395884"/>
                <a:gd name="connsiteX2" fmla="*/ 683190 w 683190"/>
                <a:gd name="connsiteY2" fmla="*/ 320596 h 395884"/>
                <a:gd name="connsiteX3" fmla="*/ 645807 w 683190"/>
                <a:gd name="connsiteY3" fmla="*/ 308992 h 395884"/>
                <a:gd name="connsiteX4" fmla="*/ 576489 w 683190"/>
                <a:gd name="connsiteY4" fmla="*/ 302004 h 395884"/>
                <a:gd name="connsiteX5" fmla="*/ 384184 w 683190"/>
                <a:gd name="connsiteY5" fmla="*/ 360745 h 395884"/>
                <a:gd name="connsiteX6" fmla="*/ 341595 w 683190"/>
                <a:gd name="connsiteY6" fmla="*/ 395884 h 395884"/>
                <a:gd name="connsiteX7" fmla="*/ 299006 w 683190"/>
                <a:gd name="connsiteY7" fmla="*/ 360745 h 395884"/>
                <a:gd name="connsiteX8" fmla="*/ 106701 w 683190"/>
                <a:gd name="connsiteY8" fmla="*/ 302004 h 395884"/>
                <a:gd name="connsiteX9" fmla="*/ 37383 w 683190"/>
                <a:gd name="connsiteY9" fmla="*/ 308992 h 395884"/>
                <a:gd name="connsiteX10" fmla="*/ 0 w 683190"/>
                <a:gd name="connsiteY10" fmla="*/ 320596 h 395884"/>
                <a:gd name="connsiteX11" fmla="*/ 4634 w 683190"/>
                <a:gd name="connsiteY11" fmla="*/ 274631 h 395884"/>
                <a:gd name="connsiteX12" fmla="*/ 341595 w 683190"/>
                <a:gd name="connsiteY12" fmla="*/ 0 h 395884"/>
                <a:gd name="connsiteX0" fmla="*/ 341595 w 683190"/>
                <a:gd name="connsiteY0" fmla="*/ 0 h 395884"/>
                <a:gd name="connsiteX1" fmla="*/ 678556 w 683190"/>
                <a:gd name="connsiteY1" fmla="*/ 274631 h 395884"/>
                <a:gd name="connsiteX2" fmla="*/ 683190 w 683190"/>
                <a:gd name="connsiteY2" fmla="*/ 320596 h 395884"/>
                <a:gd name="connsiteX3" fmla="*/ 645807 w 683190"/>
                <a:gd name="connsiteY3" fmla="*/ 308992 h 395884"/>
                <a:gd name="connsiteX4" fmla="*/ 384184 w 683190"/>
                <a:gd name="connsiteY4" fmla="*/ 360745 h 395884"/>
                <a:gd name="connsiteX5" fmla="*/ 341595 w 683190"/>
                <a:gd name="connsiteY5" fmla="*/ 395884 h 395884"/>
                <a:gd name="connsiteX6" fmla="*/ 299006 w 683190"/>
                <a:gd name="connsiteY6" fmla="*/ 360745 h 395884"/>
                <a:gd name="connsiteX7" fmla="*/ 106701 w 683190"/>
                <a:gd name="connsiteY7" fmla="*/ 302004 h 395884"/>
                <a:gd name="connsiteX8" fmla="*/ 37383 w 683190"/>
                <a:gd name="connsiteY8" fmla="*/ 308992 h 395884"/>
                <a:gd name="connsiteX9" fmla="*/ 0 w 683190"/>
                <a:gd name="connsiteY9" fmla="*/ 320596 h 395884"/>
                <a:gd name="connsiteX10" fmla="*/ 4634 w 683190"/>
                <a:gd name="connsiteY10" fmla="*/ 274631 h 395884"/>
                <a:gd name="connsiteX11" fmla="*/ 341595 w 683190"/>
                <a:gd name="connsiteY11" fmla="*/ 0 h 395884"/>
                <a:gd name="connsiteX0" fmla="*/ 341595 w 683190"/>
                <a:gd name="connsiteY0" fmla="*/ 0 h 395884"/>
                <a:gd name="connsiteX1" fmla="*/ 678556 w 683190"/>
                <a:gd name="connsiteY1" fmla="*/ 274631 h 395884"/>
                <a:gd name="connsiteX2" fmla="*/ 683190 w 683190"/>
                <a:gd name="connsiteY2" fmla="*/ 320596 h 395884"/>
                <a:gd name="connsiteX3" fmla="*/ 384184 w 683190"/>
                <a:gd name="connsiteY3" fmla="*/ 360745 h 395884"/>
                <a:gd name="connsiteX4" fmla="*/ 341595 w 683190"/>
                <a:gd name="connsiteY4" fmla="*/ 395884 h 395884"/>
                <a:gd name="connsiteX5" fmla="*/ 299006 w 683190"/>
                <a:gd name="connsiteY5" fmla="*/ 360745 h 395884"/>
                <a:gd name="connsiteX6" fmla="*/ 106701 w 683190"/>
                <a:gd name="connsiteY6" fmla="*/ 302004 h 395884"/>
                <a:gd name="connsiteX7" fmla="*/ 37383 w 683190"/>
                <a:gd name="connsiteY7" fmla="*/ 308992 h 395884"/>
                <a:gd name="connsiteX8" fmla="*/ 0 w 683190"/>
                <a:gd name="connsiteY8" fmla="*/ 320596 h 395884"/>
                <a:gd name="connsiteX9" fmla="*/ 4634 w 683190"/>
                <a:gd name="connsiteY9" fmla="*/ 274631 h 395884"/>
                <a:gd name="connsiteX10" fmla="*/ 341595 w 683190"/>
                <a:gd name="connsiteY10" fmla="*/ 0 h 395884"/>
                <a:gd name="connsiteX0" fmla="*/ 341595 w 678556"/>
                <a:gd name="connsiteY0" fmla="*/ 0 h 395884"/>
                <a:gd name="connsiteX1" fmla="*/ 678556 w 678556"/>
                <a:gd name="connsiteY1" fmla="*/ 274631 h 395884"/>
                <a:gd name="connsiteX2" fmla="*/ 557355 w 678556"/>
                <a:gd name="connsiteY2" fmla="*/ 219928 h 395884"/>
                <a:gd name="connsiteX3" fmla="*/ 384184 w 678556"/>
                <a:gd name="connsiteY3" fmla="*/ 360745 h 395884"/>
                <a:gd name="connsiteX4" fmla="*/ 341595 w 678556"/>
                <a:gd name="connsiteY4" fmla="*/ 395884 h 395884"/>
                <a:gd name="connsiteX5" fmla="*/ 299006 w 678556"/>
                <a:gd name="connsiteY5" fmla="*/ 360745 h 395884"/>
                <a:gd name="connsiteX6" fmla="*/ 106701 w 678556"/>
                <a:gd name="connsiteY6" fmla="*/ 302004 h 395884"/>
                <a:gd name="connsiteX7" fmla="*/ 37383 w 678556"/>
                <a:gd name="connsiteY7" fmla="*/ 308992 h 395884"/>
                <a:gd name="connsiteX8" fmla="*/ 0 w 678556"/>
                <a:gd name="connsiteY8" fmla="*/ 320596 h 395884"/>
                <a:gd name="connsiteX9" fmla="*/ 4634 w 678556"/>
                <a:gd name="connsiteY9" fmla="*/ 274631 h 395884"/>
                <a:gd name="connsiteX10" fmla="*/ 341595 w 678556"/>
                <a:gd name="connsiteY10" fmla="*/ 0 h 395884"/>
                <a:gd name="connsiteX0" fmla="*/ 341595 w 569499"/>
                <a:gd name="connsiteY0" fmla="*/ 19813 h 415697"/>
                <a:gd name="connsiteX1" fmla="*/ 569499 w 569499"/>
                <a:gd name="connsiteY1" fmla="*/ 126664 h 415697"/>
                <a:gd name="connsiteX2" fmla="*/ 557355 w 569499"/>
                <a:gd name="connsiteY2" fmla="*/ 239741 h 415697"/>
                <a:gd name="connsiteX3" fmla="*/ 384184 w 569499"/>
                <a:gd name="connsiteY3" fmla="*/ 380558 h 415697"/>
                <a:gd name="connsiteX4" fmla="*/ 341595 w 569499"/>
                <a:gd name="connsiteY4" fmla="*/ 415697 h 415697"/>
                <a:gd name="connsiteX5" fmla="*/ 299006 w 569499"/>
                <a:gd name="connsiteY5" fmla="*/ 380558 h 415697"/>
                <a:gd name="connsiteX6" fmla="*/ 106701 w 569499"/>
                <a:gd name="connsiteY6" fmla="*/ 321817 h 415697"/>
                <a:gd name="connsiteX7" fmla="*/ 37383 w 569499"/>
                <a:gd name="connsiteY7" fmla="*/ 328805 h 415697"/>
                <a:gd name="connsiteX8" fmla="*/ 0 w 569499"/>
                <a:gd name="connsiteY8" fmla="*/ 340409 h 415697"/>
                <a:gd name="connsiteX9" fmla="*/ 4634 w 569499"/>
                <a:gd name="connsiteY9" fmla="*/ 294444 h 415697"/>
                <a:gd name="connsiteX10" fmla="*/ 341595 w 569499"/>
                <a:gd name="connsiteY10" fmla="*/ 19813 h 415697"/>
                <a:gd name="connsiteX0" fmla="*/ 341595 w 577888"/>
                <a:gd name="connsiteY0" fmla="*/ 16772 h 412656"/>
                <a:gd name="connsiteX1" fmla="*/ 577888 w 577888"/>
                <a:gd name="connsiteY1" fmla="*/ 132012 h 412656"/>
                <a:gd name="connsiteX2" fmla="*/ 557355 w 577888"/>
                <a:gd name="connsiteY2" fmla="*/ 236700 h 412656"/>
                <a:gd name="connsiteX3" fmla="*/ 384184 w 577888"/>
                <a:gd name="connsiteY3" fmla="*/ 377517 h 412656"/>
                <a:gd name="connsiteX4" fmla="*/ 341595 w 577888"/>
                <a:gd name="connsiteY4" fmla="*/ 412656 h 412656"/>
                <a:gd name="connsiteX5" fmla="*/ 299006 w 577888"/>
                <a:gd name="connsiteY5" fmla="*/ 377517 h 412656"/>
                <a:gd name="connsiteX6" fmla="*/ 106701 w 577888"/>
                <a:gd name="connsiteY6" fmla="*/ 318776 h 412656"/>
                <a:gd name="connsiteX7" fmla="*/ 37383 w 577888"/>
                <a:gd name="connsiteY7" fmla="*/ 325764 h 412656"/>
                <a:gd name="connsiteX8" fmla="*/ 0 w 577888"/>
                <a:gd name="connsiteY8" fmla="*/ 337368 h 412656"/>
                <a:gd name="connsiteX9" fmla="*/ 4634 w 577888"/>
                <a:gd name="connsiteY9" fmla="*/ 291403 h 412656"/>
                <a:gd name="connsiteX10" fmla="*/ 341595 w 577888"/>
                <a:gd name="connsiteY10" fmla="*/ 16772 h 412656"/>
                <a:gd name="connsiteX0" fmla="*/ 341595 w 577888"/>
                <a:gd name="connsiteY0" fmla="*/ 16772 h 412656"/>
                <a:gd name="connsiteX1" fmla="*/ 577888 w 577888"/>
                <a:gd name="connsiteY1" fmla="*/ 132012 h 412656"/>
                <a:gd name="connsiteX2" fmla="*/ 557355 w 577888"/>
                <a:gd name="connsiteY2" fmla="*/ 236700 h 412656"/>
                <a:gd name="connsiteX3" fmla="*/ 384184 w 577888"/>
                <a:gd name="connsiteY3" fmla="*/ 377517 h 412656"/>
                <a:gd name="connsiteX4" fmla="*/ 341595 w 577888"/>
                <a:gd name="connsiteY4" fmla="*/ 412656 h 412656"/>
                <a:gd name="connsiteX5" fmla="*/ 299006 w 577888"/>
                <a:gd name="connsiteY5" fmla="*/ 377517 h 412656"/>
                <a:gd name="connsiteX6" fmla="*/ 106701 w 577888"/>
                <a:gd name="connsiteY6" fmla="*/ 318776 h 412656"/>
                <a:gd name="connsiteX7" fmla="*/ 37383 w 577888"/>
                <a:gd name="connsiteY7" fmla="*/ 325764 h 412656"/>
                <a:gd name="connsiteX8" fmla="*/ 0 w 577888"/>
                <a:gd name="connsiteY8" fmla="*/ 337368 h 412656"/>
                <a:gd name="connsiteX9" fmla="*/ 341595 w 577888"/>
                <a:gd name="connsiteY9" fmla="*/ 16772 h 412656"/>
                <a:gd name="connsiteX0" fmla="*/ 304212 w 540505"/>
                <a:gd name="connsiteY0" fmla="*/ 16772 h 412656"/>
                <a:gd name="connsiteX1" fmla="*/ 540505 w 540505"/>
                <a:gd name="connsiteY1" fmla="*/ 132012 h 412656"/>
                <a:gd name="connsiteX2" fmla="*/ 519972 w 540505"/>
                <a:gd name="connsiteY2" fmla="*/ 236700 h 412656"/>
                <a:gd name="connsiteX3" fmla="*/ 346801 w 540505"/>
                <a:gd name="connsiteY3" fmla="*/ 377517 h 412656"/>
                <a:gd name="connsiteX4" fmla="*/ 304212 w 540505"/>
                <a:gd name="connsiteY4" fmla="*/ 412656 h 412656"/>
                <a:gd name="connsiteX5" fmla="*/ 261623 w 540505"/>
                <a:gd name="connsiteY5" fmla="*/ 377517 h 412656"/>
                <a:gd name="connsiteX6" fmla="*/ 69318 w 540505"/>
                <a:gd name="connsiteY6" fmla="*/ 318776 h 412656"/>
                <a:gd name="connsiteX7" fmla="*/ 0 w 540505"/>
                <a:gd name="connsiteY7" fmla="*/ 325764 h 412656"/>
                <a:gd name="connsiteX8" fmla="*/ 304212 w 540505"/>
                <a:gd name="connsiteY8" fmla="*/ 16772 h 412656"/>
                <a:gd name="connsiteX0" fmla="*/ 304381 w 540674"/>
                <a:gd name="connsiteY0" fmla="*/ 16772 h 412656"/>
                <a:gd name="connsiteX1" fmla="*/ 540674 w 540674"/>
                <a:gd name="connsiteY1" fmla="*/ 132012 h 412656"/>
                <a:gd name="connsiteX2" fmla="*/ 520141 w 540674"/>
                <a:gd name="connsiteY2" fmla="*/ 236700 h 412656"/>
                <a:gd name="connsiteX3" fmla="*/ 346970 w 540674"/>
                <a:gd name="connsiteY3" fmla="*/ 377517 h 412656"/>
                <a:gd name="connsiteX4" fmla="*/ 304381 w 540674"/>
                <a:gd name="connsiteY4" fmla="*/ 412656 h 412656"/>
                <a:gd name="connsiteX5" fmla="*/ 261792 w 540674"/>
                <a:gd name="connsiteY5" fmla="*/ 377517 h 412656"/>
                <a:gd name="connsiteX6" fmla="*/ 169 w 540674"/>
                <a:gd name="connsiteY6" fmla="*/ 325764 h 412656"/>
                <a:gd name="connsiteX7" fmla="*/ 304381 w 540674"/>
                <a:gd name="connsiteY7" fmla="*/ 16772 h 412656"/>
                <a:gd name="connsiteX0" fmla="*/ 195487 w 431780"/>
                <a:gd name="connsiteY0" fmla="*/ 9999 h 405883"/>
                <a:gd name="connsiteX1" fmla="*/ 431780 w 431780"/>
                <a:gd name="connsiteY1" fmla="*/ 125239 h 405883"/>
                <a:gd name="connsiteX2" fmla="*/ 411247 w 431780"/>
                <a:gd name="connsiteY2" fmla="*/ 229927 h 405883"/>
                <a:gd name="connsiteX3" fmla="*/ 238076 w 431780"/>
                <a:gd name="connsiteY3" fmla="*/ 370744 h 405883"/>
                <a:gd name="connsiteX4" fmla="*/ 195487 w 431780"/>
                <a:gd name="connsiteY4" fmla="*/ 405883 h 405883"/>
                <a:gd name="connsiteX5" fmla="*/ 152898 w 431780"/>
                <a:gd name="connsiteY5" fmla="*/ 370744 h 405883"/>
                <a:gd name="connsiteX6" fmla="*/ 331 w 431780"/>
                <a:gd name="connsiteY6" fmla="*/ 193156 h 405883"/>
                <a:gd name="connsiteX7" fmla="*/ 195487 w 431780"/>
                <a:gd name="connsiteY7" fmla="*/ 9999 h 405883"/>
                <a:gd name="connsiteX0" fmla="*/ 203854 w 440147"/>
                <a:gd name="connsiteY0" fmla="*/ 3791 h 399675"/>
                <a:gd name="connsiteX1" fmla="*/ 440147 w 440147"/>
                <a:gd name="connsiteY1" fmla="*/ 119031 h 399675"/>
                <a:gd name="connsiteX2" fmla="*/ 419614 w 440147"/>
                <a:gd name="connsiteY2" fmla="*/ 223719 h 399675"/>
                <a:gd name="connsiteX3" fmla="*/ 246443 w 440147"/>
                <a:gd name="connsiteY3" fmla="*/ 364536 h 399675"/>
                <a:gd name="connsiteX4" fmla="*/ 203854 w 440147"/>
                <a:gd name="connsiteY4" fmla="*/ 399675 h 399675"/>
                <a:gd name="connsiteX5" fmla="*/ 161265 w 440147"/>
                <a:gd name="connsiteY5" fmla="*/ 364536 h 399675"/>
                <a:gd name="connsiteX6" fmla="*/ 308 w 440147"/>
                <a:gd name="connsiteY6" fmla="*/ 103061 h 399675"/>
                <a:gd name="connsiteX7" fmla="*/ 203854 w 440147"/>
                <a:gd name="connsiteY7" fmla="*/ 3791 h 399675"/>
                <a:gd name="connsiteX0" fmla="*/ 203854 w 440147"/>
                <a:gd name="connsiteY0" fmla="*/ 3791 h 508732"/>
                <a:gd name="connsiteX1" fmla="*/ 440147 w 440147"/>
                <a:gd name="connsiteY1" fmla="*/ 119031 h 508732"/>
                <a:gd name="connsiteX2" fmla="*/ 419614 w 440147"/>
                <a:gd name="connsiteY2" fmla="*/ 223719 h 508732"/>
                <a:gd name="connsiteX3" fmla="*/ 246443 w 440147"/>
                <a:gd name="connsiteY3" fmla="*/ 364536 h 508732"/>
                <a:gd name="connsiteX4" fmla="*/ 237410 w 440147"/>
                <a:gd name="connsiteY4" fmla="*/ 508732 h 508732"/>
                <a:gd name="connsiteX5" fmla="*/ 161265 w 440147"/>
                <a:gd name="connsiteY5" fmla="*/ 364536 h 508732"/>
                <a:gd name="connsiteX6" fmla="*/ 308 w 440147"/>
                <a:gd name="connsiteY6" fmla="*/ 103061 h 508732"/>
                <a:gd name="connsiteX7" fmla="*/ 203854 w 440147"/>
                <a:gd name="connsiteY7" fmla="*/ 3791 h 508732"/>
                <a:gd name="connsiteX0" fmla="*/ 203854 w 440147"/>
                <a:gd name="connsiteY0" fmla="*/ 3791 h 508732"/>
                <a:gd name="connsiteX1" fmla="*/ 440147 w 440147"/>
                <a:gd name="connsiteY1" fmla="*/ 119031 h 508732"/>
                <a:gd name="connsiteX2" fmla="*/ 419614 w 440147"/>
                <a:gd name="connsiteY2" fmla="*/ 223719 h 508732"/>
                <a:gd name="connsiteX3" fmla="*/ 296774 w 440147"/>
                <a:gd name="connsiteY3" fmla="*/ 372928 h 508732"/>
                <a:gd name="connsiteX4" fmla="*/ 237410 w 440147"/>
                <a:gd name="connsiteY4" fmla="*/ 508732 h 508732"/>
                <a:gd name="connsiteX5" fmla="*/ 161265 w 440147"/>
                <a:gd name="connsiteY5" fmla="*/ 364536 h 508732"/>
                <a:gd name="connsiteX6" fmla="*/ 308 w 440147"/>
                <a:gd name="connsiteY6" fmla="*/ 103061 h 508732"/>
                <a:gd name="connsiteX7" fmla="*/ 203854 w 440147"/>
                <a:gd name="connsiteY7" fmla="*/ 3791 h 508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0147" h="508732">
                  <a:moveTo>
                    <a:pt x="203854" y="3791"/>
                  </a:moveTo>
                  <a:cubicBezTo>
                    <a:pt x="277160" y="6453"/>
                    <a:pt x="408075" y="-37701"/>
                    <a:pt x="440147" y="119031"/>
                  </a:cubicBezTo>
                  <a:lnTo>
                    <a:pt x="419614" y="223719"/>
                  </a:lnTo>
                  <a:lnTo>
                    <a:pt x="296774" y="372928"/>
                  </a:lnTo>
                  <a:lnTo>
                    <a:pt x="237410" y="508732"/>
                  </a:lnTo>
                  <a:lnTo>
                    <a:pt x="161265" y="364536"/>
                  </a:lnTo>
                  <a:cubicBezTo>
                    <a:pt x="110563" y="350054"/>
                    <a:pt x="-6790" y="163185"/>
                    <a:pt x="308" y="103061"/>
                  </a:cubicBezTo>
                  <a:cubicBezTo>
                    <a:pt x="65360" y="42009"/>
                    <a:pt x="130548" y="1129"/>
                    <a:pt x="203854" y="3791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9" name="Szabadkézi sokszög: alakzat 68">
              <a:extLst>
                <a:ext uri="{FF2B5EF4-FFF2-40B4-BE49-F238E27FC236}">
                  <a16:creationId xmlns:a16="http://schemas.microsoft.com/office/drawing/2014/main" id="{E514339D-154E-48CF-B20D-C5440ADD08EE}"/>
                </a:ext>
              </a:extLst>
            </p:cNvPr>
            <p:cNvSpPr/>
            <p:nvPr/>
          </p:nvSpPr>
          <p:spPr>
            <a:xfrm rot="16368217">
              <a:off x="3420799" y="4566382"/>
              <a:ext cx="440147" cy="508732"/>
            </a:xfrm>
            <a:custGeom>
              <a:avLst/>
              <a:gdLst>
                <a:gd name="connsiteX0" fmla="*/ 341595 w 683190"/>
                <a:gd name="connsiteY0" fmla="*/ 0 h 395884"/>
                <a:gd name="connsiteX1" fmla="*/ 678556 w 683190"/>
                <a:gd name="connsiteY1" fmla="*/ 274631 h 395884"/>
                <a:gd name="connsiteX2" fmla="*/ 683190 w 683190"/>
                <a:gd name="connsiteY2" fmla="*/ 320596 h 395884"/>
                <a:gd name="connsiteX3" fmla="*/ 645807 w 683190"/>
                <a:gd name="connsiteY3" fmla="*/ 308992 h 395884"/>
                <a:gd name="connsiteX4" fmla="*/ 576489 w 683190"/>
                <a:gd name="connsiteY4" fmla="*/ 302004 h 395884"/>
                <a:gd name="connsiteX5" fmla="*/ 384184 w 683190"/>
                <a:gd name="connsiteY5" fmla="*/ 360745 h 395884"/>
                <a:gd name="connsiteX6" fmla="*/ 341595 w 683190"/>
                <a:gd name="connsiteY6" fmla="*/ 395884 h 395884"/>
                <a:gd name="connsiteX7" fmla="*/ 299006 w 683190"/>
                <a:gd name="connsiteY7" fmla="*/ 360745 h 395884"/>
                <a:gd name="connsiteX8" fmla="*/ 106701 w 683190"/>
                <a:gd name="connsiteY8" fmla="*/ 302004 h 395884"/>
                <a:gd name="connsiteX9" fmla="*/ 37383 w 683190"/>
                <a:gd name="connsiteY9" fmla="*/ 308992 h 395884"/>
                <a:gd name="connsiteX10" fmla="*/ 0 w 683190"/>
                <a:gd name="connsiteY10" fmla="*/ 320596 h 395884"/>
                <a:gd name="connsiteX11" fmla="*/ 4634 w 683190"/>
                <a:gd name="connsiteY11" fmla="*/ 274631 h 395884"/>
                <a:gd name="connsiteX12" fmla="*/ 341595 w 683190"/>
                <a:gd name="connsiteY12" fmla="*/ 0 h 395884"/>
                <a:gd name="connsiteX0" fmla="*/ 341595 w 683190"/>
                <a:gd name="connsiteY0" fmla="*/ 0 h 395884"/>
                <a:gd name="connsiteX1" fmla="*/ 678556 w 683190"/>
                <a:gd name="connsiteY1" fmla="*/ 274631 h 395884"/>
                <a:gd name="connsiteX2" fmla="*/ 683190 w 683190"/>
                <a:gd name="connsiteY2" fmla="*/ 320596 h 395884"/>
                <a:gd name="connsiteX3" fmla="*/ 645807 w 683190"/>
                <a:gd name="connsiteY3" fmla="*/ 308992 h 395884"/>
                <a:gd name="connsiteX4" fmla="*/ 384184 w 683190"/>
                <a:gd name="connsiteY4" fmla="*/ 360745 h 395884"/>
                <a:gd name="connsiteX5" fmla="*/ 341595 w 683190"/>
                <a:gd name="connsiteY5" fmla="*/ 395884 h 395884"/>
                <a:gd name="connsiteX6" fmla="*/ 299006 w 683190"/>
                <a:gd name="connsiteY6" fmla="*/ 360745 h 395884"/>
                <a:gd name="connsiteX7" fmla="*/ 106701 w 683190"/>
                <a:gd name="connsiteY7" fmla="*/ 302004 h 395884"/>
                <a:gd name="connsiteX8" fmla="*/ 37383 w 683190"/>
                <a:gd name="connsiteY8" fmla="*/ 308992 h 395884"/>
                <a:gd name="connsiteX9" fmla="*/ 0 w 683190"/>
                <a:gd name="connsiteY9" fmla="*/ 320596 h 395884"/>
                <a:gd name="connsiteX10" fmla="*/ 4634 w 683190"/>
                <a:gd name="connsiteY10" fmla="*/ 274631 h 395884"/>
                <a:gd name="connsiteX11" fmla="*/ 341595 w 683190"/>
                <a:gd name="connsiteY11" fmla="*/ 0 h 395884"/>
                <a:gd name="connsiteX0" fmla="*/ 341595 w 683190"/>
                <a:gd name="connsiteY0" fmla="*/ 0 h 395884"/>
                <a:gd name="connsiteX1" fmla="*/ 678556 w 683190"/>
                <a:gd name="connsiteY1" fmla="*/ 274631 h 395884"/>
                <a:gd name="connsiteX2" fmla="*/ 683190 w 683190"/>
                <a:gd name="connsiteY2" fmla="*/ 320596 h 395884"/>
                <a:gd name="connsiteX3" fmla="*/ 384184 w 683190"/>
                <a:gd name="connsiteY3" fmla="*/ 360745 h 395884"/>
                <a:gd name="connsiteX4" fmla="*/ 341595 w 683190"/>
                <a:gd name="connsiteY4" fmla="*/ 395884 h 395884"/>
                <a:gd name="connsiteX5" fmla="*/ 299006 w 683190"/>
                <a:gd name="connsiteY5" fmla="*/ 360745 h 395884"/>
                <a:gd name="connsiteX6" fmla="*/ 106701 w 683190"/>
                <a:gd name="connsiteY6" fmla="*/ 302004 h 395884"/>
                <a:gd name="connsiteX7" fmla="*/ 37383 w 683190"/>
                <a:gd name="connsiteY7" fmla="*/ 308992 h 395884"/>
                <a:gd name="connsiteX8" fmla="*/ 0 w 683190"/>
                <a:gd name="connsiteY8" fmla="*/ 320596 h 395884"/>
                <a:gd name="connsiteX9" fmla="*/ 4634 w 683190"/>
                <a:gd name="connsiteY9" fmla="*/ 274631 h 395884"/>
                <a:gd name="connsiteX10" fmla="*/ 341595 w 683190"/>
                <a:gd name="connsiteY10" fmla="*/ 0 h 395884"/>
                <a:gd name="connsiteX0" fmla="*/ 341595 w 678556"/>
                <a:gd name="connsiteY0" fmla="*/ 0 h 395884"/>
                <a:gd name="connsiteX1" fmla="*/ 678556 w 678556"/>
                <a:gd name="connsiteY1" fmla="*/ 274631 h 395884"/>
                <a:gd name="connsiteX2" fmla="*/ 557355 w 678556"/>
                <a:gd name="connsiteY2" fmla="*/ 219928 h 395884"/>
                <a:gd name="connsiteX3" fmla="*/ 384184 w 678556"/>
                <a:gd name="connsiteY3" fmla="*/ 360745 h 395884"/>
                <a:gd name="connsiteX4" fmla="*/ 341595 w 678556"/>
                <a:gd name="connsiteY4" fmla="*/ 395884 h 395884"/>
                <a:gd name="connsiteX5" fmla="*/ 299006 w 678556"/>
                <a:gd name="connsiteY5" fmla="*/ 360745 h 395884"/>
                <a:gd name="connsiteX6" fmla="*/ 106701 w 678556"/>
                <a:gd name="connsiteY6" fmla="*/ 302004 h 395884"/>
                <a:gd name="connsiteX7" fmla="*/ 37383 w 678556"/>
                <a:gd name="connsiteY7" fmla="*/ 308992 h 395884"/>
                <a:gd name="connsiteX8" fmla="*/ 0 w 678556"/>
                <a:gd name="connsiteY8" fmla="*/ 320596 h 395884"/>
                <a:gd name="connsiteX9" fmla="*/ 4634 w 678556"/>
                <a:gd name="connsiteY9" fmla="*/ 274631 h 395884"/>
                <a:gd name="connsiteX10" fmla="*/ 341595 w 678556"/>
                <a:gd name="connsiteY10" fmla="*/ 0 h 395884"/>
                <a:gd name="connsiteX0" fmla="*/ 341595 w 569499"/>
                <a:gd name="connsiteY0" fmla="*/ 19813 h 415697"/>
                <a:gd name="connsiteX1" fmla="*/ 569499 w 569499"/>
                <a:gd name="connsiteY1" fmla="*/ 126664 h 415697"/>
                <a:gd name="connsiteX2" fmla="*/ 557355 w 569499"/>
                <a:gd name="connsiteY2" fmla="*/ 239741 h 415697"/>
                <a:gd name="connsiteX3" fmla="*/ 384184 w 569499"/>
                <a:gd name="connsiteY3" fmla="*/ 380558 h 415697"/>
                <a:gd name="connsiteX4" fmla="*/ 341595 w 569499"/>
                <a:gd name="connsiteY4" fmla="*/ 415697 h 415697"/>
                <a:gd name="connsiteX5" fmla="*/ 299006 w 569499"/>
                <a:gd name="connsiteY5" fmla="*/ 380558 h 415697"/>
                <a:gd name="connsiteX6" fmla="*/ 106701 w 569499"/>
                <a:gd name="connsiteY6" fmla="*/ 321817 h 415697"/>
                <a:gd name="connsiteX7" fmla="*/ 37383 w 569499"/>
                <a:gd name="connsiteY7" fmla="*/ 328805 h 415697"/>
                <a:gd name="connsiteX8" fmla="*/ 0 w 569499"/>
                <a:gd name="connsiteY8" fmla="*/ 340409 h 415697"/>
                <a:gd name="connsiteX9" fmla="*/ 4634 w 569499"/>
                <a:gd name="connsiteY9" fmla="*/ 294444 h 415697"/>
                <a:gd name="connsiteX10" fmla="*/ 341595 w 569499"/>
                <a:gd name="connsiteY10" fmla="*/ 19813 h 415697"/>
                <a:gd name="connsiteX0" fmla="*/ 341595 w 577888"/>
                <a:gd name="connsiteY0" fmla="*/ 16772 h 412656"/>
                <a:gd name="connsiteX1" fmla="*/ 577888 w 577888"/>
                <a:gd name="connsiteY1" fmla="*/ 132012 h 412656"/>
                <a:gd name="connsiteX2" fmla="*/ 557355 w 577888"/>
                <a:gd name="connsiteY2" fmla="*/ 236700 h 412656"/>
                <a:gd name="connsiteX3" fmla="*/ 384184 w 577888"/>
                <a:gd name="connsiteY3" fmla="*/ 377517 h 412656"/>
                <a:gd name="connsiteX4" fmla="*/ 341595 w 577888"/>
                <a:gd name="connsiteY4" fmla="*/ 412656 h 412656"/>
                <a:gd name="connsiteX5" fmla="*/ 299006 w 577888"/>
                <a:gd name="connsiteY5" fmla="*/ 377517 h 412656"/>
                <a:gd name="connsiteX6" fmla="*/ 106701 w 577888"/>
                <a:gd name="connsiteY6" fmla="*/ 318776 h 412656"/>
                <a:gd name="connsiteX7" fmla="*/ 37383 w 577888"/>
                <a:gd name="connsiteY7" fmla="*/ 325764 h 412656"/>
                <a:gd name="connsiteX8" fmla="*/ 0 w 577888"/>
                <a:gd name="connsiteY8" fmla="*/ 337368 h 412656"/>
                <a:gd name="connsiteX9" fmla="*/ 4634 w 577888"/>
                <a:gd name="connsiteY9" fmla="*/ 291403 h 412656"/>
                <a:gd name="connsiteX10" fmla="*/ 341595 w 577888"/>
                <a:gd name="connsiteY10" fmla="*/ 16772 h 412656"/>
                <a:gd name="connsiteX0" fmla="*/ 341595 w 577888"/>
                <a:gd name="connsiteY0" fmla="*/ 16772 h 412656"/>
                <a:gd name="connsiteX1" fmla="*/ 577888 w 577888"/>
                <a:gd name="connsiteY1" fmla="*/ 132012 h 412656"/>
                <a:gd name="connsiteX2" fmla="*/ 557355 w 577888"/>
                <a:gd name="connsiteY2" fmla="*/ 236700 h 412656"/>
                <a:gd name="connsiteX3" fmla="*/ 384184 w 577888"/>
                <a:gd name="connsiteY3" fmla="*/ 377517 h 412656"/>
                <a:gd name="connsiteX4" fmla="*/ 341595 w 577888"/>
                <a:gd name="connsiteY4" fmla="*/ 412656 h 412656"/>
                <a:gd name="connsiteX5" fmla="*/ 299006 w 577888"/>
                <a:gd name="connsiteY5" fmla="*/ 377517 h 412656"/>
                <a:gd name="connsiteX6" fmla="*/ 106701 w 577888"/>
                <a:gd name="connsiteY6" fmla="*/ 318776 h 412656"/>
                <a:gd name="connsiteX7" fmla="*/ 37383 w 577888"/>
                <a:gd name="connsiteY7" fmla="*/ 325764 h 412656"/>
                <a:gd name="connsiteX8" fmla="*/ 0 w 577888"/>
                <a:gd name="connsiteY8" fmla="*/ 337368 h 412656"/>
                <a:gd name="connsiteX9" fmla="*/ 341595 w 577888"/>
                <a:gd name="connsiteY9" fmla="*/ 16772 h 412656"/>
                <a:gd name="connsiteX0" fmla="*/ 304212 w 540505"/>
                <a:gd name="connsiteY0" fmla="*/ 16772 h 412656"/>
                <a:gd name="connsiteX1" fmla="*/ 540505 w 540505"/>
                <a:gd name="connsiteY1" fmla="*/ 132012 h 412656"/>
                <a:gd name="connsiteX2" fmla="*/ 519972 w 540505"/>
                <a:gd name="connsiteY2" fmla="*/ 236700 h 412656"/>
                <a:gd name="connsiteX3" fmla="*/ 346801 w 540505"/>
                <a:gd name="connsiteY3" fmla="*/ 377517 h 412656"/>
                <a:gd name="connsiteX4" fmla="*/ 304212 w 540505"/>
                <a:gd name="connsiteY4" fmla="*/ 412656 h 412656"/>
                <a:gd name="connsiteX5" fmla="*/ 261623 w 540505"/>
                <a:gd name="connsiteY5" fmla="*/ 377517 h 412656"/>
                <a:gd name="connsiteX6" fmla="*/ 69318 w 540505"/>
                <a:gd name="connsiteY6" fmla="*/ 318776 h 412656"/>
                <a:gd name="connsiteX7" fmla="*/ 0 w 540505"/>
                <a:gd name="connsiteY7" fmla="*/ 325764 h 412656"/>
                <a:gd name="connsiteX8" fmla="*/ 304212 w 540505"/>
                <a:gd name="connsiteY8" fmla="*/ 16772 h 412656"/>
                <a:gd name="connsiteX0" fmla="*/ 304381 w 540674"/>
                <a:gd name="connsiteY0" fmla="*/ 16772 h 412656"/>
                <a:gd name="connsiteX1" fmla="*/ 540674 w 540674"/>
                <a:gd name="connsiteY1" fmla="*/ 132012 h 412656"/>
                <a:gd name="connsiteX2" fmla="*/ 520141 w 540674"/>
                <a:gd name="connsiteY2" fmla="*/ 236700 h 412656"/>
                <a:gd name="connsiteX3" fmla="*/ 346970 w 540674"/>
                <a:gd name="connsiteY3" fmla="*/ 377517 h 412656"/>
                <a:gd name="connsiteX4" fmla="*/ 304381 w 540674"/>
                <a:gd name="connsiteY4" fmla="*/ 412656 h 412656"/>
                <a:gd name="connsiteX5" fmla="*/ 261792 w 540674"/>
                <a:gd name="connsiteY5" fmla="*/ 377517 h 412656"/>
                <a:gd name="connsiteX6" fmla="*/ 169 w 540674"/>
                <a:gd name="connsiteY6" fmla="*/ 325764 h 412656"/>
                <a:gd name="connsiteX7" fmla="*/ 304381 w 540674"/>
                <a:gd name="connsiteY7" fmla="*/ 16772 h 412656"/>
                <a:gd name="connsiteX0" fmla="*/ 195487 w 431780"/>
                <a:gd name="connsiteY0" fmla="*/ 9999 h 405883"/>
                <a:gd name="connsiteX1" fmla="*/ 431780 w 431780"/>
                <a:gd name="connsiteY1" fmla="*/ 125239 h 405883"/>
                <a:gd name="connsiteX2" fmla="*/ 411247 w 431780"/>
                <a:gd name="connsiteY2" fmla="*/ 229927 h 405883"/>
                <a:gd name="connsiteX3" fmla="*/ 238076 w 431780"/>
                <a:gd name="connsiteY3" fmla="*/ 370744 h 405883"/>
                <a:gd name="connsiteX4" fmla="*/ 195487 w 431780"/>
                <a:gd name="connsiteY4" fmla="*/ 405883 h 405883"/>
                <a:gd name="connsiteX5" fmla="*/ 152898 w 431780"/>
                <a:gd name="connsiteY5" fmla="*/ 370744 h 405883"/>
                <a:gd name="connsiteX6" fmla="*/ 331 w 431780"/>
                <a:gd name="connsiteY6" fmla="*/ 193156 h 405883"/>
                <a:gd name="connsiteX7" fmla="*/ 195487 w 431780"/>
                <a:gd name="connsiteY7" fmla="*/ 9999 h 405883"/>
                <a:gd name="connsiteX0" fmla="*/ 203854 w 440147"/>
                <a:gd name="connsiteY0" fmla="*/ 3791 h 399675"/>
                <a:gd name="connsiteX1" fmla="*/ 440147 w 440147"/>
                <a:gd name="connsiteY1" fmla="*/ 119031 h 399675"/>
                <a:gd name="connsiteX2" fmla="*/ 419614 w 440147"/>
                <a:gd name="connsiteY2" fmla="*/ 223719 h 399675"/>
                <a:gd name="connsiteX3" fmla="*/ 246443 w 440147"/>
                <a:gd name="connsiteY3" fmla="*/ 364536 h 399675"/>
                <a:gd name="connsiteX4" fmla="*/ 203854 w 440147"/>
                <a:gd name="connsiteY4" fmla="*/ 399675 h 399675"/>
                <a:gd name="connsiteX5" fmla="*/ 161265 w 440147"/>
                <a:gd name="connsiteY5" fmla="*/ 364536 h 399675"/>
                <a:gd name="connsiteX6" fmla="*/ 308 w 440147"/>
                <a:gd name="connsiteY6" fmla="*/ 103061 h 399675"/>
                <a:gd name="connsiteX7" fmla="*/ 203854 w 440147"/>
                <a:gd name="connsiteY7" fmla="*/ 3791 h 399675"/>
                <a:gd name="connsiteX0" fmla="*/ 203854 w 440147"/>
                <a:gd name="connsiteY0" fmla="*/ 3791 h 508732"/>
                <a:gd name="connsiteX1" fmla="*/ 440147 w 440147"/>
                <a:gd name="connsiteY1" fmla="*/ 119031 h 508732"/>
                <a:gd name="connsiteX2" fmla="*/ 419614 w 440147"/>
                <a:gd name="connsiteY2" fmla="*/ 223719 h 508732"/>
                <a:gd name="connsiteX3" fmla="*/ 246443 w 440147"/>
                <a:gd name="connsiteY3" fmla="*/ 364536 h 508732"/>
                <a:gd name="connsiteX4" fmla="*/ 237410 w 440147"/>
                <a:gd name="connsiteY4" fmla="*/ 508732 h 508732"/>
                <a:gd name="connsiteX5" fmla="*/ 161265 w 440147"/>
                <a:gd name="connsiteY5" fmla="*/ 364536 h 508732"/>
                <a:gd name="connsiteX6" fmla="*/ 308 w 440147"/>
                <a:gd name="connsiteY6" fmla="*/ 103061 h 508732"/>
                <a:gd name="connsiteX7" fmla="*/ 203854 w 440147"/>
                <a:gd name="connsiteY7" fmla="*/ 3791 h 508732"/>
                <a:gd name="connsiteX0" fmla="*/ 203854 w 440147"/>
                <a:gd name="connsiteY0" fmla="*/ 3791 h 508732"/>
                <a:gd name="connsiteX1" fmla="*/ 440147 w 440147"/>
                <a:gd name="connsiteY1" fmla="*/ 119031 h 508732"/>
                <a:gd name="connsiteX2" fmla="*/ 419614 w 440147"/>
                <a:gd name="connsiteY2" fmla="*/ 223719 h 508732"/>
                <a:gd name="connsiteX3" fmla="*/ 296774 w 440147"/>
                <a:gd name="connsiteY3" fmla="*/ 372928 h 508732"/>
                <a:gd name="connsiteX4" fmla="*/ 237410 w 440147"/>
                <a:gd name="connsiteY4" fmla="*/ 508732 h 508732"/>
                <a:gd name="connsiteX5" fmla="*/ 161265 w 440147"/>
                <a:gd name="connsiteY5" fmla="*/ 364536 h 508732"/>
                <a:gd name="connsiteX6" fmla="*/ 308 w 440147"/>
                <a:gd name="connsiteY6" fmla="*/ 103061 h 508732"/>
                <a:gd name="connsiteX7" fmla="*/ 203854 w 440147"/>
                <a:gd name="connsiteY7" fmla="*/ 3791 h 508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0147" h="508732">
                  <a:moveTo>
                    <a:pt x="203854" y="3791"/>
                  </a:moveTo>
                  <a:cubicBezTo>
                    <a:pt x="277160" y="6453"/>
                    <a:pt x="408075" y="-37701"/>
                    <a:pt x="440147" y="119031"/>
                  </a:cubicBezTo>
                  <a:lnTo>
                    <a:pt x="419614" y="223719"/>
                  </a:lnTo>
                  <a:lnTo>
                    <a:pt x="296774" y="372928"/>
                  </a:lnTo>
                  <a:lnTo>
                    <a:pt x="237410" y="508732"/>
                  </a:lnTo>
                  <a:lnTo>
                    <a:pt x="161265" y="364536"/>
                  </a:lnTo>
                  <a:cubicBezTo>
                    <a:pt x="110563" y="350054"/>
                    <a:pt x="-6790" y="163185"/>
                    <a:pt x="308" y="103061"/>
                  </a:cubicBezTo>
                  <a:cubicBezTo>
                    <a:pt x="65360" y="42009"/>
                    <a:pt x="130548" y="1129"/>
                    <a:pt x="203854" y="3791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73" name="Csoportba foglalás 72">
            <a:extLst>
              <a:ext uri="{FF2B5EF4-FFF2-40B4-BE49-F238E27FC236}">
                <a16:creationId xmlns:a16="http://schemas.microsoft.com/office/drawing/2014/main" id="{5B7F701E-C9F7-4084-ABF3-541E5894904A}"/>
              </a:ext>
            </a:extLst>
          </p:cNvPr>
          <p:cNvGrpSpPr/>
          <p:nvPr/>
        </p:nvGrpSpPr>
        <p:grpSpPr>
          <a:xfrm>
            <a:off x="4023745" y="3398561"/>
            <a:ext cx="2779269" cy="2806126"/>
            <a:chOff x="3378545" y="3406499"/>
            <a:chExt cx="2779269" cy="2806126"/>
          </a:xfrm>
        </p:grpSpPr>
        <p:grpSp>
          <p:nvGrpSpPr>
            <p:cNvPr id="74" name="Csoportba foglalás 73">
              <a:extLst>
                <a:ext uri="{FF2B5EF4-FFF2-40B4-BE49-F238E27FC236}">
                  <a16:creationId xmlns:a16="http://schemas.microsoft.com/office/drawing/2014/main" id="{6A2F56D1-0FF2-40AD-810C-67F62D8B4477}"/>
                </a:ext>
              </a:extLst>
            </p:cNvPr>
            <p:cNvGrpSpPr/>
            <p:nvPr/>
          </p:nvGrpSpPr>
          <p:grpSpPr>
            <a:xfrm>
              <a:off x="3378545" y="3406499"/>
              <a:ext cx="2779269" cy="2787550"/>
              <a:chOff x="3371232" y="3406010"/>
              <a:chExt cx="2779269" cy="2787550"/>
            </a:xfrm>
          </p:grpSpPr>
          <p:sp>
            <p:nvSpPr>
              <p:cNvPr id="79" name="Téglalap 78">
                <a:extLst>
                  <a:ext uri="{FF2B5EF4-FFF2-40B4-BE49-F238E27FC236}">
                    <a16:creationId xmlns:a16="http://schemas.microsoft.com/office/drawing/2014/main" id="{A4E803EA-3004-4D42-A8BD-CF2580DC7863}"/>
                  </a:ext>
                </a:extLst>
              </p:cNvPr>
              <p:cNvSpPr/>
              <p:nvPr/>
            </p:nvSpPr>
            <p:spPr>
              <a:xfrm>
                <a:off x="3376408" y="3419467"/>
                <a:ext cx="2774093" cy="277409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80" name="Szabadkézi sokszög: alakzat 79">
                <a:extLst>
                  <a:ext uri="{FF2B5EF4-FFF2-40B4-BE49-F238E27FC236}">
                    <a16:creationId xmlns:a16="http://schemas.microsoft.com/office/drawing/2014/main" id="{6DD1D0A4-D5DC-4203-9D9E-51FD9FF04D77}"/>
                  </a:ext>
                </a:extLst>
              </p:cNvPr>
              <p:cNvSpPr/>
              <p:nvPr/>
            </p:nvSpPr>
            <p:spPr>
              <a:xfrm>
                <a:off x="3371232" y="3406010"/>
                <a:ext cx="2779267" cy="2781114"/>
              </a:xfrm>
              <a:custGeom>
                <a:avLst/>
                <a:gdLst>
                  <a:gd name="connsiteX0" fmla="*/ 1702496 w 3428338"/>
                  <a:gd name="connsiteY0" fmla="*/ 2290545 h 3437383"/>
                  <a:gd name="connsiteX1" fmla="*/ 1715250 w 3428338"/>
                  <a:gd name="connsiteY1" fmla="*/ 2291831 h 3437383"/>
                  <a:gd name="connsiteX2" fmla="*/ 1704714 w 3428338"/>
                  <a:gd name="connsiteY2" fmla="*/ 2396350 h 3437383"/>
                  <a:gd name="connsiteX3" fmla="*/ 2122470 w 3428338"/>
                  <a:gd name="connsiteY3" fmla="*/ 3026598 h 3437383"/>
                  <a:gd name="connsiteX4" fmla="*/ 2238476 w 3428338"/>
                  <a:gd name="connsiteY4" fmla="*/ 3062608 h 3437383"/>
                  <a:gd name="connsiteX5" fmla="*/ 2230853 w 3428338"/>
                  <a:gd name="connsiteY5" fmla="*/ 3087165 h 3437383"/>
                  <a:gd name="connsiteX6" fmla="*/ 1702496 w 3428338"/>
                  <a:gd name="connsiteY6" fmla="*/ 3437383 h 3437383"/>
                  <a:gd name="connsiteX7" fmla="*/ 1174139 w 3428338"/>
                  <a:gd name="connsiteY7" fmla="*/ 3087165 h 3437383"/>
                  <a:gd name="connsiteX8" fmla="*/ 1166711 w 3428338"/>
                  <a:gd name="connsiteY8" fmla="*/ 3063235 h 3437383"/>
                  <a:gd name="connsiteX9" fmla="*/ 1284740 w 3428338"/>
                  <a:gd name="connsiteY9" fmla="*/ 3026597 h 3437383"/>
                  <a:gd name="connsiteX10" fmla="*/ 1702496 w 3428338"/>
                  <a:gd name="connsiteY10" fmla="*/ 2396349 h 3437383"/>
                  <a:gd name="connsiteX11" fmla="*/ 1691937 w 3428338"/>
                  <a:gd name="connsiteY11" fmla="*/ 2291610 h 3437383"/>
                  <a:gd name="connsiteX12" fmla="*/ 1134970 w 3428338"/>
                  <a:gd name="connsiteY12" fmla="*/ 1793378 h 3437383"/>
                  <a:gd name="connsiteX13" fmla="*/ 1138933 w 3428338"/>
                  <a:gd name="connsiteY13" fmla="*/ 1832689 h 3437383"/>
                  <a:gd name="connsiteX14" fmla="*/ 1585138 w 3428338"/>
                  <a:gd name="connsiteY14" fmla="*/ 2278894 h 3437383"/>
                  <a:gd name="connsiteX15" fmla="*/ 1691738 w 3428338"/>
                  <a:gd name="connsiteY15" fmla="*/ 2289641 h 3437383"/>
                  <a:gd name="connsiteX16" fmla="*/ 1691937 w 3428338"/>
                  <a:gd name="connsiteY16" fmla="*/ 2291610 h 3437383"/>
                  <a:gd name="connsiteX17" fmla="*/ 1586932 w 3428338"/>
                  <a:gd name="connsiteY17" fmla="*/ 2302195 h 3437383"/>
                  <a:gd name="connsiteX18" fmla="*/ 1129077 w 3428338"/>
                  <a:gd name="connsiteY18" fmla="*/ 2863964 h 3437383"/>
                  <a:gd name="connsiteX19" fmla="*/ 1140727 w 3428338"/>
                  <a:gd name="connsiteY19" fmla="*/ 2979528 h 3437383"/>
                  <a:gd name="connsiteX20" fmla="*/ 1166711 w 3428338"/>
                  <a:gd name="connsiteY20" fmla="*/ 3063235 h 3437383"/>
                  <a:gd name="connsiteX21" fmla="*/ 1156346 w 3428338"/>
                  <a:gd name="connsiteY21" fmla="*/ 3066453 h 3437383"/>
                  <a:gd name="connsiteX22" fmla="*/ 1018495 w 3428338"/>
                  <a:gd name="connsiteY22" fmla="*/ 3080349 h 3437383"/>
                  <a:gd name="connsiteX23" fmla="*/ 334496 w 3428338"/>
                  <a:gd name="connsiteY23" fmla="*/ 3080349 h 3437383"/>
                  <a:gd name="connsiteX24" fmla="*/ 334496 w 3428338"/>
                  <a:gd name="connsiteY24" fmla="*/ 2396349 h 3437383"/>
                  <a:gd name="connsiteX25" fmla="*/ 348393 w 3428338"/>
                  <a:gd name="connsiteY25" fmla="*/ 2258499 h 3437383"/>
                  <a:gd name="connsiteX26" fmla="*/ 363577 w 3428338"/>
                  <a:gd name="connsiteY26" fmla="*/ 2209585 h 3437383"/>
                  <a:gd name="connsiteX27" fmla="*/ 457855 w 3428338"/>
                  <a:gd name="connsiteY27" fmla="*/ 2238850 h 3437383"/>
                  <a:gd name="connsiteX28" fmla="*/ 573419 w 3428338"/>
                  <a:gd name="connsiteY28" fmla="*/ 2250500 h 3437383"/>
                  <a:gd name="connsiteX29" fmla="*/ 1107063 w 3428338"/>
                  <a:gd name="connsiteY29" fmla="*/ 1887339 h 3437383"/>
                  <a:gd name="connsiteX30" fmla="*/ 1127774 w 3428338"/>
                  <a:gd name="connsiteY30" fmla="*/ 1721990 h 3437383"/>
                  <a:gd name="connsiteX31" fmla="*/ 1139576 w 3428338"/>
                  <a:gd name="connsiteY31" fmla="*/ 1723032 h 3437383"/>
                  <a:gd name="connsiteX32" fmla="*/ 1142136 w 3428338"/>
                  <a:gd name="connsiteY32" fmla="*/ 1723724 h 3437383"/>
                  <a:gd name="connsiteX33" fmla="*/ 1135188 w 3428338"/>
                  <a:gd name="connsiteY33" fmla="*/ 1792645 h 3437383"/>
                  <a:gd name="connsiteX34" fmla="*/ 1134970 w 3428338"/>
                  <a:gd name="connsiteY34" fmla="*/ 1793378 h 3437383"/>
                  <a:gd name="connsiteX35" fmla="*/ 2284207 w 3428338"/>
                  <a:gd name="connsiteY35" fmla="*/ 1721571 h 3437383"/>
                  <a:gd name="connsiteX36" fmla="*/ 2293150 w 3428338"/>
                  <a:gd name="connsiteY36" fmla="*/ 1810279 h 3437383"/>
                  <a:gd name="connsiteX37" fmla="*/ 2854919 w 3428338"/>
                  <a:gd name="connsiteY37" fmla="*/ 2268134 h 3437383"/>
                  <a:gd name="connsiteX38" fmla="*/ 2970483 w 3428338"/>
                  <a:gd name="connsiteY38" fmla="*/ 2256484 h 3437383"/>
                  <a:gd name="connsiteX39" fmla="*/ 3050483 w 3428338"/>
                  <a:gd name="connsiteY39" fmla="*/ 2231651 h 3437383"/>
                  <a:gd name="connsiteX40" fmla="*/ 3058818 w 3428338"/>
                  <a:gd name="connsiteY40" fmla="*/ 2258500 h 3437383"/>
                  <a:gd name="connsiteX41" fmla="*/ 3072714 w 3428338"/>
                  <a:gd name="connsiteY41" fmla="*/ 2396350 h 3437383"/>
                  <a:gd name="connsiteX42" fmla="*/ 3072714 w 3428338"/>
                  <a:gd name="connsiteY42" fmla="*/ 3080350 h 3437383"/>
                  <a:gd name="connsiteX43" fmla="*/ 2388714 w 3428338"/>
                  <a:gd name="connsiteY43" fmla="*/ 3080350 h 3437383"/>
                  <a:gd name="connsiteX44" fmla="*/ 2250864 w 3428338"/>
                  <a:gd name="connsiteY44" fmla="*/ 3066454 h 3437383"/>
                  <a:gd name="connsiteX45" fmla="*/ 2238476 w 3428338"/>
                  <a:gd name="connsiteY45" fmla="*/ 3062608 h 3437383"/>
                  <a:gd name="connsiteX46" fmla="*/ 2264265 w 3428338"/>
                  <a:gd name="connsiteY46" fmla="*/ 2979528 h 3437383"/>
                  <a:gd name="connsiteX47" fmla="*/ 2275915 w 3428338"/>
                  <a:gd name="connsiteY47" fmla="*/ 2863964 h 3437383"/>
                  <a:gd name="connsiteX48" fmla="*/ 1818060 w 3428338"/>
                  <a:gd name="connsiteY48" fmla="*/ 2302195 h 3437383"/>
                  <a:gd name="connsiteX49" fmla="*/ 1715250 w 3428338"/>
                  <a:gd name="connsiteY49" fmla="*/ 2291831 h 3437383"/>
                  <a:gd name="connsiteX50" fmla="*/ 1715530 w 3428338"/>
                  <a:gd name="connsiteY50" fmla="*/ 2289049 h 3437383"/>
                  <a:gd name="connsiteX51" fmla="*/ 1816266 w 3428338"/>
                  <a:gd name="connsiteY51" fmla="*/ 2278894 h 3437383"/>
                  <a:gd name="connsiteX52" fmla="*/ 2262471 w 3428338"/>
                  <a:gd name="connsiteY52" fmla="*/ 1832689 h 3437383"/>
                  <a:gd name="connsiteX53" fmla="*/ 2273578 w 3428338"/>
                  <a:gd name="connsiteY53" fmla="*/ 1722508 h 3437383"/>
                  <a:gd name="connsiteX54" fmla="*/ 1139153 w 3428338"/>
                  <a:gd name="connsiteY54" fmla="*/ 1600852 h 3437383"/>
                  <a:gd name="connsiteX55" fmla="*/ 1146838 w 3428338"/>
                  <a:gd name="connsiteY55" fmla="*/ 1677081 h 3437383"/>
                  <a:gd name="connsiteX56" fmla="*/ 1146348 w 3428338"/>
                  <a:gd name="connsiteY56" fmla="*/ 1681939 h 3437383"/>
                  <a:gd name="connsiteX57" fmla="*/ 1130671 w 3428338"/>
                  <a:gd name="connsiteY57" fmla="*/ 1683519 h 3437383"/>
                  <a:gd name="connsiteX58" fmla="*/ 1138933 w 3428338"/>
                  <a:gd name="connsiteY58" fmla="*/ 1601561 h 3437383"/>
                  <a:gd name="connsiteX59" fmla="*/ 3050484 w 3428338"/>
                  <a:gd name="connsiteY59" fmla="*/ 1157779 h 3437383"/>
                  <a:gd name="connsiteX60" fmla="*/ 3078120 w 3428338"/>
                  <a:gd name="connsiteY60" fmla="*/ 1166358 h 3437383"/>
                  <a:gd name="connsiteX61" fmla="*/ 3428338 w 3428338"/>
                  <a:gd name="connsiteY61" fmla="*/ 1694715 h 3437383"/>
                  <a:gd name="connsiteX62" fmla="*/ 3078120 w 3428338"/>
                  <a:gd name="connsiteY62" fmla="*/ 2223072 h 3437383"/>
                  <a:gd name="connsiteX63" fmla="*/ 3050483 w 3428338"/>
                  <a:gd name="connsiteY63" fmla="*/ 2231651 h 3437383"/>
                  <a:gd name="connsiteX64" fmla="*/ 3018962 w 3428338"/>
                  <a:gd name="connsiteY64" fmla="*/ 2130106 h 3437383"/>
                  <a:gd name="connsiteX65" fmla="*/ 2388714 w 3428338"/>
                  <a:gd name="connsiteY65" fmla="*/ 1712350 h 3437383"/>
                  <a:gd name="connsiteX66" fmla="*/ 2284207 w 3428338"/>
                  <a:gd name="connsiteY66" fmla="*/ 1721571 h 3437383"/>
                  <a:gd name="connsiteX67" fmla="*/ 2281500 w 3428338"/>
                  <a:gd name="connsiteY67" fmla="*/ 1694715 h 3437383"/>
                  <a:gd name="connsiteX68" fmla="*/ 2284338 w 3428338"/>
                  <a:gd name="connsiteY68" fmla="*/ 1666559 h 3437383"/>
                  <a:gd name="connsiteX69" fmla="*/ 2388714 w 3428338"/>
                  <a:gd name="connsiteY69" fmla="*/ 1677081 h 3437383"/>
                  <a:gd name="connsiteX70" fmla="*/ 3018962 w 3428338"/>
                  <a:gd name="connsiteY70" fmla="*/ 1259325 h 3437383"/>
                  <a:gd name="connsiteX71" fmla="*/ 349647 w 3428338"/>
                  <a:gd name="connsiteY71" fmla="*/ 1149034 h 3437383"/>
                  <a:gd name="connsiteX72" fmla="*/ 389356 w 3428338"/>
                  <a:gd name="connsiteY72" fmla="*/ 1276960 h 3437383"/>
                  <a:gd name="connsiteX73" fmla="*/ 1019604 w 3428338"/>
                  <a:gd name="connsiteY73" fmla="*/ 1694716 h 3437383"/>
                  <a:gd name="connsiteX74" fmla="*/ 1130671 w 3428338"/>
                  <a:gd name="connsiteY74" fmla="*/ 1683519 h 3437383"/>
                  <a:gd name="connsiteX75" fmla="*/ 1127283 w 3428338"/>
                  <a:gd name="connsiteY75" fmla="*/ 1717125 h 3437383"/>
                  <a:gd name="connsiteX76" fmla="*/ 1127774 w 3428338"/>
                  <a:gd name="connsiteY76" fmla="*/ 1721990 h 3437383"/>
                  <a:gd name="connsiteX77" fmla="*/ 1018495 w 3428338"/>
                  <a:gd name="connsiteY77" fmla="*/ 1712349 h 3437383"/>
                  <a:gd name="connsiteX78" fmla="*/ 388248 w 3428338"/>
                  <a:gd name="connsiteY78" fmla="*/ 2130105 h 3437383"/>
                  <a:gd name="connsiteX79" fmla="*/ 363577 w 3428338"/>
                  <a:gd name="connsiteY79" fmla="*/ 2209585 h 3437383"/>
                  <a:gd name="connsiteX80" fmla="*/ 350218 w 3428338"/>
                  <a:gd name="connsiteY80" fmla="*/ 2205438 h 3437383"/>
                  <a:gd name="connsiteX81" fmla="*/ 0 w 3428338"/>
                  <a:gd name="connsiteY81" fmla="*/ 1677081 h 3437383"/>
                  <a:gd name="connsiteX82" fmla="*/ 252815 w 3428338"/>
                  <a:gd name="connsiteY82" fmla="*/ 1201593 h 3437383"/>
                  <a:gd name="connsiteX83" fmla="*/ 1724013 w 3428338"/>
                  <a:gd name="connsiteY83" fmla="*/ 1146056 h 3437383"/>
                  <a:gd name="connsiteX84" fmla="*/ 1725615 w 3428338"/>
                  <a:gd name="connsiteY84" fmla="*/ 1146218 h 3437383"/>
                  <a:gd name="connsiteX85" fmla="*/ 1724098 w 3428338"/>
                  <a:gd name="connsiteY85" fmla="*/ 1146371 h 3437383"/>
                  <a:gd name="connsiteX86" fmla="*/ 1694549 w 3428338"/>
                  <a:gd name="connsiteY86" fmla="*/ 1144326 h 3437383"/>
                  <a:gd name="connsiteX87" fmla="*/ 1719460 w 3428338"/>
                  <a:gd name="connsiteY87" fmla="*/ 1146838 h 3437383"/>
                  <a:gd name="connsiteX88" fmla="*/ 1724098 w 3428338"/>
                  <a:gd name="connsiteY88" fmla="*/ 1146371 h 3437383"/>
                  <a:gd name="connsiteX89" fmla="*/ 1746219 w 3428338"/>
                  <a:gd name="connsiteY89" fmla="*/ 1228264 h 3437383"/>
                  <a:gd name="connsiteX90" fmla="*/ 2250864 w 3428338"/>
                  <a:gd name="connsiteY90" fmla="*/ 1663185 h 3437383"/>
                  <a:gd name="connsiteX91" fmla="*/ 2268866 w 3428338"/>
                  <a:gd name="connsiteY91" fmla="*/ 1664999 h 3437383"/>
                  <a:gd name="connsiteX92" fmla="*/ 2274121 w 3428338"/>
                  <a:gd name="connsiteY92" fmla="*/ 1717125 h 3437383"/>
                  <a:gd name="connsiteX93" fmla="*/ 2273578 w 3428338"/>
                  <a:gd name="connsiteY93" fmla="*/ 1722508 h 3437383"/>
                  <a:gd name="connsiteX94" fmla="*/ 2267634 w 3428338"/>
                  <a:gd name="connsiteY94" fmla="*/ 1723033 h 3437383"/>
                  <a:gd name="connsiteX95" fmla="*/ 1718610 w 3428338"/>
                  <a:gd name="connsiteY95" fmla="*/ 2258500 h 3437383"/>
                  <a:gd name="connsiteX96" fmla="*/ 1715530 w 3428338"/>
                  <a:gd name="connsiteY96" fmla="*/ 2289049 h 3437383"/>
                  <a:gd name="connsiteX97" fmla="*/ 1700702 w 3428338"/>
                  <a:gd name="connsiteY97" fmla="*/ 2290544 h 3437383"/>
                  <a:gd name="connsiteX98" fmla="*/ 1691738 w 3428338"/>
                  <a:gd name="connsiteY98" fmla="*/ 2289641 h 3437383"/>
                  <a:gd name="connsiteX99" fmla="*/ 1688600 w 3428338"/>
                  <a:gd name="connsiteY99" fmla="*/ 2258499 h 3437383"/>
                  <a:gd name="connsiteX100" fmla="*/ 1253678 w 3428338"/>
                  <a:gd name="connsiteY100" fmla="*/ 1753854 h 3437383"/>
                  <a:gd name="connsiteX101" fmla="*/ 1142136 w 3428338"/>
                  <a:gd name="connsiteY101" fmla="*/ 1723724 h 3437383"/>
                  <a:gd name="connsiteX102" fmla="*/ 1146348 w 3428338"/>
                  <a:gd name="connsiteY102" fmla="*/ 1681939 h 3437383"/>
                  <a:gd name="connsiteX103" fmla="*/ 1157455 w 3428338"/>
                  <a:gd name="connsiteY103" fmla="*/ 1680820 h 3437383"/>
                  <a:gd name="connsiteX104" fmla="*/ 1662100 w 3428338"/>
                  <a:gd name="connsiteY104" fmla="*/ 1245898 h 3437383"/>
                  <a:gd name="connsiteX105" fmla="*/ 1689396 w 3428338"/>
                  <a:gd name="connsiteY105" fmla="*/ 1144846 h 3437383"/>
                  <a:gd name="connsiteX106" fmla="*/ 335604 w 3428338"/>
                  <a:gd name="connsiteY106" fmla="*/ 326716 h 3437383"/>
                  <a:gd name="connsiteX107" fmla="*/ 1019604 w 3428338"/>
                  <a:gd name="connsiteY107" fmla="*/ 326716 h 3437383"/>
                  <a:gd name="connsiteX108" fmla="*/ 1157455 w 3428338"/>
                  <a:gd name="connsiteY108" fmla="*/ 340613 h 3437383"/>
                  <a:gd name="connsiteX109" fmla="*/ 1190865 w 3428338"/>
                  <a:gd name="connsiteY109" fmla="*/ 350983 h 3437383"/>
                  <a:gd name="connsiteX110" fmla="*/ 1157691 w 3428338"/>
                  <a:gd name="connsiteY110" fmla="*/ 457855 h 3437383"/>
                  <a:gd name="connsiteX111" fmla="*/ 1146041 w 3428338"/>
                  <a:gd name="connsiteY111" fmla="*/ 573419 h 3437383"/>
                  <a:gd name="connsiteX112" fmla="*/ 1603896 w 3428338"/>
                  <a:gd name="connsiteY112" fmla="*/ 1135188 h 3437383"/>
                  <a:gd name="connsiteX113" fmla="*/ 1689670 w 3428338"/>
                  <a:gd name="connsiteY113" fmla="*/ 1143835 h 3437383"/>
                  <a:gd name="connsiteX114" fmla="*/ 1689396 w 3428338"/>
                  <a:gd name="connsiteY114" fmla="*/ 1144846 h 3437383"/>
                  <a:gd name="connsiteX115" fmla="*/ 1585138 w 3428338"/>
                  <a:gd name="connsiteY115" fmla="*/ 1155356 h 3437383"/>
                  <a:gd name="connsiteX116" fmla="*/ 1172345 w 3428338"/>
                  <a:gd name="connsiteY116" fmla="*/ 1493924 h 3437383"/>
                  <a:gd name="connsiteX117" fmla="*/ 1139153 w 3428338"/>
                  <a:gd name="connsiteY117" fmla="*/ 1600852 h 3437383"/>
                  <a:gd name="connsiteX118" fmla="*/ 1135188 w 3428338"/>
                  <a:gd name="connsiteY118" fmla="*/ 1561517 h 3437383"/>
                  <a:gd name="connsiteX119" fmla="*/ 573419 w 3428338"/>
                  <a:gd name="connsiteY119" fmla="*/ 1103661 h 3437383"/>
                  <a:gd name="connsiteX120" fmla="*/ 350218 w 3428338"/>
                  <a:gd name="connsiteY120" fmla="*/ 1148724 h 3437383"/>
                  <a:gd name="connsiteX121" fmla="*/ 349647 w 3428338"/>
                  <a:gd name="connsiteY121" fmla="*/ 1149034 h 3437383"/>
                  <a:gd name="connsiteX122" fmla="*/ 349502 w 3428338"/>
                  <a:gd name="connsiteY122" fmla="*/ 1148566 h 3437383"/>
                  <a:gd name="connsiteX123" fmla="*/ 335604 w 3428338"/>
                  <a:gd name="connsiteY123" fmla="*/ 1010716 h 3437383"/>
                  <a:gd name="connsiteX124" fmla="*/ 2388714 w 3428338"/>
                  <a:gd name="connsiteY124" fmla="*/ 309081 h 3437383"/>
                  <a:gd name="connsiteX125" fmla="*/ 3072714 w 3428338"/>
                  <a:gd name="connsiteY125" fmla="*/ 309081 h 3437383"/>
                  <a:gd name="connsiteX126" fmla="*/ 3072714 w 3428338"/>
                  <a:gd name="connsiteY126" fmla="*/ 993080 h 3437383"/>
                  <a:gd name="connsiteX127" fmla="*/ 3058818 w 3428338"/>
                  <a:gd name="connsiteY127" fmla="*/ 1130930 h 3437383"/>
                  <a:gd name="connsiteX128" fmla="*/ 3050484 w 3428338"/>
                  <a:gd name="connsiteY128" fmla="*/ 1157779 h 3437383"/>
                  <a:gd name="connsiteX129" fmla="*/ 2970483 w 3428338"/>
                  <a:gd name="connsiteY129" fmla="*/ 1132946 h 3437383"/>
                  <a:gd name="connsiteX130" fmla="*/ 2854919 w 3428338"/>
                  <a:gd name="connsiteY130" fmla="*/ 1121295 h 3437383"/>
                  <a:gd name="connsiteX131" fmla="*/ 2293150 w 3428338"/>
                  <a:gd name="connsiteY131" fmla="*/ 1579151 h 3437383"/>
                  <a:gd name="connsiteX132" fmla="*/ 2284338 w 3428338"/>
                  <a:gd name="connsiteY132" fmla="*/ 1666559 h 3437383"/>
                  <a:gd name="connsiteX133" fmla="*/ 2268866 w 3428338"/>
                  <a:gd name="connsiteY133" fmla="*/ 1664999 h 3437383"/>
                  <a:gd name="connsiteX134" fmla="*/ 2262471 w 3428338"/>
                  <a:gd name="connsiteY134" fmla="*/ 1601561 h 3437383"/>
                  <a:gd name="connsiteX135" fmla="*/ 1816266 w 3428338"/>
                  <a:gd name="connsiteY135" fmla="*/ 1155356 h 3437383"/>
                  <a:gd name="connsiteX136" fmla="*/ 1725615 w 3428338"/>
                  <a:gd name="connsiteY136" fmla="*/ 1146218 h 3437383"/>
                  <a:gd name="connsiteX137" fmla="*/ 1835024 w 3428338"/>
                  <a:gd name="connsiteY137" fmla="*/ 1135188 h 3437383"/>
                  <a:gd name="connsiteX138" fmla="*/ 2292879 w 3428338"/>
                  <a:gd name="connsiteY138" fmla="*/ 573419 h 3437383"/>
                  <a:gd name="connsiteX139" fmla="*/ 2247817 w 3428338"/>
                  <a:gd name="connsiteY139" fmla="*/ 350218 h 3437383"/>
                  <a:gd name="connsiteX140" fmla="*/ 2235603 w 3428338"/>
                  <a:gd name="connsiteY140" fmla="*/ 327715 h 3437383"/>
                  <a:gd name="connsiteX141" fmla="*/ 2250864 w 3428338"/>
                  <a:gd name="connsiteY141" fmla="*/ 322977 h 3437383"/>
                  <a:gd name="connsiteX142" fmla="*/ 2388714 w 3428338"/>
                  <a:gd name="connsiteY142" fmla="*/ 309081 h 3437383"/>
                  <a:gd name="connsiteX143" fmla="*/ 1719460 w 3428338"/>
                  <a:gd name="connsiteY143" fmla="*/ 0 h 3437383"/>
                  <a:gd name="connsiteX144" fmla="*/ 2194948 w 3428338"/>
                  <a:gd name="connsiteY144" fmla="*/ 252815 h 3437383"/>
                  <a:gd name="connsiteX145" fmla="*/ 2235603 w 3428338"/>
                  <a:gd name="connsiteY145" fmla="*/ 327715 h 3437383"/>
                  <a:gd name="connsiteX146" fmla="*/ 2122470 w 3428338"/>
                  <a:gd name="connsiteY146" fmla="*/ 362833 h 3437383"/>
                  <a:gd name="connsiteX147" fmla="*/ 1704714 w 3428338"/>
                  <a:gd name="connsiteY147" fmla="*/ 993080 h 3437383"/>
                  <a:gd name="connsiteX148" fmla="*/ 1715397 w 3428338"/>
                  <a:gd name="connsiteY148" fmla="*/ 1114161 h 3437383"/>
                  <a:gd name="connsiteX149" fmla="*/ 1724013 w 3428338"/>
                  <a:gd name="connsiteY149" fmla="*/ 1146056 h 3437383"/>
                  <a:gd name="connsiteX150" fmla="*/ 1700702 w 3428338"/>
                  <a:gd name="connsiteY150" fmla="*/ 1143706 h 3437383"/>
                  <a:gd name="connsiteX151" fmla="*/ 1694549 w 3428338"/>
                  <a:gd name="connsiteY151" fmla="*/ 1144326 h 3437383"/>
                  <a:gd name="connsiteX152" fmla="*/ 1689670 w 3428338"/>
                  <a:gd name="connsiteY152" fmla="*/ 1143835 h 3437383"/>
                  <a:gd name="connsiteX153" fmla="*/ 1692922 w 3428338"/>
                  <a:gd name="connsiteY153" fmla="*/ 1131795 h 3437383"/>
                  <a:gd name="connsiteX154" fmla="*/ 1703605 w 3428338"/>
                  <a:gd name="connsiteY154" fmla="*/ 1010716 h 3437383"/>
                  <a:gd name="connsiteX155" fmla="*/ 1285849 w 3428338"/>
                  <a:gd name="connsiteY155" fmla="*/ 380468 h 3437383"/>
                  <a:gd name="connsiteX156" fmla="*/ 1190865 w 3428338"/>
                  <a:gd name="connsiteY156" fmla="*/ 350983 h 3437383"/>
                  <a:gd name="connsiteX157" fmla="*/ 1191103 w 3428338"/>
                  <a:gd name="connsiteY157" fmla="*/ 350218 h 3437383"/>
                  <a:gd name="connsiteX158" fmla="*/ 1719460 w 3428338"/>
                  <a:gd name="connsiteY158" fmla="*/ 0 h 3437383"/>
                  <a:gd name="connsiteX0" fmla="*/ 1449681 w 3175523"/>
                  <a:gd name="connsiteY0" fmla="*/ 2290545 h 3437383"/>
                  <a:gd name="connsiteX1" fmla="*/ 1462435 w 3175523"/>
                  <a:gd name="connsiteY1" fmla="*/ 2291831 h 3437383"/>
                  <a:gd name="connsiteX2" fmla="*/ 1451899 w 3175523"/>
                  <a:gd name="connsiteY2" fmla="*/ 2396350 h 3437383"/>
                  <a:gd name="connsiteX3" fmla="*/ 1869655 w 3175523"/>
                  <a:gd name="connsiteY3" fmla="*/ 3026598 h 3437383"/>
                  <a:gd name="connsiteX4" fmla="*/ 1985661 w 3175523"/>
                  <a:gd name="connsiteY4" fmla="*/ 3062608 h 3437383"/>
                  <a:gd name="connsiteX5" fmla="*/ 1978038 w 3175523"/>
                  <a:gd name="connsiteY5" fmla="*/ 3087165 h 3437383"/>
                  <a:gd name="connsiteX6" fmla="*/ 1449681 w 3175523"/>
                  <a:gd name="connsiteY6" fmla="*/ 3437383 h 3437383"/>
                  <a:gd name="connsiteX7" fmla="*/ 921324 w 3175523"/>
                  <a:gd name="connsiteY7" fmla="*/ 3087165 h 3437383"/>
                  <a:gd name="connsiteX8" fmla="*/ 913896 w 3175523"/>
                  <a:gd name="connsiteY8" fmla="*/ 3063235 h 3437383"/>
                  <a:gd name="connsiteX9" fmla="*/ 1031925 w 3175523"/>
                  <a:gd name="connsiteY9" fmla="*/ 3026597 h 3437383"/>
                  <a:gd name="connsiteX10" fmla="*/ 1449681 w 3175523"/>
                  <a:gd name="connsiteY10" fmla="*/ 2396349 h 3437383"/>
                  <a:gd name="connsiteX11" fmla="*/ 1439122 w 3175523"/>
                  <a:gd name="connsiteY11" fmla="*/ 2291610 h 3437383"/>
                  <a:gd name="connsiteX12" fmla="*/ 1449681 w 3175523"/>
                  <a:gd name="connsiteY12" fmla="*/ 2290545 h 3437383"/>
                  <a:gd name="connsiteX13" fmla="*/ 882155 w 3175523"/>
                  <a:gd name="connsiteY13" fmla="*/ 1793378 h 3437383"/>
                  <a:gd name="connsiteX14" fmla="*/ 886118 w 3175523"/>
                  <a:gd name="connsiteY14" fmla="*/ 1832689 h 3437383"/>
                  <a:gd name="connsiteX15" fmla="*/ 1332323 w 3175523"/>
                  <a:gd name="connsiteY15" fmla="*/ 2278894 h 3437383"/>
                  <a:gd name="connsiteX16" fmla="*/ 1438923 w 3175523"/>
                  <a:gd name="connsiteY16" fmla="*/ 2289641 h 3437383"/>
                  <a:gd name="connsiteX17" fmla="*/ 1439122 w 3175523"/>
                  <a:gd name="connsiteY17" fmla="*/ 2291610 h 3437383"/>
                  <a:gd name="connsiteX18" fmla="*/ 1334117 w 3175523"/>
                  <a:gd name="connsiteY18" fmla="*/ 2302195 h 3437383"/>
                  <a:gd name="connsiteX19" fmla="*/ 876262 w 3175523"/>
                  <a:gd name="connsiteY19" fmla="*/ 2863964 h 3437383"/>
                  <a:gd name="connsiteX20" fmla="*/ 887912 w 3175523"/>
                  <a:gd name="connsiteY20" fmla="*/ 2979528 h 3437383"/>
                  <a:gd name="connsiteX21" fmla="*/ 913896 w 3175523"/>
                  <a:gd name="connsiteY21" fmla="*/ 3063235 h 3437383"/>
                  <a:gd name="connsiteX22" fmla="*/ 903531 w 3175523"/>
                  <a:gd name="connsiteY22" fmla="*/ 3066453 h 3437383"/>
                  <a:gd name="connsiteX23" fmla="*/ 765680 w 3175523"/>
                  <a:gd name="connsiteY23" fmla="*/ 3080349 h 3437383"/>
                  <a:gd name="connsiteX24" fmla="*/ 81681 w 3175523"/>
                  <a:gd name="connsiteY24" fmla="*/ 3080349 h 3437383"/>
                  <a:gd name="connsiteX25" fmla="*/ 81681 w 3175523"/>
                  <a:gd name="connsiteY25" fmla="*/ 2396349 h 3437383"/>
                  <a:gd name="connsiteX26" fmla="*/ 95578 w 3175523"/>
                  <a:gd name="connsiteY26" fmla="*/ 2258499 h 3437383"/>
                  <a:gd name="connsiteX27" fmla="*/ 110762 w 3175523"/>
                  <a:gd name="connsiteY27" fmla="*/ 2209585 h 3437383"/>
                  <a:gd name="connsiteX28" fmla="*/ 205040 w 3175523"/>
                  <a:gd name="connsiteY28" fmla="*/ 2238850 h 3437383"/>
                  <a:gd name="connsiteX29" fmla="*/ 320604 w 3175523"/>
                  <a:gd name="connsiteY29" fmla="*/ 2250500 h 3437383"/>
                  <a:gd name="connsiteX30" fmla="*/ 854248 w 3175523"/>
                  <a:gd name="connsiteY30" fmla="*/ 1887339 h 3437383"/>
                  <a:gd name="connsiteX31" fmla="*/ 882155 w 3175523"/>
                  <a:gd name="connsiteY31" fmla="*/ 1793378 h 3437383"/>
                  <a:gd name="connsiteX32" fmla="*/ 874959 w 3175523"/>
                  <a:gd name="connsiteY32" fmla="*/ 1721990 h 3437383"/>
                  <a:gd name="connsiteX33" fmla="*/ 886761 w 3175523"/>
                  <a:gd name="connsiteY33" fmla="*/ 1723032 h 3437383"/>
                  <a:gd name="connsiteX34" fmla="*/ 889321 w 3175523"/>
                  <a:gd name="connsiteY34" fmla="*/ 1723724 h 3437383"/>
                  <a:gd name="connsiteX35" fmla="*/ 882373 w 3175523"/>
                  <a:gd name="connsiteY35" fmla="*/ 1792645 h 3437383"/>
                  <a:gd name="connsiteX36" fmla="*/ 882155 w 3175523"/>
                  <a:gd name="connsiteY36" fmla="*/ 1793378 h 3437383"/>
                  <a:gd name="connsiteX37" fmla="*/ 874959 w 3175523"/>
                  <a:gd name="connsiteY37" fmla="*/ 1721990 h 3437383"/>
                  <a:gd name="connsiteX38" fmla="*/ 2031392 w 3175523"/>
                  <a:gd name="connsiteY38" fmla="*/ 1721571 h 3437383"/>
                  <a:gd name="connsiteX39" fmla="*/ 2040335 w 3175523"/>
                  <a:gd name="connsiteY39" fmla="*/ 1810279 h 3437383"/>
                  <a:gd name="connsiteX40" fmla="*/ 2602104 w 3175523"/>
                  <a:gd name="connsiteY40" fmla="*/ 2268134 h 3437383"/>
                  <a:gd name="connsiteX41" fmla="*/ 2717668 w 3175523"/>
                  <a:gd name="connsiteY41" fmla="*/ 2256484 h 3437383"/>
                  <a:gd name="connsiteX42" fmla="*/ 2797668 w 3175523"/>
                  <a:gd name="connsiteY42" fmla="*/ 2231651 h 3437383"/>
                  <a:gd name="connsiteX43" fmla="*/ 2806003 w 3175523"/>
                  <a:gd name="connsiteY43" fmla="*/ 2258500 h 3437383"/>
                  <a:gd name="connsiteX44" fmla="*/ 2819899 w 3175523"/>
                  <a:gd name="connsiteY44" fmla="*/ 2396350 h 3437383"/>
                  <a:gd name="connsiteX45" fmla="*/ 2819899 w 3175523"/>
                  <a:gd name="connsiteY45" fmla="*/ 3080350 h 3437383"/>
                  <a:gd name="connsiteX46" fmla="*/ 2135899 w 3175523"/>
                  <a:gd name="connsiteY46" fmla="*/ 3080350 h 3437383"/>
                  <a:gd name="connsiteX47" fmla="*/ 1998049 w 3175523"/>
                  <a:gd name="connsiteY47" fmla="*/ 3066454 h 3437383"/>
                  <a:gd name="connsiteX48" fmla="*/ 1985661 w 3175523"/>
                  <a:gd name="connsiteY48" fmla="*/ 3062608 h 3437383"/>
                  <a:gd name="connsiteX49" fmla="*/ 2011450 w 3175523"/>
                  <a:gd name="connsiteY49" fmla="*/ 2979528 h 3437383"/>
                  <a:gd name="connsiteX50" fmla="*/ 2023100 w 3175523"/>
                  <a:gd name="connsiteY50" fmla="*/ 2863964 h 3437383"/>
                  <a:gd name="connsiteX51" fmla="*/ 1565245 w 3175523"/>
                  <a:gd name="connsiteY51" fmla="*/ 2302195 h 3437383"/>
                  <a:gd name="connsiteX52" fmla="*/ 1462435 w 3175523"/>
                  <a:gd name="connsiteY52" fmla="*/ 2291831 h 3437383"/>
                  <a:gd name="connsiteX53" fmla="*/ 1462715 w 3175523"/>
                  <a:gd name="connsiteY53" fmla="*/ 2289049 h 3437383"/>
                  <a:gd name="connsiteX54" fmla="*/ 1563451 w 3175523"/>
                  <a:gd name="connsiteY54" fmla="*/ 2278894 h 3437383"/>
                  <a:gd name="connsiteX55" fmla="*/ 2009656 w 3175523"/>
                  <a:gd name="connsiteY55" fmla="*/ 1832689 h 3437383"/>
                  <a:gd name="connsiteX56" fmla="*/ 2020763 w 3175523"/>
                  <a:gd name="connsiteY56" fmla="*/ 1722508 h 3437383"/>
                  <a:gd name="connsiteX57" fmla="*/ 2031392 w 3175523"/>
                  <a:gd name="connsiteY57" fmla="*/ 1721571 h 3437383"/>
                  <a:gd name="connsiteX58" fmla="*/ 886338 w 3175523"/>
                  <a:gd name="connsiteY58" fmla="*/ 1600852 h 3437383"/>
                  <a:gd name="connsiteX59" fmla="*/ 894023 w 3175523"/>
                  <a:gd name="connsiteY59" fmla="*/ 1677081 h 3437383"/>
                  <a:gd name="connsiteX60" fmla="*/ 893533 w 3175523"/>
                  <a:gd name="connsiteY60" fmla="*/ 1681939 h 3437383"/>
                  <a:gd name="connsiteX61" fmla="*/ 877856 w 3175523"/>
                  <a:gd name="connsiteY61" fmla="*/ 1683519 h 3437383"/>
                  <a:gd name="connsiteX62" fmla="*/ 886118 w 3175523"/>
                  <a:gd name="connsiteY62" fmla="*/ 1601561 h 3437383"/>
                  <a:gd name="connsiteX63" fmla="*/ 886338 w 3175523"/>
                  <a:gd name="connsiteY63" fmla="*/ 1600852 h 3437383"/>
                  <a:gd name="connsiteX64" fmla="*/ 2797669 w 3175523"/>
                  <a:gd name="connsiteY64" fmla="*/ 1157779 h 3437383"/>
                  <a:gd name="connsiteX65" fmla="*/ 2825305 w 3175523"/>
                  <a:gd name="connsiteY65" fmla="*/ 1166358 h 3437383"/>
                  <a:gd name="connsiteX66" fmla="*/ 3175523 w 3175523"/>
                  <a:gd name="connsiteY66" fmla="*/ 1694715 h 3437383"/>
                  <a:gd name="connsiteX67" fmla="*/ 2825305 w 3175523"/>
                  <a:gd name="connsiteY67" fmla="*/ 2223072 h 3437383"/>
                  <a:gd name="connsiteX68" fmla="*/ 2797668 w 3175523"/>
                  <a:gd name="connsiteY68" fmla="*/ 2231651 h 3437383"/>
                  <a:gd name="connsiteX69" fmla="*/ 2766147 w 3175523"/>
                  <a:gd name="connsiteY69" fmla="*/ 2130106 h 3437383"/>
                  <a:gd name="connsiteX70" fmla="*/ 2135899 w 3175523"/>
                  <a:gd name="connsiteY70" fmla="*/ 1712350 h 3437383"/>
                  <a:gd name="connsiteX71" fmla="*/ 2031392 w 3175523"/>
                  <a:gd name="connsiteY71" fmla="*/ 1721571 h 3437383"/>
                  <a:gd name="connsiteX72" fmla="*/ 2028685 w 3175523"/>
                  <a:gd name="connsiteY72" fmla="*/ 1694715 h 3437383"/>
                  <a:gd name="connsiteX73" fmla="*/ 2031523 w 3175523"/>
                  <a:gd name="connsiteY73" fmla="*/ 1666559 h 3437383"/>
                  <a:gd name="connsiteX74" fmla="*/ 2135899 w 3175523"/>
                  <a:gd name="connsiteY74" fmla="*/ 1677081 h 3437383"/>
                  <a:gd name="connsiteX75" fmla="*/ 2766147 w 3175523"/>
                  <a:gd name="connsiteY75" fmla="*/ 1259325 h 3437383"/>
                  <a:gd name="connsiteX76" fmla="*/ 2797669 w 3175523"/>
                  <a:gd name="connsiteY76" fmla="*/ 1157779 h 3437383"/>
                  <a:gd name="connsiteX77" fmla="*/ 96832 w 3175523"/>
                  <a:gd name="connsiteY77" fmla="*/ 1149034 h 3437383"/>
                  <a:gd name="connsiteX78" fmla="*/ 136541 w 3175523"/>
                  <a:gd name="connsiteY78" fmla="*/ 1276960 h 3437383"/>
                  <a:gd name="connsiteX79" fmla="*/ 766789 w 3175523"/>
                  <a:gd name="connsiteY79" fmla="*/ 1694716 h 3437383"/>
                  <a:gd name="connsiteX80" fmla="*/ 877856 w 3175523"/>
                  <a:gd name="connsiteY80" fmla="*/ 1683519 h 3437383"/>
                  <a:gd name="connsiteX81" fmla="*/ 874468 w 3175523"/>
                  <a:gd name="connsiteY81" fmla="*/ 1717125 h 3437383"/>
                  <a:gd name="connsiteX82" fmla="*/ 874959 w 3175523"/>
                  <a:gd name="connsiteY82" fmla="*/ 1721990 h 3437383"/>
                  <a:gd name="connsiteX83" fmla="*/ 765680 w 3175523"/>
                  <a:gd name="connsiteY83" fmla="*/ 1712349 h 3437383"/>
                  <a:gd name="connsiteX84" fmla="*/ 135433 w 3175523"/>
                  <a:gd name="connsiteY84" fmla="*/ 2130105 h 3437383"/>
                  <a:gd name="connsiteX85" fmla="*/ 110762 w 3175523"/>
                  <a:gd name="connsiteY85" fmla="*/ 2209585 h 3437383"/>
                  <a:gd name="connsiteX86" fmla="*/ 97403 w 3175523"/>
                  <a:gd name="connsiteY86" fmla="*/ 2205438 h 3437383"/>
                  <a:gd name="connsiteX87" fmla="*/ 0 w 3175523"/>
                  <a:gd name="connsiteY87" fmla="*/ 1201593 h 3437383"/>
                  <a:gd name="connsiteX88" fmla="*/ 96832 w 3175523"/>
                  <a:gd name="connsiteY88" fmla="*/ 1149034 h 3437383"/>
                  <a:gd name="connsiteX89" fmla="*/ 1471198 w 3175523"/>
                  <a:gd name="connsiteY89" fmla="*/ 1146056 h 3437383"/>
                  <a:gd name="connsiteX90" fmla="*/ 1472800 w 3175523"/>
                  <a:gd name="connsiteY90" fmla="*/ 1146218 h 3437383"/>
                  <a:gd name="connsiteX91" fmla="*/ 1471283 w 3175523"/>
                  <a:gd name="connsiteY91" fmla="*/ 1146371 h 3437383"/>
                  <a:gd name="connsiteX92" fmla="*/ 1471198 w 3175523"/>
                  <a:gd name="connsiteY92" fmla="*/ 1146056 h 3437383"/>
                  <a:gd name="connsiteX93" fmla="*/ 1441734 w 3175523"/>
                  <a:gd name="connsiteY93" fmla="*/ 1144326 h 3437383"/>
                  <a:gd name="connsiteX94" fmla="*/ 1466645 w 3175523"/>
                  <a:gd name="connsiteY94" fmla="*/ 1146838 h 3437383"/>
                  <a:gd name="connsiteX95" fmla="*/ 1471283 w 3175523"/>
                  <a:gd name="connsiteY95" fmla="*/ 1146371 h 3437383"/>
                  <a:gd name="connsiteX96" fmla="*/ 1493404 w 3175523"/>
                  <a:gd name="connsiteY96" fmla="*/ 1228264 h 3437383"/>
                  <a:gd name="connsiteX97" fmla="*/ 1998049 w 3175523"/>
                  <a:gd name="connsiteY97" fmla="*/ 1663185 h 3437383"/>
                  <a:gd name="connsiteX98" fmla="*/ 2016051 w 3175523"/>
                  <a:gd name="connsiteY98" fmla="*/ 1664999 h 3437383"/>
                  <a:gd name="connsiteX99" fmla="*/ 2021306 w 3175523"/>
                  <a:gd name="connsiteY99" fmla="*/ 1717125 h 3437383"/>
                  <a:gd name="connsiteX100" fmla="*/ 2020763 w 3175523"/>
                  <a:gd name="connsiteY100" fmla="*/ 1722508 h 3437383"/>
                  <a:gd name="connsiteX101" fmla="*/ 2014819 w 3175523"/>
                  <a:gd name="connsiteY101" fmla="*/ 1723033 h 3437383"/>
                  <a:gd name="connsiteX102" fmla="*/ 1465795 w 3175523"/>
                  <a:gd name="connsiteY102" fmla="*/ 2258500 h 3437383"/>
                  <a:gd name="connsiteX103" fmla="*/ 1462715 w 3175523"/>
                  <a:gd name="connsiteY103" fmla="*/ 2289049 h 3437383"/>
                  <a:gd name="connsiteX104" fmla="*/ 1447887 w 3175523"/>
                  <a:gd name="connsiteY104" fmla="*/ 2290544 h 3437383"/>
                  <a:gd name="connsiteX105" fmla="*/ 1438923 w 3175523"/>
                  <a:gd name="connsiteY105" fmla="*/ 2289641 h 3437383"/>
                  <a:gd name="connsiteX106" fmla="*/ 1435785 w 3175523"/>
                  <a:gd name="connsiteY106" fmla="*/ 2258499 h 3437383"/>
                  <a:gd name="connsiteX107" fmla="*/ 1000863 w 3175523"/>
                  <a:gd name="connsiteY107" fmla="*/ 1753854 h 3437383"/>
                  <a:gd name="connsiteX108" fmla="*/ 889321 w 3175523"/>
                  <a:gd name="connsiteY108" fmla="*/ 1723724 h 3437383"/>
                  <a:gd name="connsiteX109" fmla="*/ 893533 w 3175523"/>
                  <a:gd name="connsiteY109" fmla="*/ 1681939 h 3437383"/>
                  <a:gd name="connsiteX110" fmla="*/ 904640 w 3175523"/>
                  <a:gd name="connsiteY110" fmla="*/ 1680820 h 3437383"/>
                  <a:gd name="connsiteX111" fmla="*/ 1409285 w 3175523"/>
                  <a:gd name="connsiteY111" fmla="*/ 1245898 h 3437383"/>
                  <a:gd name="connsiteX112" fmla="*/ 1436581 w 3175523"/>
                  <a:gd name="connsiteY112" fmla="*/ 1144846 h 3437383"/>
                  <a:gd name="connsiteX113" fmla="*/ 1441734 w 3175523"/>
                  <a:gd name="connsiteY113" fmla="*/ 1144326 h 3437383"/>
                  <a:gd name="connsiteX114" fmla="*/ 82789 w 3175523"/>
                  <a:gd name="connsiteY114" fmla="*/ 326716 h 3437383"/>
                  <a:gd name="connsiteX115" fmla="*/ 766789 w 3175523"/>
                  <a:gd name="connsiteY115" fmla="*/ 326716 h 3437383"/>
                  <a:gd name="connsiteX116" fmla="*/ 904640 w 3175523"/>
                  <a:gd name="connsiteY116" fmla="*/ 340613 h 3437383"/>
                  <a:gd name="connsiteX117" fmla="*/ 938050 w 3175523"/>
                  <a:gd name="connsiteY117" fmla="*/ 350983 h 3437383"/>
                  <a:gd name="connsiteX118" fmla="*/ 904876 w 3175523"/>
                  <a:gd name="connsiteY118" fmla="*/ 457855 h 3437383"/>
                  <a:gd name="connsiteX119" fmla="*/ 893226 w 3175523"/>
                  <a:gd name="connsiteY119" fmla="*/ 573419 h 3437383"/>
                  <a:gd name="connsiteX120" fmla="*/ 1351081 w 3175523"/>
                  <a:gd name="connsiteY120" fmla="*/ 1135188 h 3437383"/>
                  <a:gd name="connsiteX121" fmla="*/ 1436855 w 3175523"/>
                  <a:gd name="connsiteY121" fmla="*/ 1143835 h 3437383"/>
                  <a:gd name="connsiteX122" fmla="*/ 1436581 w 3175523"/>
                  <a:gd name="connsiteY122" fmla="*/ 1144846 h 3437383"/>
                  <a:gd name="connsiteX123" fmla="*/ 1332323 w 3175523"/>
                  <a:gd name="connsiteY123" fmla="*/ 1155356 h 3437383"/>
                  <a:gd name="connsiteX124" fmla="*/ 919530 w 3175523"/>
                  <a:gd name="connsiteY124" fmla="*/ 1493924 h 3437383"/>
                  <a:gd name="connsiteX125" fmla="*/ 886338 w 3175523"/>
                  <a:gd name="connsiteY125" fmla="*/ 1600852 h 3437383"/>
                  <a:gd name="connsiteX126" fmla="*/ 882373 w 3175523"/>
                  <a:gd name="connsiteY126" fmla="*/ 1561517 h 3437383"/>
                  <a:gd name="connsiteX127" fmla="*/ 320604 w 3175523"/>
                  <a:gd name="connsiteY127" fmla="*/ 1103661 h 3437383"/>
                  <a:gd name="connsiteX128" fmla="*/ 97403 w 3175523"/>
                  <a:gd name="connsiteY128" fmla="*/ 1148724 h 3437383"/>
                  <a:gd name="connsiteX129" fmla="*/ 96832 w 3175523"/>
                  <a:gd name="connsiteY129" fmla="*/ 1149034 h 3437383"/>
                  <a:gd name="connsiteX130" fmla="*/ 96687 w 3175523"/>
                  <a:gd name="connsiteY130" fmla="*/ 1148566 h 3437383"/>
                  <a:gd name="connsiteX131" fmla="*/ 82789 w 3175523"/>
                  <a:gd name="connsiteY131" fmla="*/ 1010716 h 3437383"/>
                  <a:gd name="connsiteX132" fmla="*/ 82789 w 3175523"/>
                  <a:gd name="connsiteY132" fmla="*/ 326716 h 3437383"/>
                  <a:gd name="connsiteX133" fmla="*/ 2135899 w 3175523"/>
                  <a:gd name="connsiteY133" fmla="*/ 309081 h 3437383"/>
                  <a:gd name="connsiteX134" fmla="*/ 2819899 w 3175523"/>
                  <a:gd name="connsiteY134" fmla="*/ 309081 h 3437383"/>
                  <a:gd name="connsiteX135" fmla="*/ 2819899 w 3175523"/>
                  <a:gd name="connsiteY135" fmla="*/ 993080 h 3437383"/>
                  <a:gd name="connsiteX136" fmla="*/ 2806003 w 3175523"/>
                  <a:gd name="connsiteY136" fmla="*/ 1130930 h 3437383"/>
                  <a:gd name="connsiteX137" fmla="*/ 2797669 w 3175523"/>
                  <a:gd name="connsiteY137" fmla="*/ 1157779 h 3437383"/>
                  <a:gd name="connsiteX138" fmla="*/ 2717668 w 3175523"/>
                  <a:gd name="connsiteY138" fmla="*/ 1132946 h 3437383"/>
                  <a:gd name="connsiteX139" fmla="*/ 2602104 w 3175523"/>
                  <a:gd name="connsiteY139" fmla="*/ 1121295 h 3437383"/>
                  <a:gd name="connsiteX140" fmla="*/ 2040335 w 3175523"/>
                  <a:gd name="connsiteY140" fmla="*/ 1579151 h 3437383"/>
                  <a:gd name="connsiteX141" fmla="*/ 2031523 w 3175523"/>
                  <a:gd name="connsiteY141" fmla="*/ 1666559 h 3437383"/>
                  <a:gd name="connsiteX142" fmla="*/ 2016051 w 3175523"/>
                  <a:gd name="connsiteY142" fmla="*/ 1664999 h 3437383"/>
                  <a:gd name="connsiteX143" fmla="*/ 2009656 w 3175523"/>
                  <a:gd name="connsiteY143" fmla="*/ 1601561 h 3437383"/>
                  <a:gd name="connsiteX144" fmla="*/ 1563451 w 3175523"/>
                  <a:gd name="connsiteY144" fmla="*/ 1155356 h 3437383"/>
                  <a:gd name="connsiteX145" fmla="*/ 1472800 w 3175523"/>
                  <a:gd name="connsiteY145" fmla="*/ 1146218 h 3437383"/>
                  <a:gd name="connsiteX146" fmla="*/ 1582209 w 3175523"/>
                  <a:gd name="connsiteY146" fmla="*/ 1135188 h 3437383"/>
                  <a:gd name="connsiteX147" fmla="*/ 2040064 w 3175523"/>
                  <a:gd name="connsiteY147" fmla="*/ 573419 h 3437383"/>
                  <a:gd name="connsiteX148" fmla="*/ 1995002 w 3175523"/>
                  <a:gd name="connsiteY148" fmla="*/ 350218 h 3437383"/>
                  <a:gd name="connsiteX149" fmla="*/ 1982788 w 3175523"/>
                  <a:gd name="connsiteY149" fmla="*/ 327715 h 3437383"/>
                  <a:gd name="connsiteX150" fmla="*/ 1998049 w 3175523"/>
                  <a:gd name="connsiteY150" fmla="*/ 322977 h 3437383"/>
                  <a:gd name="connsiteX151" fmla="*/ 2135899 w 3175523"/>
                  <a:gd name="connsiteY151" fmla="*/ 309081 h 3437383"/>
                  <a:gd name="connsiteX152" fmla="*/ 1466645 w 3175523"/>
                  <a:gd name="connsiteY152" fmla="*/ 0 h 3437383"/>
                  <a:gd name="connsiteX153" fmla="*/ 1942133 w 3175523"/>
                  <a:gd name="connsiteY153" fmla="*/ 252815 h 3437383"/>
                  <a:gd name="connsiteX154" fmla="*/ 1982788 w 3175523"/>
                  <a:gd name="connsiteY154" fmla="*/ 327715 h 3437383"/>
                  <a:gd name="connsiteX155" fmla="*/ 1869655 w 3175523"/>
                  <a:gd name="connsiteY155" fmla="*/ 362833 h 3437383"/>
                  <a:gd name="connsiteX156" fmla="*/ 1451899 w 3175523"/>
                  <a:gd name="connsiteY156" fmla="*/ 993080 h 3437383"/>
                  <a:gd name="connsiteX157" fmla="*/ 1462582 w 3175523"/>
                  <a:gd name="connsiteY157" fmla="*/ 1114161 h 3437383"/>
                  <a:gd name="connsiteX158" fmla="*/ 1471198 w 3175523"/>
                  <a:gd name="connsiteY158" fmla="*/ 1146056 h 3437383"/>
                  <a:gd name="connsiteX159" fmla="*/ 1447887 w 3175523"/>
                  <a:gd name="connsiteY159" fmla="*/ 1143706 h 3437383"/>
                  <a:gd name="connsiteX160" fmla="*/ 1441734 w 3175523"/>
                  <a:gd name="connsiteY160" fmla="*/ 1144326 h 3437383"/>
                  <a:gd name="connsiteX161" fmla="*/ 1436855 w 3175523"/>
                  <a:gd name="connsiteY161" fmla="*/ 1143835 h 3437383"/>
                  <a:gd name="connsiteX162" fmla="*/ 1440107 w 3175523"/>
                  <a:gd name="connsiteY162" fmla="*/ 1131795 h 3437383"/>
                  <a:gd name="connsiteX163" fmla="*/ 1450790 w 3175523"/>
                  <a:gd name="connsiteY163" fmla="*/ 1010716 h 3437383"/>
                  <a:gd name="connsiteX164" fmla="*/ 1033034 w 3175523"/>
                  <a:gd name="connsiteY164" fmla="*/ 380468 h 3437383"/>
                  <a:gd name="connsiteX165" fmla="*/ 938050 w 3175523"/>
                  <a:gd name="connsiteY165" fmla="*/ 350983 h 3437383"/>
                  <a:gd name="connsiteX166" fmla="*/ 938288 w 3175523"/>
                  <a:gd name="connsiteY166" fmla="*/ 350218 h 3437383"/>
                  <a:gd name="connsiteX167" fmla="*/ 1466645 w 3175523"/>
                  <a:gd name="connsiteY167" fmla="*/ 0 h 3437383"/>
                  <a:gd name="connsiteX0" fmla="*/ 1368000 w 3093842"/>
                  <a:gd name="connsiteY0" fmla="*/ 2290545 h 3437383"/>
                  <a:gd name="connsiteX1" fmla="*/ 1380754 w 3093842"/>
                  <a:gd name="connsiteY1" fmla="*/ 2291831 h 3437383"/>
                  <a:gd name="connsiteX2" fmla="*/ 1370218 w 3093842"/>
                  <a:gd name="connsiteY2" fmla="*/ 2396350 h 3437383"/>
                  <a:gd name="connsiteX3" fmla="*/ 1787974 w 3093842"/>
                  <a:gd name="connsiteY3" fmla="*/ 3026598 h 3437383"/>
                  <a:gd name="connsiteX4" fmla="*/ 1903980 w 3093842"/>
                  <a:gd name="connsiteY4" fmla="*/ 3062608 h 3437383"/>
                  <a:gd name="connsiteX5" fmla="*/ 1896357 w 3093842"/>
                  <a:gd name="connsiteY5" fmla="*/ 3087165 h 3437383"/>
                  <a:gd name="connsiteX6" fmla="*/ 1368000 w 3093842"/>
                  <a:gd name="connsiteY6" fmla="*/ 3437383 h 3437383"/>
                  <a:gd name="connsiteX7" fmla="*/ 839643 w 3093842"/>
                  <a:gd name="connsiteY7" fmla="*/ 3087165 h 3437383"/>
                  <a:gd name="connsiteX8" fmla="*/ 832215 w 3093842"/>
                  <a:gd name="connsiteY8" fmla="*/ 3063235 h 3437383"/>
                  <a:gd name="connsiteX9" fmla="*/ 950244 w 3093842"/>
                  <a:gd name="connsiteY9" fmla="*/ 3026597 h 3437383"/>
                  <a:gd name="connsiteX10" fmla="*/ 1368000 w 3093842"/>
                  <a:gd name="connsiteY10" fmla="*/ 2396349 h 3437383"/>
                  <a:gd name="connsiteX11" fmla="*/ 1357441 w 3093842"/>
                  <a:gd name="connsiteY11" fmla="*/ 2291610 h 3437383"/>
                  <a:gd name="connsiteX12" fmla="*/ 1368000 w 3093842"/>
                  <a:gd name="connsiteY12" fmla="*/ 2290545 h 3437383"/>
                  <a:gd name="connsiteX13" fmla="*/ 800474 w 3093842"/>
                  <a:gd name="connsiteY13" fmla="*/ 1793378 h 3437383"/>
                  <a:gd name="connsiteX14" fmla="*/ 804437 w 3093842"/>
                  <a:gd name="connsiteY14" fmla="*/ 1832689 h 3437383"/>
                  <a:gd name="connsiteX15" fmla="*/ 1250642 w 3093842"/>
                  <a:gd name="connsiteY15" fmla="*/ 2278894 h 3437383"/>
                  <a:gd name="connsiteX16" fmla="*/ 1357242 w 3093842"/>
                  <a:gd name="connsiteY16" fmla="*/ 2289641 h 3437383"/>
                  <a:gd name="connsiteX17" fmla="*/ 1357441 w 3093842"/>
                  <a:gd name="connsiteY17" fmla="*/ 2291610 h 3437383"/>
                  <a:gd name="connsiteX18" fmla="*/ 1252436 w 3093842"/>
                  <a:gd name="connsiteY18" fmla="*/ 2302195 h 3437383"/>
                  <a:gd name="connsiteX19" fmla="*/ 794581 w 3093842"/>
                  <a:gd name="connsiteY19" fmla="*/ 2863964 h 3437383"/>
                  <a:gd name="connsiteX20" fmla="*/ 806231 w 3093842"/>
                  <a:gd name="connsiteY20" fmla="*/ 2979528 h 3437383"/>
                  <a:gd name="connsiteX21" fmla="*/ 832215 w 3093842"/>
                  <a:gd name="connsiteY21" fmla="*/ 3063235 h 3437383"/>
                  <a:gd name="connsiteX22" fmla="*/ 821850 w 3093842"/>
                  <a:gd name="connsiteY22" fmla="*/ 3066453 h 3437383"/>
                  <a:gd name="connsiteX23" fmla="*/ 683999 w 3093842"/>
                  <a:gd name="connsiteY23" fmla="*/ 3080349 h 3437383"/>
                  <a:gd name="connsiteX24" fmla="*/ 0 w 3093842"/>
                  <a:gd name="connsiteY24" fmla="*/ 3080349 h 3437383"/>
                  <a:gd name="connsiteX25" fmla="*/ 0 w 3093842"/>
                  <a:gd name="connsiteY25" fmla="*/ 2396349 h 3437383"/>
                  <a:gd name="connsiteX26" fmla="*/ 13897 w 3093842"/>
                  <a:gd name="connsiteY26" fmla="*/ 2258499 h 3437383"/>
                  <a:gd name="connsiteX27" fmla="*/ 29081 w 3093842"/>
                  <a:gd name="connsiteY27" fmla="*/ 2209585 h 3437383"/>
                  <a:gd name="connsiteX28" fmla="*/ 123359 w 3093842"/>
                  <a:gd name="connsiteY28" fmla="*/ 2238850 h 3437383"/>
                  <a:gd name="connsiteX29" fmla="*/ 238923 w 3093842"/>
                  <a:gd name="connsiteY29" fmla="*/ 2250500 h 3437383"/>
                  <a:gd name="connsiteX30" fmla="*/ 772567 w 3093842"/>
                  <a:gd name="connsiteY30" fmla="*/ 1887339 h 3437383"/>
                  <a:gd name="connsiteX31" fmla="*/ 800474 w 3093842"/>
                  <a:gd name="connsiteY31" fmla="*/ 1793378 h 3437383"/>
                  <a:gd name="connsiteX32" fmla="*/ 793278 w 3093842"/>
                  <a:gd name="connsiteY32" fmla="*/ 1721990 h 3437383"/>
                  <a:gd name="connsiteX33" fmla="*/ 805080 w 3093842"/>
                  <a:gd name="connsiteY33" fmla="*/ 1723032 h 3437383"/>
                  <a:gd name="connsiteX34" fmla="*/ 807640 w 3093842"/>
                  <a:gd name="connsiteY34" fmla="*/ 1723724 h 3437383"/>
                  <a:gd name="connsiteX35" fmla="*/ 800692 w 3093842"/>
                  <a:gd name="connsiteY35" fmla="*/ 1792645 h 3437383"/>
                  <a:gd name="connsiteX36" fmla="*/ 800474 w 3093842"/>
                  <a:gd name="connsiteY36" fmla="*/ 1793378 h 3437383"/>
                  <a:gd name="connsiteX37" fmla="*/ 793278 w 3093842"/>
                  <a:gd name="connsiteY37" fmla="*/ 1721990 h 3437383"/>
                  <a:gd name="connsiteX38" fmla="*/ 1949711 w 3093842"/>
                  <a:gd name="connsiteY38" fmla="*/ 1721571 h 3437383"/>
                  <a:gd name="connsiteX39" fmla="*/ 1958654 w 3093842"/>
                  <a:gd name="connsiteY39" fmla="*/ 1810279 h 3437383"/>
                  <a:gd name="connsiteX40" fmla="*/ 2520423 w 3093842"/>
                  <a:gd name="connsiteY40" fmla="*/ 2268134 h 3437383"/>
                  <a:gd name="connsiteX41" fmla="*/ 2635987 w 3093842"/>
                  <a:gd name="connsiteY41" fmla="*/ 2256484 h 3437383"/>
                  <a:gd name="connsiteX42" fmla="*/ 2715987 w 3093842"/>
                  <a:gd name="connsiteY42" fmla="*/ 2231651 h 3437383"/>
                  <a:gd name="connsiteX43" fmla="*/ 2724322 w 3093842"/>
                  <a:gd name="connsiteY43" fmla="*/ 2258500 h 3437383"/>
                  <a:gd name="connsiteX44" fmla="*/ 2738218 w 3093842"/>
                  <a:gd name="connsiteY44" fmla="*/ 2396350 h 3437383"/>
                  <a:gd name="connsiteX45" fmla="*/ 2738218 w 3093842"/>
                  <a:gd name="connsiteY45" fmla="*/ 3080350 h 3437383"/>
                  <a:gd name="connsiteX46" fmla="*/ 2054218 w 3093842"/>
                  <a:gd name="connsiteY46" fmla="*/ 3080350 h 3437383"/>
                  <a:gd name="connsiteX47" fmla="*/ 1916368 w 3093842"/>
                  <a:gd name="connsiteY47" fmla="*/ 3066454 h 3437383"/>
                  <a:gd name="connsiteX48" fmla="*/ 1903980 w 3093842"/>
                  <a:gd name="connsiteY48" fmla="*/ 3062608 h 3437383"/>
                  <a:gd name="connsiteX49" fmla="*/ 1929769 w 3093842"/>
                  <a:gd name="connsiteY49" fmla="*/ 2979528 h 3437383"/>
                  <a:gd name="connsiteX50" fmla="*/ 1941419 w 3093842"/>
                  <a:gd name="connsiteY50" fmla="*/ 2863964 h 3437383"/>
                  <a:gd name="connsiteX51" fmla="*/ 1483564 w 3093842"/>
                  <a:gd name="connsiteY51" fmla="*/ 2302195 h 3437383"/>
                  <a:gd name="connsiteX52" fmla="*/ 1380754 w 3093842"/>
                  <a:gd name="connsiteY52" fmla="*/ 2291831 h 3437383"/>
                  <a:gd name="connsiteX53" fmla="*/ 1381034 w 3093842"/>
                  <a:gd name="connsiteY53" fmla="*/ 2289049 h 3437383"/>
                  <a:gd name="connsiteX54" fmla="*/ 1481770 w 3093842"/>
                  <a:gd name="connsiteY54" fmla="*/ 2278894 h 3437383"/>
                  <a:gd name="connsiteX55" fmla="*/ 1927975 w 3093842"/>
                  <a:gd name="connsiteY55" fmla="*/ 1832689 h 3437383"/>
                  <a:gd name="connsiteX56" fmla="*/ 1939082 w 3093842"/>
                  <a:gd name="connsiteY56" fmla="*/ 1722508 h 3437383"/>
                  <a:gd name="connsiteX57" fmla="*/ 1949711 w 3093842"/>
                  <a:gd name="connsiteY57" fmla="*/ 1721571 h 3437383"/>
                  <a:gd name="connsiteX58" fmla="*/ 804657 w 3093842"/>
                  <a:gd name="connsiteY58" fmla="*/ 1600852 h 3437383"/>
                  <a:gd name="connsiteX59" fmla="*/ 812342 w 3093842"/>
                  <a:gd name="connsiteY59" fmla="*/ 1677081 h 3437383"/>
                  <a:gd name="connsiteX60" fmla="*/ 811852 w 3093842"/>
                  <a:gd name="connsiteY60" fmla="*/ 1681939 h 3437383"/>
                  <a:gd name="connsiteX61" fmla="*/ 796175 w 3093842"/>
                  <a:gd name="connsiteY61" fmla="*/ 1683519 h 3437383"/>
                  <a:gd name="connsiteX62" fmla="*/ 804437 w 3093842"/>
                  <a:gd name="connsiteY62" fmla="*/ 1601561 h 3437383"/>
                  <a:gd name="connsiteX63" fmla="*/ 804657 w 3093842"/>
                  <a:gd name="connsiteY63" fmla="*/ 1600852 h 3437383"/>
                  <a:gd name="connsiteX64" fmla="*/ 2715988 w 3093842"/>
                  <a:gd name="connsiteY64" fmla="*/ 1157779 h 3437383"/>
                  <a:gd name="connsiteX65" fmla="*/ 2743624 w 3093842"/>
                  <a:gd name="connsiteY65" fmla="*/ 1166358 h 3437383"/>
                  <a:gd name="connsiteX66" fmla="*/ 3093842 w 3093842"/>
                  <a:gd name="connsiteY66" fmla="*/ 1694715 h 3437383"/>
                  <a:gd name="connsiteX67" fmla="*/ 2743624 w 3093842"/>
                  <a:gd name="connsiteY67" fmla="*/ 2223072 h 3437383"/>
                  <a:gd name="connsiteX68" fmla="*/ 2715987 w 3093842"/>
                  <a:gd name="connsiteY68" fmla="*/ 2231651 h 3437383"/>
                  <a:gd name="connsiteX69" fmla="*/ 2684466 w 3093842"/>
                  <a:gd name="connsiteY69" fmla="*/ 2130106 h 3437383"/>
                  <a:gd name="connsiteX70" fmla="*/ 2054218 w 3093842"/>
                  <a:gd name="connsiteY70" fmla="*/ 1712350 h 3437383"/>
                  <a:gd name="connsiteX71" fmla="*/ 1949711 w 3093842"/>
                  <a:gd name="connsiteY71" fmla="*/ 1721571 h 3437383"/>
                  <a:gd name="connsiteX72" fmla="*/ 1947004 w 3093842"/>
                  <a:gd name="connsiteY72" fmla="*/ 1694715 h 3437383"/>
                  <a:gd name="connsiteX73" fmla="*/ 1949842 w 3093842"/>
                  <a:gd name="connsiteY73" fmla="*/ 1666559 h 3437383"/>
                  <a:gd name="connsiteX74" fmla="*/ 2054218 w 3093842"/>
                  <a:gd name="connsiteY74" fmla="*/ 1677081 h 3437383"/>
                  <a:gd name="connsiteX75" fmla="*/ 2684466 w 3093842"/>
                  <a:gd name="connsiteY75" fmla="*/ 1259325 h 3437383"/>
                  <a:gd name="connsiteX76" fmla="*/ 2715988 w 3093842"/>
                  <a:gd name="connsiteY76" fmla="*/ 1157779 h 3437383"/>
                  <a:gd name="connsiteX77" fmla="*/ 15151 w 3093842"/>
                  <a:gd name="connsiteY77" fmla="*/ 1149034 h 3437383"/>
                  <a:gd name="connsiteX78" fmla="*/ 54860 w 3093842"/>
                  <a:gd name="connsiteY78" fmla="*/ 1276960 h 3437383"/>
                  <a:gd name="connsiteX79" fmla="*/ 685108 w 3093842"/>
                  <a:gd name="connsiteY79" fmla="*/ 1694716 h 3437383"/>
                  <a:gd name="connsiteX80" fmla="*/ 796175 w 3093842"/>
                  <a:gd name="connsiteY80" fmla="*/ 1683519 h 3437383"/>
                  <a:gd name="connsiteX81" fmla="*/ 792787 w 3093842"/>
                  <a:gd name="connsiteY81" fmla="*/ 1717125 h 3437383"/>
                  <a:gd name="connsiteX82" fmla="*/ 793278 w 3093842"/>
                  <a:gd name="connsiteY82" fmla="*/ 1721990 h 3437383"/>
                  <a:gd name="connsiteX83" fmla="*/ 683999 w 3093842"/>
                  <a:gd name="connsiteY83" fmla="*/ 1712349 h 3437383"/>
                  <a:gd name="connsiteX84" fmla="*/ 53752 w 3093842"/>
                  <a:gd name="connsiteY84" fmla="*/ 2130105 h 3437383"/>
                  <a:gd name="connsiteX85" fmla="*/ 29081 w 3093842"/>
                  <a:gd name="connsiteY85" fmla="*/ 2209585 h 3437383"/>
                  <a:gd name="connsiteX86" fmla="*/ 15722 w 3093842"/>
                  <a:gd name="connsiteY86" fmla="*/ 2205438 h 3437383"/>
                  <a:gd name="connsiteX87" fmla="*/ 15151 w 3093842"/>
                  <a:gd name="connsiteY87" fmla="*/ 1149034 h 3437383"/>
                  <a:gd name="connsiteX88" fmla="*/ 1389517 w 3093842"/>
                  <a:gd name="connsiteY88" fmla="*/ 1146056 h 3437383"/>
                  <a:gd name="connsiteX89" fmla="*/ 1391119 w 3093842"/>
                  <a:gd name="connsiteY89" fmla="*/ 1146218 h 3437383"/>
                  <a:gd name="connsiteX90" fmla="*/ 1389602 w 3093842"/>
                  <a:gd name="connsiteY90" fmla="*/ 1146371 h 3437383"/>
                  <a:gd name="connsiteX91" fmla="*/ 1389517 w 3093842"/>
                  <a:gd name="connsiteY91" fmla="*/ 1146056 h 3437383"/>
                  <a:gd name="connsiteX92" fmla="*/ 1360053 w 3093842"/>
                  <a:gd name="connsiteY92" fmla="*/ 1144326 h 3437383"/>
                  <a:gd name="connsiteX93" fmla="*/ 1384964 w 3093842"/>
                  <a:gd name="connsiteY93" fmla="*/ 1146838 h 3437383"/>
                  <a:gd name="connsiteX94" fmla="*/ 1389602 w 3093842"/>
                  <a:gd name="connsiteY94" fmla="*/ 1146371 h 3437383"/>
                  <a:gd name="connsiteX95" fmla="*/ 1411723 w 3093842"/>
                  <a:gd name="connsiteY95" fmla="*/ 1228264 h 3437383"/>
                  <a:gd name="connsiteX96" fmla="*/ 1916368 w 3093842"/>
                  <a:gd name="connsiteY96" fmla="*/ 1663185 h 3437383"/>
                  <a:gd name="connsiteX97" fmla="*/ 1934370 w 3093842"/>
                  <a:gd name="connsiteY97" fmla="*/ 1664999 h 3437383"/>
                  <a:gd name="connsiteX98" fmla="*/ 1939625 w 3093842"/>
                  <a:gd name="connsiteY98" fmla="*/ 1717125 h 3437383"/>
                  <a:gd name="connsiteX99" fmla="*/ 1939082 w 3093842"/>
                  <a:gd name="connsiteY99" fmla="*/ 1722508 h 3437383"/>
                  <a:gd name="connsiteX100" fmla="*/ 1933138 w 3093842"/>
                  <a:gd name="connsiteY100" fmla="*/ 1723033 h 3437383"/>
                  <a:gd name="connsiteX101" fmla="*/ 1384114 w 3093842"/>
                  <a:gd name="connsiteY101" fmla="*/ 2258500 h 3437383"/>
                  <a:gd name="connsiteX102" fmla="*/ 1381034 w 3093842"/>
                  <a:gd name="connsiteY102" fmla="*/ 2289049 h 3437383"/>
                  <a:gd name="connsiteX103" fmla="*/ 1366206 w 3093842"/>
                  <a:gd name="connsiteY103" fmla="*/ 2290544 h 3437383"/>
                  <a:gd name="connsiteX104" fmla="*/ 1357242 w 3093842"/>
                  <a:gd name="connsiteY104" fmla="*/ 2289641 h 3437383"/>
                  <a:gd name="connsiteX105" fmla="*/ 1354104 w 3093842"/>
                  <a:gd name="connsiteY105" fmla="*/ 2258499 h 3437383"/>
                  <a:gd name="connsiteX106" fmla="*/ 919182 w 3093842"/>
                  <a:gd name="connsiteY106" fmla="*/ 1753854 h 3437383"/>
                  <a:gd name="connsiteX107" fmla="*/ 807640 w 3093842"/>
                  <a:gd name="connsiteY107" fmla="*/ 1723724 h 3437383"/>
                  <a:gd name="connsiteX108" fmla="*/ 811852 w 3093842"/>
                  <a:gd name="connsiteY108" fmla="*/ 1681939 h 3437383"/>
                  <a:gd name="connsiteX109" fmla="*/ 822959 w 3093842"/>
                  <a:gd name="connsiteY109" fmla="*/ 1680820 h 3437383"/>
                  <a:gd name="connsiteX110" fmla="*/ 1327604 w 3093842"/>
                  <a:gd name="connsiteY110" fmla="*/ 1245898 h 3437383"/>
                  <a:gd name="connsiteX111" fmla="*/ 1354900 w 3093842"/>
                  <a:gd name="connsiteY111" fmla="*/ 1144846 h 3437383"/>
                  <a:gd name="connsiteX112" fmla="*/ 1360053 w 3093842"/>
                  <a:gd name="connsiteY112" fmla="*/ 1144326 h 3437383"/>
                  <a:gd name="connsiteX113" fmla="*/ 1108 w 3093842"/>
                  <a:gd name="connsiteY113" fmla="*/ 326716 h 3437383"/>
                  <a:gd name="connsiteX114" fmla="*/ 685108 w 3093842"/>
                  <a:gd name="connsiteY114" fmla="*/ 326716 h 3437383"/>
                  <a:gd name="connsiteX115" fmla="*/ 822959 w 3093842"/>
                  <a:gd name="connsiteY115" fmla="*/ 340613 h 3437383"/>
                  <a:gd name="connsiteX116" fmla="*/ 856369 w 3093842"/>
                  <a:gd name="connsiteY116" fmla="*/ 350983 h 3437383"/>
                  <a:gd name="connsiteX117" fmla="*/ 823195 w 3093842"/>
                  <a:gd name="connsiteY117" fmla="*/ 457855 h 3437383"/>
                  <a:gd name="connsiteX118" fmla="*/ 811545 w 3093842"/>
                  <a:gd name="connsiteY118" fmla="*/ 573419 h 3437383"/>
                  <a:gd name="connsiteX119" fmla="*/ 1269400 w 3093842"/>
                  <a:gd name="connsiteY119" fmla="*/ 1135188 h 3437383"/>
                  <a:gd name="connsiteX120" fmla="*/ 1355174 w 3093842"/>
                  <a:gd name="connsiteY120" fmla="*/ 1143835 h 3437383"/>
                  <a:gd name="connsiteX121" fmla="*/ 1354900 w 3093842"/>
                  <a:gd name="connsiteY121" fmla="*/ 1144846 h 3437383"/>
                  <a:gd name="connsiteX122" fmla="*/ 1250642 w 3093842"/>
                  <a:gd name="connsiteY122" fmla="*/ 1155356 h 3437383"/>
                  <a:gd name="connsiteX123" fmla="*/ 837849 w 3093842"/>
                  <a:gd name="connsiteY123" fmla="*/ 1493924 h 3437383"/>
                  <a:gd name="connsiteX124" fmla="*/ 804657 w 3093842"/>
                  <a:gd name="connsiteY124" fmla="*/ 1600852 h 3437383"/>
                  <a:gd name="connsiteX125" fmla="*/ 800692 w 3093842"/>
                  <a:gd name="connsiteY125" fmla="*/ 1561517 h 3437383"/>
                  <a:gd name="connsiteX126" fmla="*/ 238923 w 3093842"/>
                  <a:gd name="connsiteY126" fmla="*/ 1103661 h 3437383"/>
                  <a:gd name="connsiteX127" fmla="*/ 15722 w 3093842"/>
                  <a:gd name="connsiteY127" fmla="*/ 1148724 h 3437383"/>
                  <a:gd name="connsiteX128" fmla="*/ 15151 w 3093842"/>
                  <a:gd name="connsiteY128" fmla="*/ 1149034 h 3437383"/>
                  <a:gd name="connsiteX129" fmla="*/ 15006 w 3093842"/>
                  <a:gd name="connsiteY129" fmla="*/ 1148566 h 3437383"/>
                  <a:gd name="connsiteX130" fmla="*/ 1108 w 3093842"/>
                  <a:gd name="connsiteY130" fmla="*/ 1010716 h 3437383"/>
                  <a:gd name="connsiteX131" fmla="*/ 1108 w 3093842"/>
                  <a:gd name="connsiteY131" fmla="*/ 326716 h 3437383"/>
                  <a:gd name="connsiteX132" fmla="*/ 2054218 w 3093842"/>
                  <a:gd name="connsiteY132" fmla="*/ 309081 h 3437383"/>
                  <a:gd name="connsiteX133" fmla="*/ 2738218 w 3093842"/>
                  <a:gd name="connsiteY133" fmla="*/ 309081 h 3437383"/>
                  <a:gd name="connsiteX134" fmla="*/ 2738218 w 3093842"/>
                  <a:gd name="connsiteY134" fmla="*/ 993080 h 3437383"/>
                  <a:gd name="connsiteX135" fmla="*/ 2724322 w 3093842"/>
                  <a:gd name="connsiteY135" fmla="*/ 1130930 h 3437383"/>
                  <a:gd name="connsiteX136" fmla="*/ 2715988 w 3093842"/>
                  <a:gd name="connsiteY136" fmla="*/ 1157779 h 3437383"/>
                  <a:gd name="connsiteX137" fmla="*/ 2635987 w 3093842"/>
                  <a:gd name="connsiteY137" fmla="*/ 1132946 h 3437383"/>
                  <a:gd name="connsiteX138" fmla="*/ 2520423 w 3093842"/>
                  <a:gd name="connsiteY138" fmla="*/ 1121295 h 3437383"/>
                  <a:gd name="connsiteX139" fmla="*/ 1958654 w 3093842"/>
                  <a:gd name="connsiteY139" fmla="*/ 1579151 h 3437383"/>
                  <a:gd name="connsiteX140" fmla="*/ 1949842 w 3093842"/>
                  <a:gd name="connsiteY140" fmla="*/ 1666559 h 3437383"/>
                  <a:gd name="connsiteX141" fmla="*/ 1934370 w 3093842"/>
                  <a:gd name="connsiteY141" fmla="*/ 1664999 h 3437383"/>
                  <a:gd name="connsiteX142" fmla="*/ 1927975 w 3093842"/>
                  <a:gd name="connsiteY142" fmla="*/ 1601561 h 3437383"/>
                  <a:gd name="connsiteX143" fmla="*/ 1481770 w 3093842"/>
                  <a:gd name="connsiteY143" fmla="*/ 1155356 h 3437383"/>
                  <a:gd name="connsiteX144" fmla="*/ 1391119 w 3093842"/>
                  <a:gd name="connsiteY144" fmla="*/ 1146218 h 3437383"/>
                  <a:gd name="connsiteX145" fmla="*/ 1500528 w 3093842"/>
                  <a:gd name="connsiteY145" fmla="*/ 1135188 h 3437383"/>
                  <a:gd name="connsiteX146" fmla="*/ 1958383 w 3093842"/>
                  <a:gd name="connsiteY146" fmla="*/ 573419 h 3437383"/>
                  <a:gd name="connsiteX147" fmla="*/ 1913321 w 3093842"/>
                  <a:gd name="connsiteY147" fmla="*/ 350218 h 3437383"/>
                  <a:gd name="connsiteX148" fmla="*/ 1901107 w 3093842"/>
                  <a:gd name="connsiteY148" fmla="*/ 327715 h 3437383"/>
                  <a:gd name="connsiteX149" fmla="*/ 1916368 w 3093842"/>
                  <a:gd name="connsiteY149" fmla="*/ 322977 h 3437383"/>
                  <a:gd name="connsiteX150" fmla="*/ 2054218 w 3093842"/>
                  <a:gd name="connsiteY150" fmla="*/ 309081 h 3437383"/>
                  <a:gd name="connsiteX151" fmla="*/ 1384964 w 3093842"/>
                  <a:gd name="connsiteY151" fmla="*/ 0 h 3437383"/>
                  <a:gd name="connsiteX152" fmla="*/ 1860452 w 3093842"/>
                  <a:gd name="connsiteY152" fmla="*/ 252815 h 3437383"/>
                  <a:gd name="connsiteX153" fmla="*/ 1901107 w 3093842"/>
                  <a:gd name="connsiteY153" fmla="*/ 327715 h 3437383"/>
                  <a:gd name="connsiteX154" fmla="*/ 1787974 w 3093842"/>
                  <a:gd name="connsiteY154" fmla="*/ 362833 h 3437383"/>
                  <a:gd name="connsiteX155" fmla="*/ 1370218 w 3093842"/>
                  <a:gd name="connsiteY155" fmla="*/ 993080 h 3437383"/>
                  <a:gd name="connsiteX156" fmla="*/ 1380901 w 3093842"/>
                  <a:gd name="connsiteY156" fmla="*/ 1114161 h 3437383"/>
                  <a:gd name="connsiteX157" fmla="*/ 1389517 w 3093842"/>
                  <a:gd name="connsiteY157" fmla="*/ 1146056 h 3437383"/>
                  <a:gd name="connsiteX158" fmla="*/ 1366206 w 3093842"/>
                  <a:gd name="connsiteY158" fmla="*/ 1143706 h 3437383"/>
                  <a:gd name="connsiteX159" fmla="*/ 1360053 w 3093842"/>
                  <a:gd name="connsiteY159" fmla="*/ 1144326 h 3437383"/>
                  <a:gd name="connsiteX160" fmla="*/ 1355174 w 3093842"/>
                  <a:gd name="connsiteY160" fmla="*/ 1143835 h 3437383"/>
                  <a:gd name="connsiteX161" fmla="*/ 1358426 w 3093842"/>
                  <a:gd name="connsiteY161" fmla="*/ 1131795 h 3437383"/>
                  <a:gd name="connsiteX162" fmla="*/ 1369109 w 3093842"/>
                  <a:gd name="connsiteY162" fmla="*/ 1010716 h 3437383"/>
                  <a:gd name="connsiteX163" fmla="*/ 951353 w 3093842"/>
                  <a:gd name="connsiteY163" fmla="*/ 380468 h 3437383"/>
                  <a:gd name="connsiteX164" fmla="*/ 856369 w 3093842"/>
                  <a:gd name="connsiteY164" fmla="*/ 350983 h 3437383"/>
                  <a:gd name="connsiteX165" fmla="*/ 856607 w 3093842"/>
                  <a:gd name="connsiteY165" fmla="*/ 350218 h 3437383"/>
                  <a:gd name="connsiteX166" fmla="*/ 1384964 w 3093842"/>
                  <a:gd name="connsiteY166" fmla="*/ 0 h 3437383"/>
                  <a:gd name="connsiteX0" fmla="*/ 1368000 w 3093842"/>
                  <a:gd name="connsiteY0" fmla="*/ 2037730 h 3184568"/>
                  <a:gd name="connsiteX1" fmla="*/ 1380754 w 3093842"/>
                  <a:gd name="connsiteY1" fmla="*/ 2039016 h 3184568"/>
                  <a:gd name="connsiteX2" fmla="*/ 1370218 w 3093842"/>
                  <a:gd name="connsiteY2" fmla="*/ 2143535 h 3184568"/>
                  <a:gd name="connsiteX3" fmla="*/ 1787974 w 3093842"/>
                  <a:gd name="connsiteY3" fmla="*/ 2773783 h 3184568"/>
                  <a:gd name="connsiteX4" fmla="*/ 1903980 w 3093842"/>
                  <a:gd name="connsiteY4" fmla="*/ 2809793 h 3184568"/>
                  <a:gd name="connsiteX5" fmla="*/ 1896357 w 3093842"/>
                  <a:gd name="connsiteY5" fmla="*/ 2834350 h 3184568"/>
                  <a:gd name="connsiteX6" fmla="*/ 1368000 w 3093842"/>
                  <a:gd name="connsiteY6" fmla="*/ 3184568 h 3184568"/>
                  <a:gd name="connsiteX7" fmla="*/ 839643 w 3093842"/>
                  <a:gd name="connsiteY7" fmla="*/ 2834350 h 3184568"/>
                  <a:gd name="connsiteX8" fmla="*/ 832215 w 3093842"/>
                  <a:gd name="connsiteY8" fmla="*/ 2810420 h 3184568"/>
                  <a:gd name="connsiteX9" fmla="*/ 950244 w 3093842"/>
                  <a:gd name="connsiteY9" fmla="*/ 2773782 h 3184568"/>
                  <a:gd name="connsiteX10" fmla="*/ 1368000 w 3093842"/>
                  <a:gd name="connsiteY10" fmla="*/ 2143534 h 3184568"/>
                  <a:gd name="connsiteX11" fmla="*/ 1357441 w 3093842"/>
                  <a:gd name="connsiteY11" fmla="*/ 2038795 h 3184568"/>
                  <a:gd name="connsiteX12" fmla="*/ 1368000 w 3093842"/>
                  <a:gd name="connsiteY12" fmla="*/ 2037730 h 3184568"/>
                  <a:gd name="connsiteX13" fmla="*/ 800474 w 3093842"/>
                  <a:gd name="connsiteY13" fmla="*/ 1540563 h 3184568"/>
                  <a:gd name="connsiteX14" fmla="*/ 804437 w 3093842"/>
                  <a:gd name="connsiteY14" fmla="*/ 1579874 h 3184568"/>
                  <a:gd name="connsiteX15" fmla="*/ 1250642 w 3093842"/>
                  <a:gd name="connsiteY15" fmla="*/ 2026079 h 3184568"/>
                  <a:gd name="connsiteX16" fmla="*/ 1357242 w 3093842"/>
                  <a:gd name="connsiteY16" fmla="*/ 2036826 h 3184568"/>
                  <a:gd name="connsiteX17" fmla="*/ 1357441 w 3093842"/>
                  <a:gd name="connsiteY17" fmla="*/ 2038795 h 3184568"/>
                  <a:gd name="connsiteX18" fmla="*/ 1252436 w 3093842"/>
                  <a:gd name="connsiteY18" fmla="*/ 2049380 h 3184568"/>
                  <a:gd name="connsiteX19" fmla="*/ 794581 w 3093842"/>
                  <a:gd name="connsiteY19" fmla="*/ 2611149 h 3184568"/>
                  <a:gd name="connsiteX20" fmla="*/ 806231 w 3093842"/>
                  <a:gd name="connsiteY20" fmla="*/ 2726713 h 3184568"/>
                  <a:gd name="connsiteX21" fmla="*/ 832215 w 3093842"/>
                  <a:gd name="connsiteY21" fmla="*/ 2810420 h 3184568"/>
                  <a:gd name="connsiteX22" fmla="*/ 821850 w 3093842"/>
                  <a:gd name="connsiteY22" fmla="*/ 2813638 h 3184568"/>
                  <a:gd name="connsiteX23" fmla="*/ 683999 w 3093842"/>
                  <a:gd name="connsiteY23" fmla="*/ 2827534 h 3184568"/>
                  <a:gd name="connsiteX24" fmla="*/ 0 w 3093842"/>
                  <a:gd name="connsiteY24" fmla="*/ 2827534 h 3184568"/>
                  <a:gd name="connsiteX25" fmla="*/ 0 w 3093842"/>
                  <a:gd name="connsiteY25" fmla="*/ 2143534 h 3184568"/>
                  <a:gd name="connsiteX26" fmla="*/ 13897 w 3093842"/>
                  <a:gd name="connsiteY26" fmla="*/ 2005684 h 3184568"/>
                  <a:gd name="connsiteX27" fmla="*/ 29081 w 3093842"/>
                  <a:gd name="connsiteY27" fmla="*/ 1956770 h 3184568"/>
                  <a:gd name="connsiteX28" fmla="*/ 123359 w 3093842"/>
                  <a:gd name="connsiteY28" fmla="*/ 1986035 h 3184568"/>
                  <a:gd name="connsiteX29" fmla="*/ 238923 w 3093842"/>
                  <a:gd name="connsiteY29" fmla="*/ 1997685 h 3184568"/>
                  <a:gd name="connsiteX30" fmla="*/ 772567 w 3093842"/>
                  <a:gd name="connsiteY30" fmla="*/ 1634524 h 3184568"/>
                  <a:gd name="connsiteX31" fmla="*/ 800474 w 3093842"/>
                  <a:gd name="connsiteY31" fmla="*/ 1540563 h 3184568"/>
                  <a:gd name="connsiteX32" fmla="*/ 793278 w 3093842"/>
                  <a:gd name="connsiteY32" fmla="*/ 1469175 h 3184568"/>
                  <a:gd name="connsiteX33" fmla="*/ 805080 w 3093842"/>
                  <a:gd name="connsiteY33" fmla="*/ 1470217 h 3184568"/>
                  <a:gd name="connsiteX34" fmla="*/ 807640 w 3093842"/>
                  <a:gd name="connsiteY34" fmla="*/ 1470909 h 3184568"/>
                  <a:gd name="connsiteX35" fmla="*/ 800692 w 3093842"/>
                  <a:gd name="connsiteY35" fmla="*/ 1539830 h 3184568"/>
                  <a:gd name="connsiteX36" fmla="*/ 800474 w 3093842"/>
                  <a:gd name="connsiteY36" fmla="*/ 1540563 h 3184568"/>
                  <a:gd name="connsiteX37" fmla="*/ 793278 w 3093842"/>
                  <a:gd name="connsiteY37" fmla="*/ 1469175 h 3184568"/>
                  <a:gd name="connsiteX38" fmla="*/ 1949711 w 3093842"/>
                  <a:gd name="connsiteY38" fmla="*/ 1468756 h 3184568"/>
                  <a:gd name="connsiteX39" fmla="*/ 1958654 w 3093842"/>
                  <a:gd name="connsiteY39" fmla="*/ 1557464 h 3184568"/>
                  <a:gd name="connsiteX40" fmla="*/ 2520423 w 3093842"/>
                  <a:gd name="connsiteY40" fmla="*/ 2015319 h 3184568"/>
                  <a:gd name="connsiteX41" fmla="*/ 2635987 w 3093842"/>
                  <a:gd name="connsiteY41" fmla="*/ 2003669 h 3184568"/>
                  <a:gd name="connsiteX42" fmla="*/ 2715987 w 3093842"/>
                  <a:gd name="connsiteY42" fmla="*/ 1978836 h 3184568"/>
                  <a:gd name="connsiteX43" fmla="*/ 2724322 w 3093842"/>
                  <a:gd name="connsiteY43" fmla="*/ 2005685 h 3184568"/>
                  <a:gd name="connsiteX44" fmla="*/ 2738218 w 3093842"/>
                  <a:gd name="connsiteY44" fmla="*/ 2143535 h 3184568"/>
                  <a:gd name="connsiteX45" fmla="*/ 2738218 w 3093842"/>
                  <a:gd name="connsiteY45" fmla="*/ 2827535 h 3184568"/>
                  <a:gd name="connsiteX46" fmla="*/ 2054218 w 3093842"/>
                  <a:gd name="connsiteY46" fmla="*/ 2827535 h 3184568"/>
                  <a:gd name="connsiteX47" fmla="*/ 1916368 w 3093842"/>
                  <a:gd name="connsiteY47" fmla="*/ 2813639 h 3184568"/>
                  <a:gd name="connsiteX48" fmla="*/ 1903980 w 3093842"/>
                  <a:gd name="connsiteY48" fmla="*/ 2809793 h 3184568"/>
                  <a:gd name="connsiteX49" fmla="*/ 1929769 w 3093842"/>
                  <a:gd name="connsiteY49" fmla="*/ 2726713 h 3184568"/>
                  <a:gd name="connsiteX50" fmla="*/ 1941419 w 3093842"/>
                  <a:gd name="connsiteY50" fmla="*/ 2611149 h 3184568"/>
                  <a:gd name="connsiteX51" fmla="*/ 1483564 w 3093842"/>
                  <a:gd name="connsiteY51" fmla="*/ 2049380 h 3184568"/>
                  <a:gd name="connsiteX52" fmla="*/ 1380754 w 3093842"/>
                  <a:gd name="connsiteY52" fmla="*/ 2039016 h 3184568"/>
                  <a:gd name="connsiteX53" fmla="*/ 1381034 w 3093842"/>
                  <a:gd name="connsiteY53" fmla="*/ 2036234 h 3184568"/>
                  <a:gd name="connsiteX54" fmla="*/ 1481770 w 3093842"/>
                  <a:gd name="connsiteY54" fmla="*/ 2026079 h 3184568"/>
                  <a:gd name="connsiteX55" fmla="*/ 1927975 w 3093842"/>
                  <a:gd name="connsiteY55" fmla="*/ 1579874 h 3184568"/>
                  <a:gd name="connsiteX56" fmla="*/ 1939082 w 3093842"/>
                  <a:gd name="connsiteY56" fmla="*/ 1469693 h 3184568"/>
                  <a:gd name="connsiteX57" fmla="*/ 1949711 w 3093842"/>
                  <a:gd name="connsiteY57" fmla="*/ 1468756 h 3184568"/>
                  <a:gd name="connsiteX58" fmla="*/ 804657 w 3093842"/>
                  <a:gd name="connsiteY58" fmla="*/ 1348037 h 3184568"/>
                  <a:gd name="connsiteX59" fmla="*/ 812342 w 3093842"/>
                  <a:gd name="connsiteY59" fmla="*/ 1424266 h 3184568"/>
                  <a:gd name="connsiteX60" fmla="*/ 811852 w 3093842"/>
                  <a:gd name="connsiteY60" fmla="*/ 1429124 h 3184568"/>
                  <a:gd name="connsiteX61" fmla="*/ 796175 w 3093842"/>
                  <a:gd name="connsiteY61" fmla="*/ 1430704 h 3184568"/>
                  <a:gd name="connsiteX62" fmla="*/ 804437 w 3093842"/>
                  <a:gd name="connsiteY62" fmla="*/ 1348746 h 3184568"/>
                  <a:gd name="connsiteX63" fmla="*/ 804657 w 3093842"/>
                  <a:gd name="connsiteY63" fmla="*/ 1348037 h 3184568"/>
                  <a:gd name="connsiteX64" fmla="*/ 2715988 w 3093842"/>
                  <a:gd name="connsiteY64" fmla="*/ 904964 h 3184568"/>
                  <a:gd name="connsiteX65" fmla="*/ 2743624 w 3093842"/>
                  <a:gd name="connsiteY65" fmla="*/ 913543 h 3184568"/>
                  <a:gd name="connsiteX66" fmla="*/ 3093842 w 3093842"/>
                  <a:gd name="connsiteY66" fmla="*/ 1441900 h 3184568"/>
                  <a:gd name="connsiteX67" fmla="*/ 2743624 w 3093842"/>
                  <a:gd name="connsiteY67" fmla="*/ 1970257 h 3184568"/>
                  <a:gd name="connsiteX68" fmla="*/ 2715987 w 3093842"/>
                  <a:gd name="connsiteY68" fmla="*/ 1978836 h 3184568"/>
                  <a:gd name="connsiteX69" fmla="*/ 2684466 w 3093842"/>
                  <a:gd name="connsiteY69" fmla="*/ 1877291 h 3184568"/>
                  <a:gd name="connsiteX70" fmla="*/ 2054218 w 3093842"/>
                  <a:gd name="connsiteY70" fmla="*/ 1459535 h 3184568"/>
                  <a:gd name="connsiteX71" fmla="*/ 1949711 w 3093842"/>
                  <a:gd name="connsiteY71" fmla="*/ 1468756 h 3184568"/>
                  <a:gd name="connsiteX72" fmla="*/ 1947004 w 3093842"/>
                  <a:gd name="connsiteY72" fmla="*/ 1441900 h 3184568"/>
                  <a:gd name="connsiteX73" fmla="*/ 1949842 w 3093842"/>
                  <a:gd name="connsiteY73" fmla="*/ 1413744 h 3184568"/>
                  <a:gd name="connsiteX74" fmla="*/ 2054218 w 3093842"/>
                  <a:gd name="connsiteY74" fmla="*/ 1424266 h 3184568"/>
                  <a:gd name="connsiteX75" fmla="*/ 2684466 w 3093842"/>
                  <a:gd name="connsiteY75" fmla="*/ 1006510 h 3184568"/>
                  <a:gd name="connsiteX76" fmla="*/ 2715988 w 3093842"/>
                  <a:gd name="connsiteY76" fmla="*/ 904964 h 3184568"/>
                  <a:gd name="connsiteX77" fmla="*/ 15151 w 3093842"/>
                  <a:gd name="connsiteY77" fmla="*/ 896219 h 3184568"/>
                  <a:gd name="connsiteX78" fmla="*/ 54860 w 3093842"/>
                  <a:gd name="connsiteY78" fmla="*/ 1024145 h 3184568"/>
                  <a:gd name="connsiteX79" fmla="*/ 685108 w 3093842"/>
                  <a:gd name="connsiteY79" fmla="*/ 1441901 h 3184568"/>
                  <a:gd name="connsiteX80" fmla="*/ 796175 w 3093842"/>
                  <a:gd name="connsiteY80" fmla="*/ 1430704 h 3184568"/>
                  <a:gd name="connsiteX81" fmla="*/ 792787 w 3093842"/>
                  <a:gd name="connsiteY81" fmla="*/ 1464310 h 3184568"/>
                  <a:gd name="connsiteX82" fmla="*/ 793278 w 3093842"/>
                  <a:gd name="connsiteY82" fmla="*/ 1469175 h 3184568"/>
                  <a:gd name="connsiteX83" fmla="*/ 683999 w 3093842"/>
                  <a:gd name="connsiteY83" fmla="*/ 1459534 h 3184568"/>
                  <a:gd name="connsiteX84" fmla="*/ 53752 w 3093842"/>
                  <a:gd name="connsiteY84" fmla="*/ 1877290 h 3184568"/>
                  <a:gd name="connsiteX85" fmla="*/ 29081 w 3093842"/>
                  <a:gd name="connsiteY85" fmla="*/ 1956770 h 3184568"/>
                  <a:gd name="connsiteX86" fmla="*/ 15722 w 3093842"/>
                  <a:gd name="connsiteY86" fmla="*/ 1952623 h 3184568"/>
                  <a:gd name="connsiteX87" fmla="*/ 15151 w 3093842"/>
                  <a:gd name="connsiteY87" fmla="*/ 896219 h 3184568"/>
                  <a:gd name="connsiteX88" fmla="*/ 1389517 w 3093842"/>
                  <a:gd name="connsiteY88" fmla="*/ 893241 h 3184568"/>
                  <a:gd name="connsiteX89" fmla="*/ 1391119 w 3093842"/>
                  <a:gd name="connsiteY89" fmla="*/ 893403 h 3184568"/>
                  <a:gd name="connsiteX90" fmla="*/ 1389602 w 3093842"/>
                  <a:gd name="connsiteY90" fmla="*/ 893556 h 3184568"/>
                  <a:gd name="connsiteX91" fmla="*/ 1389517 w 3093842"/>
                  <a:gd name="connsiteY91" fmla="*/ 893241 h 3184568"/>
                  <a:gd name="connsiteX92" fmla="*/ 1360053 w 3093842"/>
                  <a:gd name="connsiteY92" fmla="*/ 891511 h 3184568"/>
                  <a:gd name="connsiteX93" fmla="*/ 1384964 w 3093842"/>
                  <a:gd name="connsiteY93" fmla="*/ 894023 h 3184568"/>
                  <a:gd name="connsiteX94" fmla="*/ 1389602 w 3093842"/>
                  <a:gd name="connsiteY94" fmla="*/ 893556 h 3184568"/>
                  <a:gd name="connsiteX95" fmla="*/ 1411723 w 3093842"/>
                  <a:gd name="connsiteY95" fmla="*/ 975449 h 3184568"/>
                  <a:gd name="connsiteX96" fmla="*/ 1916368 w 3093842"/>
                  <a:gd name="connsiteY96" fmla="*/ 1410370 h 3184568"/>
                  <a:gd name="connsiteX97" fmla="*/ 1934370 w 3093842"/>
                  <a:gd name="connsiteY97" fmla="*/ 1412184 h 3184568"/>
                  <a:gd name="connsiteX98" fmla="*/ 1939625 w 3093842"/>
                  <a:gd name="connsiteY98" fmla="*/ 1464310 h 3184568"/>
                  <a:gd name="connsiteX99" fmla="*/ 1939082 w 3093842"/>
                  <a:gd name="connsiteY99" fmla="*/ 1469693 h 3184568"/>
                  <a:gd name="connsiteX100" fmla="*/ 1933138 w 3093842"/>
                  <a:gd name="connsiteY100" fmla="*/ 1470218 h 3184568"/>
                  <a:gd name="connsiteX101" fmla="*/ 1384114 w 3093842"/>
                  <a:gd name="connsiteY101" fmla="*/ 2005685 h 3184568"/>
                  <a:gd name="connsiteX102" fmla="*/ 1381034 w 3093842"/>
                  <a:gd name="connsiteY102" fmla="*/ 2036234 h 3184568"/>
                  <a:gd name="connsiteX103" fmla="*/ 1366206 w 3093842"/>
                  <a:gd name="connsiteY103" fmla="*/ 2037729 h 3184568"/>
                  <a:gd name="connsiteX104" fmla="*/ 1357242 w 3093842"/>
                  <a:gd name="connsiteY104" fmla="*/ 2036826 h 3184568"/>
                  <a:gd name="connsiteX105" fmla="*/ 1354104 w 3093842"/>
                  <a:gd name="connsiteY105" fmla="*/ 2005684 h 3184568"/>
                  <a:gd name="connsiteX106" fmla="*/ 919182 w 3093842"/>
                  <a:gd name="connsiteY106" fmla="*/ 1501039 h 3184568"/>
                  <a:gd name="connsiteX107" fmla="*/ 807640 w 3093842"/>
                  <a:gd name="connsiteY107" fmla="*/ 1470909 h 3184568"/>
                  <a:gd name="connsiteX108" fmla="*/ 811852 w 3093842"/>
                  <a:gd name="connsiteY108" fmla="*/ 1429124 h 3184568"/>
                  <a:gd name="connsiteX109" fmla="*/ 822959 w 3093842"/>
                  <a:gd name="connsiteY109" fmla="*/ 1428005 h 3184568"/>
                  <a:gd name="connsiteX110" fmla="*/ 1327604 w 3093842"/>
                  <a:gd name="connsiteY110" fmla="*/ 993083 h 3184568"/>
                  <a:gd name="connsiteX111" fmla="*/ 1354900 w 3093842"/>
                  <a:gd name="connsiteY111" fmla="*/ 892031 h 3184568"/>
                  <a:gd name="connsiteX112" fmla="*/ 1360053 w 3093842"/>
                  <a:gd name="connsiteY112" fmla="*/ 891511 h 3184568"/>
                  <a:gd name="connsiteX113" fmla="*/ 1108 w 3093842"/>
                  <a:gd name="connsiteY113" fmla="*/ 73901 h 3184568"/>
                  <a:gd name="connsiteX114" fmla="*/ 685108 w 3093842"/>
                  <a:gd name="connsiteY114" fmla="*/ 73901 h 3184568"/>
                  <a:gd name="connsiteX115" fmla="*/ 822959 w 3093842"/>
                  <a:gd name="connsiteY115" fmla="*/ 87798 h 3184568"/>
                  <a:gd name="connsiteX116" fmla="*/ 856369 w 3093842"/>
                  <a:gd name="connsiteY116" fmla="*/ 98168 h 3184568"/>
                  <a:gd name="connsiteX117" fmla="*/ 823195 w 3093842"/>
                  <a:gd name="connsiteY117" fmla="*/ 205040 h 3184568"/>
                  <a:gd name="connsiteX118" fmla="*/ 811545 w 3093842"/>
                  <a:gd name="connsiteY118" fmla="*/ 320604 h 3184568"/>
                  <a:gd name="connsiteX119" fmla="*/ 1269400 w 3093842"/>
                  <a:gd name="connsiteY119" fmla="*/ 882373 h 3184568"/>
                  <a:gd name="connsiteX120" fmla="*/ 1355174 w 3093842"/>
                  <a:gd name="connsiteY120" fmla="*/ 891020 h 3184568"/>
                  <a:gd name="connsiteX121" fmla="*/ 1354900 w 3093842"/>
                  <a:gd name="connsiteY121" fmla="*/ 892031 h 3184568"/>
                  <a:gd name="connsiteX122" fmla="*/ 1250642 w 3093842"/>
                  <a:gd name="connsiteY122" fmla="*/ 902541 h 3184568"/>
                  <a:gd name="connsiteX123" fmla="*/ 837849 w 3093842"/>
                  <a:gd name="connsiteY123" fmla="*/ 1241109 h 3184568"/>
                  <a:gd name="connsiteX124" fmla="*/ 804657 w 3093842"/>
                  <a:gd name="connsiteY124" fmla="*/ 1348037 h 3184568"/>
                  <a:gd name="connsiteX125" fmla="*/ 800692 w 3093842"/>
                  <a:gd name="connsiteY125" fmla="*/ 1308702 h 3184568"/>
                  <a:gd name="connsiteX126" fmla="*/ 238923 w 3093842"/>
                  <a:gd name="connsiteY126" fmla="*/ 850846 h 3184568"/>
                  <a:gd name="connsiteX127" fmla="*/ 15722 w 3093842"/>
                  <a:gd name="connsiteY127" fmla="*/ 895909 h 3184568"/>
                  <a:gd name="connsiteX128" fmla="*/ 15151 w 3093842"/>
                  <a:gd name="connsiteY128" fmla="*/ 896219 h 3184568"/>
                  <a:gd name="connsiteX129" fmla="*/ 15006 w 3093842"/>
                  <a:gd name="connsiteY129" fmla="*/ 895751 h 3184568"/>
                  <a:gd name="connsiteX130" fmla="*/ 1108 w 3093842"/>
                  <a:gd name="connsiteY130" fmla="*/ 757901 h 3184568"/>
                  <a:gd name="connsiteX131" fmla="*/ 1108 w 3093842"/>
                  <a:gd name="connsiteY131" fmla="*/ 73901 h 3184568"/>
                  <a:gd name="connsiteX132" fmla="*/ 2054218 w 3093842"/>
                  <a:gd name="connsiteY132" fmla="*/ 56266 h 3184568"/>
                  <a:gd name="connsiteX133" fmla="*/ 2738218 w 3093842"/>
                  <a:gd name="connsiteY133" fmla="*/ 56266 h 3184568"/>
                  <a:gd name="connsiteX134" fmla="*/ 2738218 w 3093842"/>
                  <a:gd name="connsiteY134" fmla="*/ 740265 h 3184568"/>
                  <a:gd name="connsiteX135" fmla="*/ 2724322 w 3093842"/>
                  <a:gd name="connsiteY135" fmla="*/ 878115 h 3184568"/>
                  <a:gd name="connsiteX136" fmla="*/ 2715988 w 3093842"/>
                  <a:gd name="connsiteY136" fmla="*/ 904964 h 3184568"/>
                  <a:gd name="connsiteX137" fmla="*/ 2635987 w 3093842"/>
                  <a:gd name="connsiteY137" fmla="*/ 880131 h 3184568"/>
                  <a:gd name="connsiteX138" fmla="*/ 2520423 w 3093842"/>
                  <a:gd name="connsiteY138" fmla="*/ 868480 h 3184568"/>
                  <a:gd name="connsiteX139" fmla="*/ 1958654 w 3093842"/>
                  <a:gd name="connsiteY139" fmla="*/ 1326336 h 3184568"/>
                  <a:gd name="connsiteX140" fmla="*/ 1949842 w 3093842"/>
                  <a:gd name="connsiteY140" fmla="*/ 1413744 h 3184568"/>
                  <a:gd name="connsiteX141" fmla="*/ 1934370 w 3093842"/>
                  <a:gd name="connsiteY141" fmla="*/ 1412184 h 3184568"/>
                  <a:gd name="connsiteX142" fmla="*/ 1927975 w 3093842"/>
                  <a:gd name="connsiteY142" fmla="*/ 1348746 h 3184568"/>
                  <a:gd name="connsiteX143" fmla="*/ 1481770 w 3093842"/>
                  <a:gd name="connsiteY143" fmla="*/ 902541 h 3184568"/>
                  <a:gd name="connsiteX144" fmla="*/ 1391119 w 3093842"/>
                  <a:gd name="connsiteY144" fmla="*/ 893403 h 3184568"/>
                  <a:gd name="connsiteX145" fmla="*/ 1500528 w 3093842"/>
                  <a:gd name="connsiteY145" fmla="*/ 882373 h 3184568"/>
                  <a:gd name="connsiteX146" fmla="*/ 1958383 w 3093842"/>
                  <a:gd name="connsiteY146" fmla="*/ 320604 h 3184568"/>
                  <a:gd name="connsiteX147" fmla="*/ 1913321 w 3093842"/>
                  <a:gd name="connsiteY147" fmla="*/ 97403 h 3184568"/>
                  <a:gd name="connsiteX148" fmla="*/ 1901107 w 3093842"/>
                  <a:gd name="connsiteY148" fmla="*/ 74900 h 3184568"/>
                  <a:gd name="connsiteX149" fmla="*/ 1916368 w 3093842"/>
                  <a:gd name="connsiteY149" fmla="*/ 70162 h 3184568"/>
                  <a:gd name="connsiteX150" fmla="*/ 2054218 w 3093842"/>
                  <a:gd name="connsiteY150" fmla="*/ 56266 h 3184568"/>
                  <a:gd name="connsiteX151" fmla="*/ 856607 w 3093842"/>
                  <a:gd name="connsiteY151" fmla="*/ 97403 h 3184568"/>
                  <a:gd name="connsiteX152" fmla="*/ 1860452 w 3093842"/>
                  <a:gd name="connsiteY152" fmla="*/ 0 h 3184568"/>
                  <a:gd name="connsiteX153" fmla="*/ 1901107 w 3093842"/>
                  <a:gd name="connsiteY153" fmla="*/ 74900 h 3184568"/>
                  <a:gd name="connsiteX154" fmla="*/ 1787974 w 3093842"/>
                  <a:gd name="connsiteY154" fmla="*/ 110018 h 3184568"/>
                  <a:gd name="connsiteX155" fmla="*/ 1370218 w 3093842"/>
                  <a:gd name="connsiteY155" fmla="*/ 740265 h 3184568"/>
                  <a:gd name="connsiteX156" fmla="*/ 1380901 w 3093842"/>
                  <a:gd name="connsiteY156" fmla="*/ 861346 h 3184568"/>
                  <a:gd name="connsiteX157" fmla="*/ 1389517 w 3093842"/>
                  <a:gd name="connsiteY157" fmla="*/ 893241 h 3184568"/>
                  <a:gd name="connsiteX158" fmla="*/ 1366206 w 3093842"/>
                  <a:gd name="connsiteY158" fmla="*/ 890891 h 3184568"/>
                  <a:gd name="connsiteX159" fmla="*/ 1360053 w 3093842"/>
                  <a:gd name="connsiteY159" fmla="*/ 891511 h 3184568"/>
                  <a:gd name="connsiteX160" fmla="*/ 1355174 w 3093842"/>
                  <a:gd name="connsiteY160" fmla="*/ 891020 h 3184568"/>
                  <a:gd name="connsiteX161" fmla="*/ 1358426 w 3093842"/>
                  <a:gd name="connsiteY161" fmla="*/ 878980 h 3184568"/>
                  <a:gd name="connsiteX162" fmla="*/ 1369109 w 3093842"/>
                  <a:gd name="connsiteY162" fmla="*/ 757901 h 3184568"/>
                  <a:gd name="connsiteX163" fmla="*/ 951353 w 3093842"/>
                  <a:gd name="connsiteY163" fmla="*/ 127653 h 3184568"/>
                  <a:gd name="connsiteX164" fmla="*/ 856369 w 3093842"/>
                  <a:gd name="connsiteY164" fmla="*/ 98168 h 3184568"/>
                  <a:gd name="connsiteX165" fmla="*/ 856607 w 3093842"/>
                  <a:gd name="connsiteY165" fmla="*/ 97403 h 3184568"/>
                  <a:gd name="connsiteX0" fmla="*/ 1368000 w 3093842"/>
                  <a:gd name="connsiteY0" fmla="*/ 1981464 h 3128302"/>
                  <a:gd name="connsiteX1" fmla="*/ 1380754 w 3093842"/>
                  <a:gd name="connsiteY1" fmla="*/ 1982750 h 3128302"/>
                  <a:gd name="connsiteX2" fmla="*/ 1370218 w 3093842"/>
                  <a:gd name="connsiteY2" fmla="*/ 2087269 h 3128302"/>
                  <a:gd name="connsiteX3" fmla="*/ 1787974 w 3093842"/>
                  <a:gd name="connsiteY3" fmla="*/ 2717517 h 3128302"/>
                  <a:gd name="connsiteX4" fmla="*/ 1903980 w 3093842"/>
                  <a:gd name="connsiteY4" fmla="*/ 2753527 h 3128302"/>
                  <a:gd name="connsiteX5" fmla="*/ 1896357 w 3093842"/>
                  <a:gd name="connsiteY5" fmla="*/ 2778084 h 3128302"/>
                  <a:gd name="connsiteX6" fmla="*/ 1368000 w 3093842"/>
                  <a:gd name="connsiteY6" fmla="*/ 3128302 h 3128302"/>
                  <a:gd name="connsiteX7" fmla="*/ 839643 w 3093842"/>
                  <a:gd name="connsiteY7" fmla="*/ 2778084 h 3128302"/>
                  <a:gd name="connsiteX8" fmla="*/ 832215 w 3093842"/>
                  <a:gd name="connsiteY8" fmla="*/ 2754154 h 3128302"/>
                  <a:gd name="connsiteX9" fmla="*/ 950244 w 3093842"/>
                  <a:gd name="connsiteY9" fmla="*/ 2717516 h 3128302"/>
                  <a:gd name="connsiteX10" fmla="*/ 1368000 w 3093842"/>
                  <a:gd name="connsiteY10" fmla="*/ 2087268 h 3128302"/>
                  <a:gd name="connsiteX11" fmla="*/ 1357441 w 3093842"/>
                  <a:gd name="connsiteY11" fmla="*/ 1982529 h 3128302"/>
                  <a:gd name="connsiteX12" fmla="*/ 1368000 w 3093842"/>
                  <a:gd name="connsiteY12" fmla="*/ 1981464 h 3128302"/>
                  <a:gd name="connsiteX13" fmla="*/ 800474 w 3093842"/>
                  <a:gd name="connsiteY13" fmla="*/ 1484297 h 3128302"/>
                  <a:gd name="connsiteX14" fmla="*/ 804437 w 3093842"/>
                  <a:gd name="connsiteY14" fmla="*/ 1523608 h 3128302"/>
                  <a:gd name="connsiteX15" fmla="*/ 1250642 w 3093842"/>
                  <a:gd name="connsiteY15" fmla="*/ 1969813 h 3128302"/>
                  <a:gd name="connsiteX16" fmla="*/ 1357242 w 3093842"/>
                  <a:gd name="connsiteY16" fmla="*/ 1980560 h 3128302"/>
                  <a:gd name="connsiteX17" fmla="*/ 1357441 w 3093842"/>
                  <a:gd name="connsiteY17" fmla="*/ 1982529 h 3128302"/>
                  <a:gd name="connsiteX18" fmla="*/ 1252436 w 3093842"/>
                  <a:gd name="connsiteY18" fmla="*/ 1993114 h 3128302"/>
                  <a:gd name="connsiteX19" fmla="*/ 794581 w 3093842"/>
                  <a:gd name="connsiteY19" fmla="*/ 2554883 h 3128302"/>
                  <a:gd name="connsiteX20" fmla="*/ 806231 w 3093842"/>
                  <a:gd name="connsiteY20" fmla="*/ 2670447 h 3128302"/>
                  <a:gd name="connsiteX21" fmla="*/ 832215 w 3093842"/>
                  <a:gd name="connsiteY21" fmla="*/ 2754154 h 3128302"/>
                  <a:gd name="connsiteX22" fmla="*/ 821850 w 3093842"/>
                  <a:gd name="connsiteY22" fmla="*/ 2757372 h 3128302"/>
                  <a:gd name="connsiteX23" fmla="*/ 683999 w 3093842"/>
                  <a:gd name="connsiteY23" fmla="*/ 2771268 h 3128302"/>
                  <a:gd name="connsiteX24" fmla="*/ 0 w 3093842"/>
                  <a:gd name="connsiteY24" fmla="*/ 2771268 h 3128302"/>
                  <a:gd name="connsiteX25" fmla="*/ 0 w 3093842"/>
                  <a:gd name="connsiteY25" fmla="*/ 2087268 h 3128302"/>
                  <a:gd name="connsiteX26" fmla="*/ 13897 w 3093842"/>
                  <a:gd name="connsiteY26" fmla="*/ 1949418 h 3128302"/>
                  <a:gd name="connsiteX27" fmla="*/ 29081 w 3093842"/>
                  <a:gd name="connsiteY27" fmla="*/ 1900504 h 3128302"/>
                  <a:gd name="connsiteX28" fmla="*/ 123359 w 3093842"/>
                  <a:gd name="connsiteY28" fmla="*/ 1929769 h 3128302"/>
                  <a:gd name="connsiteX29" fmla="*/ 238923 w 3093842"/>
                  <a:gd name="connsiteY29" fmla="*/ 1941419 h 3128302"/>
                  <a:gd name="connsiteX30" fmla="*/ 772567 w 3093842"/>
                  <a:gd name="connsiteY30" fmla="*/ 1578258 h 3128302"/>
                  <a:gd name="connsiteX31" fmla="*/ 800474 w 3093842"/>
                  <a:gd name="connsiteY31" fmla="*/ 1484297 h 3128302"/>
                  <a:gd name="connsiteX32" fmla="*/ 793278 w 3093842"/>
                  <a:gd name="connsiteY32" fmla="*/ 1412909 h 3128302"/>
                  <a:gd name="connsiteX33" fmla="*/ 805080 w 3093842"/>
                  <a:gd name="connsiteY33" fmla="*/ 1413951 h 3128302"/>
                  <a:gd name="connsiteX34" fmla="*/ 807640 w 3093842"/>
                  <a:gd name="connsiteY34" fmla="*/ 1414643 h 3128302"/>
                  <a:gd name="connsiteX35" fmla="*/ 800692 w 3093842"/>
                  <a:gd name="connsiteY35" fmla="*/ 1483564 h 3128302"/>
                  <a:gd name="connsiteX36" fmla="*/ 800474 w 3093842"/>
                  <a:gd name="connsiteY36" fmla="*/ 1484297 h 3128302"/>
                  <a:gd name="connsiteX37" fmla="*/ 793278 w 3093842"/>
                  <a:gd name="connsiteY37" fmla="*/ 1412909 h 3128302"/>
                  <a:gd name="connsiteX38" fmla="*/ 1949711 w 3093842"/>
                  <a:gd name="connsiteY38" fmla="*/ 1412490 h 3128302"/>
                  <a:gd name="connsiteX39" fmla="*/ 1958654 w 3093842"/>
                  <a:gd name="connsiteY39" fmla="*/ 1501198 h 3128302"/>
                  <a:gd name="connsiteX40" fmla="*/ 2520423 w 3093842"/>
                  <a:gd name="connsiteY40" fmla="*/ 1959053 h 3128302"/>
                  <a:gd name="connsiteX41" fmla="*/ 2635987 w 3093842"/>
                  <a:gd name="connsiteY41" fmla="*/ 1947403 h 3128302"/>
                  <a:gd name="connsiteX42" fmla="*/ 2715987 w 3093842"/>
                  <a:gd name="connsiteY42" fmla="*/ 1922570 h 3128302"/>
                  <a:gd name="connsiteX43" fmla="*/ 2724322 w 3093842"/>
                  <a:gd name="connsiteY43" fmla="*/ 1949419 h 3128302"/>
                  <a:gd name="connsiteX44" fmla="*/ 2738218 w 3093842"/>
                  <a:gd name="connsiteY44" fmla="*/ 2087269 h 3128302"/>
                  <a:gd name="connsiteX45" fmla="*/ 2738218 w 3093842"/>
                  <a:gd name="connsiteY45" fmla="*/ 2771269 h 3128302"/>
                  <a:gd name="connsiteX46" fmla="*/ 2054218 w 3093842"/>
                  <a:gd name="connsiteY46" fmla="*/ 2771269 h 3128302"/>
                  <a:gd name="connsiteX47" fmla="*/ 1916368 w 3093842"/>
                  <a:gd name="connsiteY47" fmla="*/ 2757373 h 3128302"/>
                  <a:gd name="connsiteX48" fmla="*/ 1903980 w 3093842"/>
                  <a:gd name="connsiteY48" fmla="*/ 2753527 h 3128302"/>
                  <a:gd name="connsiteX49" fmla="*/ 1929769 w 3093842"/>
                  <a:gd name="connsiteY49" fmla="*/ 2670447 h 3128302"/>
                  <a:gd name="connsiteX50" fmla="*/ 1941419 w 3093842"/>
                  <a:gd name="connsiteY50" fmla="*/ 2554883 h 3128302"/>
                  <a:gd name="connsiteX51" fmla="*/ 1483564 w 3093842"/>
                  <a:gd name="connsiteY51" fmla="*/ 1993114 h 3128302"/>
                  <a:gd name="connsiteX52" fmla="*/ 1380754 w 3093842"/>
                  <a:gd name="connsiteY52" fmla="*/ 1982750 h 3128302"/>
                  <a:gd name="connsiteX53" fmla="*/ 1381034 w 3093842"/>
                  <a:gd name="connsiteY53" fmla="*/ 1979968 h 3128302"/>
                  <a:gd name="connsiteX54" fmla="*/ 1481770 w 3093842"/>
                  <a:gd name="connsiteY54" fmla="*/ 1969813 h 3128302"/>
                  <a:gd name="connsiteX55" fmla="*/ 1927975 w 3093842"/>
                  <a:gd name="connsiteY55" fmla="*/ 1523608 h 3128302"/>
                  <a:gd name="connsiteX56" fmla="*/ 1939082 w 3093842"/>
                  <a:gd name="connsiteY56" fmla="*/ 1413427 h 3128302"/>
                  <a:gd name="connsiteX57" fmla="*/ 1949711 w 3093842"/>
                  <a:gd name="connsiteY57" fmla="*/ 1412490 h 3128302"/>
                  <a:gd name="connsiteX58" fmla="*/ 804657 w 3093842"/>
                  <a:gd name="connsiteY58" fmla="*/ 1291771 h 3128302"/>
                  <a:gd name="connsiteX59" fmla="*/ 812342 w 3093842"/>
                  <a:gd name="connsiteY59" fmla="*/ 1368000 h 3128302"/>
                  <a:gd name="connsiteX60" fmla="*/ 811852 w 3093842"/>
                  <a:gd name="connsiteY60" fmla="*/ 1372858 h 3128302"/>
                  <a:gd name="connsiteX61" fmla="*/ 796175 w 3093842"/>
                  <a:gd name="connsiteY61" fmla="*/ 1374438 h 3128302"/>
                  <a:gd name="connsiteX62" fmla="*/ 804437 w 3093842"/>
                  <a:gd name="connsiteY62" fmla="*/ 1292480 h 3128302"/>
                  <a:gd name="connsiteX63" fmla="*/ 804657 w 3093842"/>
                  <a:gd name="connsiteY63" fmla="*/ 1291771 h 3128302"/>
                  <a:gd name="connsiteX64" fmla="*/ 2715988 w 3093842"/>
                  <a:gd name="connsiteY64" fmla="*/ 848698 h 3128302"/>
                  <a:gd name="connsiteX65" fmla="*/ 2743624 w 3093842"/>
                  <a:gd name="connsiteY65" fmla="*/ 857277 h 3128302"/>
                  <a:gd name="connsiteX66" fmla="*/ 3093842 w 3093842"/>
                  <a:gd name="connsiteY66" fmla="*/ 1385634 h 3128302"/>
                  <a:gd name="connsiteX67" fmla="*/ 2743624 w 3093842"/>
                  <a:gd name="connsiteY67" fmla="*/ 1913991 h 3128302"/>
                  <a:gd name="connsiteX68" fmla="*/ 2715987 w 3093842"/>
                  <a:gd name="connsiteY68" fmla="*/ 1922570 h 3128302"/>
                  <a:gd name="connsiteX69" fmla="*/ 2684466 w 3093842"/>
                  <a:gd name="connsiteY69" fmla="*/ 1821025 h 3128302"/>
                  <a:gd name="connsiteX70" fmla="*/ 2054218 w 3093842"/>
                  <a:gd name="connsiteY70" fmla="*/ 1403269 h 3128302"/>
                  <a:gd name="connsiteX71" fmla="*/ 1949711 w 3093842"/>
                  <a:gd name="connsiteY71" fmla="*/ 1412490 h 3128302"/>
                  <a:gd name="connsiteX72" fmla="*/ 1947004 w 3093842"/>
                  <a:gd name="connsiteY72" fmla="*/ 1385634 h 3128302"/>
                  <a:gd name="connsiteX73" fmla="*/ 1949842 w 3093842"/>
                  <a:gd name="connsiteY73" fmla="*/ 1357478 h 3128302"/>
                  <a:gd name="connsiteX74" fmla="*/ 2054218 w 3093842"/>
                  <a:gd name="connsiteY74" fmla="*/ 1368000 h 3128302"/>
                  <a:gd name="connsiteX75" fmla="*/ 2684466 w 3093842"/>
                  <a:gd name="connsiteY75" fmla="*/ 950244 h 3128302"/>
                  <a:gd name="connsiteX76" fmla="*/ 2715988 w 3093842"/>
                  <a:gd name="connsiteY76" fmla="*/ 848698 h 3128302"/>
                  <a:gd name="connsiteX77" fmla="*/ 15151 w 3093842"/>
                  <a:gd name="connsiteY77" fmla="*/ 839953 h 3128302"/>
                  <a:gd name="connsiteX78" fmla="*/ 54860 w 3093842"/>
                  <a:gd name="connsiteY78" fmla="*/ 967879 h 3128302"/>
                  <a:gd name="connsiteX79" fmla="*/ 685108 w 3093842"/>
                  <a:gd name="connsiteY79" fmla="*/ 1385635 h 3128302"/>
                  <a:gd name="connsiteX80" fmla="*/ 796175 w 3093842"/>
                  <a:gd name="connsiteY80" fmla="*/ 1374438 h 3128302"/>
                  <a:gd name="connsiteX81" fmla="*/ 792787 w 3093842"/>
                  <a:gd name="connsiteY81" fmla="*/ 1408044 h 3128302"/>
                  <a:gd name="connsiteX82" fmla="*/ 793278 w 3093842"/>
                  <a:gd name="connsiteY82" fmla="*/ 1412909 h 3128302"/>
                  <a:gd name="connsiteX83" fmla="*/ 683999 w 3093842"/>
                  <a:gd name="connsiteY83" fmla="*/ 1403268 h 3128302"/>
                  <a:gd name="connsiteX84" fmla="*/ 53752 w 3093842"/>
                  <a:gd name="connsiteY84" fmla="*/ 1821024 h 3128302"/>
                  <a:gd name="connsiteX85" fmla="*/ 29081 w 3093842"/>
                  <a:gd name="connsiteY85" fmla="*/ 1900504 h 3128302"/>
                  <a:gd name="connsiteX86" fmla="*/ 15722 w 3093842"/>
                  <a:gd name="connsiteY86" fmla="*/ 1896357 h 3128302"/>
                  <a:gd name="connsiteX87" fmla="*/ 15151 w 3093842"/>
                  <a:gd name="connsiteY87" fmla="*/ 839953 h 3128302"/>
                  <a:gd name="connsiteX88" fmla="*/ 1389517 w 3093842"/>
                  <a:gd name="connsiteY88" fmla="*/ 836975 h 3128302"/>
                  <a:gd name="connsiteX89" fmla="*/ 1391119 w 3093842"/>
                  <a:gd name="connsiteY89" fmla="*/ 837137 h 3128302"/>
                  <a:gd name="connsiteX90" fmla="*/ 1389602 w 3093842"/>
                  <a:gd name="connsiteY90" fmla="*/ 837290 h 3128302"/>
                  <a:gd name="connsiteX91" fmla="*/ 1389517 w 3093842"/>
                  <a:gd name="connsiteY91" fmla="*/ 836975 h 3128302"/>
                  <a:gd name="connsiteX92" fmla="*/ 1360053 w 3093842"/>
                  <a:gd name="connsiteY92" fmla="*/ 835245 h 3128302"/>
                  <a:gd name="connsiteX93" fmla="*/ 1384964 w 3093842"/>
                  <a:gd name="connsiteY93" fmla="*/ 837757 h 3128302"/>
                  <a:gd name="connsiteX94" fmla="*/ 1389602 w 3093842"/>
                  <a:gd name="connsiteY94" fmla="*/ 837290 h 3128302"/>
                  <a:gd name="connsiteX95" fmla="*/ 1411723 w 3093842"/>
                  <a:gd name="connsiteY95" fmla="*/ 919183 h 3128302"/>
                  <a:gd name="connsiteX96" fmla="*/ 1916368 w 3093842"/>
                  <a:gd name="connsiteY96" fmla="*/ 1354104 h 3128302"/>
                  <a:gd name="connsiteX97" fmla="*/ 1934370 w 3093842"/>
                  <a:gd name="connsiteY97" fmla="*/ 1355918 h 3128302"/>
                  <a:gd name="connsiteX98" fmla="*/ 1939625 w 3093842"/>
                  <a:gd name="connsiteY98" fmla="*/ 1408044 h 3128302"/>
                  <a:gd name="connsiteX99" fmla="*/ 1939082 w 3093842"/>
                  <a:gd name="connsiteY99" fmla="*/ 1413427 h 3128302"/>
                  <a:gd name="connsiteX100" fmla="*/ 1933138 w 3093842"/>
                  <a:gd name="connsiteY100" fmla="*/ 1413952 h 3128302"/>
                  <a:gd name="connsiteX101" fmla="*/ 1384114 w 3093842"/>
                  <a:gd name="connsiteY101" fmla="*/ 1949419 h 3128302"/>
                  <a:gd name="connsiteX102" fmla="*/ 1381034 w 3093842"/>
                  <a:gd name="connsiteY102" fmla="*/ 1979968 h 3128302"/>
                  <a:gd name="connsiteX103" fmla="*/ 1366206 w 3093842"/>
                  <a:gd name="connsiteY103" fmla="*/ 1981463 h 3128302"/>
                  <a:gd name="connsiteX104" fmla="*/ 1357242 w 3093842"/>
                  <a:gd name="connsiteY104" fmla="*/ 1980560 h 3128302"/>
                  <a:gd name="connsiteX105" fmla="*/ 1354104 w 3093842"/>
                  <a:gd name="connsiteY105" fmla="*/ 1949418 h 3128302"/>
                  <a:gd name="connsiteX106" fmla="*/ 919182 w 3093842"/>
                  <a:gd name="connsiteY106" fmla="*/ 1444773 h 3128302"/>
                  <a:gd name="connsiteX107" fmla="*/ 807640 w 3093842"/>
                  <a:gd name="connsiteY107" fmla="*/ 1414643 h 3128302"/>
                  <a:gd name="connsiteX108" fmla="*/ 811852 w 3093842"/>
                  <a:gd name="connsiteY108" fmla="*/ 1372858 h 3128302"/>
                  <a:gd name="connsiteX109" fmla="*/ 822959 w 3093842"/>
                  <a:gd name="connsiteY109" fmla="*/ 1371739 h 3128302"/>
                  <a:gd name="connsiteX110" fmla="*/ 1327604 w 3093842"/>
                  <a:gd name="connsiteY110" fmla="*/ 936817 h 3128302"/>
                  <a:gd name="connsiteX111" fmla="*/ 1354900 w 3093842"/>
                  <a:gd name="connsiteY111" fmla="*/ 835765 h 3128302"/>
                  <a:gd name="connsiteX112" fmla="*/ 1360053 w 3093842"/>
                  <a:gd name="connsiteY112" fmla="*/ 835245 h 3128302"/>
                  <a:gd name="connsiteX113" fmla="*/ 1108 w 3093842"/>
                  <a:gd name="connsiteY113" fmla="*/ 17635 h 3128302"/>
                  <a:gd name="connsiteX114" fmla="*/ 685108 w 3093842"/>
                  <a:gd name="connsiteY114" fmla="*/ 17635 h 3128302"/>
                  <a:gd name="connsiteX115" fmla="*/ 822959 w 3093842"/>
                  <a:gd name="connsiteY115" fmla="*/ 31532 h 3128302"/>
                  <a:gd name="connsiteX116" fmla="*/ 856369 w 3093842"/>
                  <a:gd name="connsiteY116" fmla="*/ 41902 h 3128302"/>
                  <a:gd name="connsiteX117" fmla="*/ 823195 w 3093842"/>
                  <a:gd name="connsiteY117" fmla="*/ 148774 h 3128302"/>
                  <a:gd name="connsiteX118" fmla="*/ 811545 w 3093842"/>
                  <a:gd name="connsiteY118" fmla="*/ 264338 h 3128302"/>
                  <a:gd name="connsiteX119" fmla="*/ 1269400 w 3093842"/>
                  <a:gd name="connsiteY119" fmla="*/ 826107 h 3128302"/>
                  <a:gd name="connsiteX120" fmla="*/ 1355174 w 3093842"/>
                  <a:gd name="connsiteY120" fmla="*/ 834754 h 3128302"/>
                  <a:gd name="connsiteX121" fmla="*/ 1354900 w 3093842"/>
                  <a:gd name="connsiteY121" fmla="*/ 835765 h 3128302"/>
                  <a:gd name="connsiteX122" fmla="*/ 1250642 w 3093842"/>
                  <a:gd name="connsiteY122" fmla="*/ 846275 h 3128302"/>
                  <a:gd name="connsiteX123" fmla="*/ 837849 w 3093842"/>
                  <a:gd name="connsiteY123" fmla="*/ 1184843 h 3128302"/>
                  <a:gd name="connsiteX124" fmla="*/ 804657 w 3093842"/>
                  <a:gd name="connsiteY124" fmla="*/ 1291771 h 3128302"/>
                  <a:gd name="connsiteX125" fmla="*/ 800692 w 3093842"/>
                  <a:gd name="connsiteY125" fmla="*/ 1252436 h 3128302"/>
                  <a:gd name="connsiteX126" fmla="*/ 238923 w 3093842"/>
                  <a:gd name="connsiteY126" fmla="*/ 794580 h 3128302"/>
                  <a:gd name="connsiteX127" fmla="*/ 15722 w 3093842"/>
                  <a:gd name="connsiteY127" fmla="*/ 839643 h 3128302"/>
                  <a:gd name="connsiteX128" fmla="*/ 15151 w 3093842"/>
                  <a:gd name="connsiteY128" fmla="*/ 839953 h 3128302"/>
                  <a:gd name="connsiteX129" fmla="*/ 15006 w 3093842"/>
                  <a:gd name="connsiteY129" fmla="*/ 839485 h 3128302"/>
                  <a:gd name="connsiteX130" fmla="*/ 1108 w 3093842"/>
                  <a:gd name="connsiteY130" fmla="*/ 701635 h 3128302"/>
                  <a:gd name="connsiteX131" fmla="*/ 1108 w 3093842"/>
                  <a:gd name="connsiteY131" fmla="*/ 17635 h 3128302"/>
                  <a:gd name="connsiteX132" fmla="*/ 2054218 w 3093842"/>
                  <a:gd name="connsiteY132" fmla="*/ 0 h 3128302"/>
                  <a:gd name="connsiteX133" fmla="*/ 2738218 w 3093842"/>
                  <a:gd name="connsiteY133" fmla="*/ 0 h 3128302"/>
                  <a:gd name="connsiteX134" fmla="*/ 2738218 w 3093842"/>
                  <a:gd name="connsiteY134" fmla="*/ 683999 h 3128302"/>
                  <a:gd name="connsiteX135" fmla="*/ 2724322 w 3093842"/>
                  <a:gd name="connsiteY135" fmla="*/ 821849 h 3128302"/>
                  <a:gd name="connsiteX136" fmla="*/ 2715988 w 3093842"/>
                  <a:gd name="connsiteY136" fmla="*/ 848698 h 3128302"/>
                  <a:gd name="connsiteX137" fmla="*/ 2635987 w 3093842"/>
                  <a:gd name="connsiteY137" fmla="*/ 823865 h 3128302"/>
                  <a:gd name="connsiteX138" fmla="*/ 2520423 w 3093842"/>
                  <a:gd name="connsiteY138" fmla="*/ 812214 h 3128302"/>
                  <a:gd name="connsiteX139" fmla="*/ 1958654 w 3093842"/>
                  <a:gd name="connsiteY139" fmla="*/ 1270070 h 3128302"/>
                  <a:gd name="connsiteX140" fmla="*/ 1949842 w 3093842"/>
                  <a:gd name="connsiteY140" fmla="*/ 1357478 h 3128302"/>
                  <a:gd name="connsiteX141" fmla="*/ 1934370 w 3093842"/>
                  <a:gd name="connsiteY141" fmla="*/ 1355918 h 3128302"/>
                  <a:gd name="connsiteX142" fmla="*/ 1927975 w 3093842"/>
                  <a:gd name="connsiteY142" fmla="*/ 1292480 h 3128302"/>
                  <a:gd name="connsiteX143" fmla="*/ 1481770 w 3093842"/>
                  <a:gd name="connsiteY143" fmla="*/ 846275 h 3128302"/>
                  <a:gd name="connsiteX144" fmla="*/ 1391119 w 3093842"/>
                  <a:gd name="connsiteY144" fmla="*/ 837137 h 3128302"/>
                  <a:gd name="connsiteX145" fmla="*/ 1500528 w 3093842"/>
                  <a:gd name="connsiteY145" fmla="*/ 826107 h 3128302"/>
                  <a:gd name="connsiteX146" fmla="*/ 1958383 w 3093842"/>
                  <a:gd name="connsiteY146" fmla="*/ 264338 h 3128302"/>
                  <a:gd name="connsiteX147" fmla="*/ 1913321 w 3093842"/>
                  <a:gd name="connsiteY147" fmla="*/ 41137 h 3128302"/>
                  <a:gd name="connsiteX148" fmla="*/ 1901107 w 3093842"/>
                  <a:gd name="connsiteY148" fmla="*/ 18634 h 3128302"/>
                  <a:gd name="connsiteX149" fmla="*/ 1916368 w 3093842"/>
                  <a:gd name="connsiteY149" fmla="*/ 13896 h 3128302"/>
                  <a:gd name="connsiteX150" fmla="*/ 2054218 w 3093842"/>
                  <a:gd name="connsiteY150" fmla="*/ 0 h 3128302"/>
                  <a:gd name="connsiteX151" fmla="*/ 856607 w 3093842"/>
                  <a:gd name="connsiteY151" fmla="*/ 41137 h 3128302"/>
                  <a:gd name="connsiteX152" fmla="*/ 1901107 w 3093842"/>
                  <a:gd name="connsiteY152" fmla="*/ 18634 h 3128302"/>
                  <a:gd name="connsiteX153" fmla="*/ 1787974 w 3093842"/>
                  <a:gd name="connsiteY153" fmla="*/ 53752 h 3128302"/>
                  <a:gd name="connsiteX154" fmla="*/ 1370218 w 3093842"/>
                  <a:gd name="connsiteY154" fmla="*/ 683999 h 3128302"/>
                  <a:gd name="connsiteX155" fmla="*/ 1380901 w 3093842"/>
                  <a:gd name="connsiteY155" fmla="*/ 805080 h 3128302"/>
                  <a:gd name="connsiteX156" fmla="*/ 1389517 w 3093842"/>
                  <a:gd name="connsiteY156" fmla="*/ 836975 h 3128302"/>
                  <a:gd name="connsiteX157" fmla="*/ 1366206 w 3093842"/>
                  <a:gd name="connsiteY157" fmla="*/ 834625 h 3128302"/>
                  <a:gd name="connsiteX158" fmla="*/ 1360053 w 3093842"/>
                  <a:gd name="connsiteY158" fmla="*/ 835245 h 3128302"/>
                  <a:gd name="connsiteX159" fmla="*/ 1355174 w 3093842"/>
                  <a:gd name="connsiteY159" fmla="*/ 834754 h 3128302"/>
                  <a:gd name="connsiteX160" fmla="*/ 1358426 w 3093842"/>
                  <a:gd name="connsiteY160" fmla="*/ 822714 h 3128302"/>
                  <a:gd name="connsiteX161" fmla="*/ 1369109 w 3093842"/>
                  <a:gd name="connsiteY161" fmla="*/ 701635 h 3128302"/>
                  <a:gd name="connsiteX162" fmla="*/ 951353 w 3093842"/>
                  <a:gd name="connsiteY162" fmla="*/ 71387 h 3128302"/>
                  <a:gd name="connsiteX163" fmla="*/ 856369 w 3093842"/>
                  <a:gd name="connsiteY163" fmla="*/ 41902 h 3128302"/>
                  <a:gd name="connsiteX164" fmla="*/ 856607 w 3093842"/>
                  <a:gd name="connsiteY164" fmla="*/ 41137 h 3128302"/>
                  <a:gd name="connsiteX0" fmla="*/ 1368000 w 3093842"/>
                  <a:gd name="connsiteY0" fmla="*/ 1981464 h 3163358"/>
                  <a:gd name="connsiteX1" fmla="*/ 1380754 w 3093842"/>
                  <a:gd name="connsiteY1" fmla="*/ 1982750 h 3163358"/>
                  <a:gd name="connsiteX2" fmla="*/ 1370218 w 3093842"/>
                  <a:gd name="connsiteY2" fmla="*/ 2087269 h 3163358"/>
                  <a:gd name="connsiteX3" fmla="*/ 1787974 w 3093842"/>
                  <a:gd name="connsiteY3" fmla="*/ 2717517 h 3163358"/>
                  <a:gd name="connsiteX4" fmla="*/ 1903980 w 3093842"/>
                  <a:gd name="connsiteY4" fmla="*/ 2753527 h 3163358"/>
                  <a:gd name="connsiteX5" fmla="*/ 1896357 w 3093842"/>
                  <a:gd name="connsiteY5" fmla="*/ 2778084 h 3163358"/>
                  <a:gd name="connsiteX6" fmla="*/ 1368000 w 3093842"/>
                  <a:gd name="connsiteY6" fmla="*/ 3128302 h 3163358"/>
                  <a:gd name="connsiteX7" fmla="*/ 1387091 w 3093842"/>
                  <a:gd name="connsiteY7" fmla="*/ 3111409 h 3163358"/>
                  <a:gd name="connsiteX8" fmla="*/ 839643 w 3093842"/>
                  <a:gd name="connsiteY8" fmla="*/ 2778084 h 3163358"/>
                  <a:gd name="connsiteX9" fmla="*/ 832215 w 3093842"/>
                  <a:gd name="connsiteY9" fmla="*/ 2754154 h 3163358"/>
                  <a:gd name="connsiteX10" fmla="*/ 950244 w 3093842"/>
                  <a:gd name="connsiteY10" fmla="*/ 2717516 h 3163358"/>
                  <a:gd name="connsiteX11" fmla="*/ 1368000 w 3093842"/>
                  <a:gd name="connsiteY11" fmla="*/ 2087268 h 3163358"/>
                  <a:gd name="connsiteX12" fmla="*/ 1357441 w 3093842"/>
                  <a:gd name="connsiteY12" fmla="*/ 1982529 h 3163358"/>
                  <a:gd name="connsiteX13" fmla="*/ 1368000 w 3093842"/>
                  <a:gd name="connsiteY13" fmla="*/ 1981464 h 3163358"/>
                  <a:gd name="connsiteX14" fmla="*/ 800474 w 3093842"/>
                  <a:gd name="connsiteY14" fmla="*/ 1484297 h 3163358"/>
                  <a:gd name="connsiteX15" fmla="*/ 804437 w 3093842"/>
                  <a:gd name="connsiteY15" fmla="*/ 1523608 h 3163358"/>
                  <a:gd name="connsiteX16" fmla="*/ 1250642 w 3093842"/>
                  <a:gd name="connsiteY16" fmla="*/ 1969813 h 3163358"/>
                  <a:gd name="connsiteX17" fmla="*/ 1357242 w 3093842"/>
                  <a:gd name="connsiteY17" fmla="*/ 1980560 h 3163358"/>
                  <a:gd name="connsiteX18" fmla="*/ 1357441 w 3093842"/>
                  <a:gd name="connsiteY18" fmla="*/ 1982529 h 3163358"/>
                  <a:gd name="connsiteX19" fmla="*/ 1252436 w 3093842"/>
                  <a:gd name="connsiteY19" fmla="*/ 1993114 h 3163358"/>
                  <a:gd name="connsiteX20" fmla="*/ 794581 w 3093842"/>
                  <a:gd name="connsiteY20" fmla="*/ 2554883 h 3163358"/>
                  <a:gd name="connsiteX21" fmla="*/ 806231 w 3093842"/>
                  <a:gd name="connsiteY21" fmla="*/ 2670447 h 3163358"/>
                  <a:gd name="connsiteX22" fmla="*/ 832215 w 3093842"/>
                  <a:gd name="connsiteY22" fmla="*/ 2754154 h 3163358"/>
                  <a:gd name="connsiteX23" fmla="*/ 821850 w 3093842"/>
                  <a:gd name="connsiteY23" fmla="*/ 2757372 h 3163358"/>
                  <a:gd name="connsiteX24" fmla="*/ 683999 w 3093842"/>
                  <a:gd name="connsiteY24" fmla="*/ 2771268 h 3163358"/>
                  <a:gd name="connsiteX25" fmla="*/ 0 w 3093842"/>
                  <a:gd name="connsiteY25" fmla="*/ 2771268 h 3163358"/>
                  <a:gd name="connsiteX26" fmla="*/ 0 w 3093842"/>
                  <a:gd name="connsiteY26" fmla="*/ 2087268 h 3163358"/>
                  <a:gd name="connsiteX27" fmla="*/ 13897 w 3093842"/>
                  <a:gd name="connsiteY27" fmla="*/ 1949418 h 3163358"/>
                  <a:gd name="connsiteX28" fmla="*/ 29081 w 3093842"/>
                  <a:gd name="connsiteY28" fmla="*/ 1900504 h 3163358"/>
                  <a:gd name="connsiteX29" fmla="*/ 123359 w 3093842"/>
                  <a:gd name="connsiteY29" fmla="*/ 1929769 h 3163358"/>
                  <a:gd name="connsiteX30" fmla="*/ 238923 w 3093842"/>
                  <a:gd name="connsiteY30" fmla="*/ 1941419 h 3163358"/>
                  <a:gd name="connsiteX31" fmla="*/ 772567 w 3093842"/>
                  <a:gd name="connsiteY31" fmla="*/ 1578258 h 3163358"/>
                  <a:gd name="connsiteX32" fmla="*/ 800474 w 3093842"/>
                  <a:gd name="connsiteY32" fmla="*/ 1484297 h 3163358"/>
                  <a:gd name="connsiteX33" fmla="*/ 793278 w 3093842"/>
                  <a:gd name="connsiteY33" fmla="*/ 1412909 h 3163358"/>
                  <a:gd name="connsiteX34" fmla="*/ 805080 w 3093842"/>
                  <a:gd name="connsiteY34" fmla="*/ 1413951 h 3163358"/>
                  <a:gd name="connsiteX35" fmla="*/ 807640 w 3093842"/>
                  <a:gd name="connsiteY35" fmla="*/ 1414643 h 3163358"/>
                  <a:gd name="connsiteX36" fmla="*/ 800692 w 3093842"/>
                  <a:gd name="connsiteY36" fmla="*/ 1483564 h 3163358"/>
                  <a:gd name="connsiteX37" fmla="*/ 800474 w 3093842"/>
                  <a:gd name="connsiteY37" fmla="*/ 1484297 h 3163358"/>
                  <a:gd name="connsiteX38" fmla="*/ 793278 w 3093842"/>
                  <a:gd name="connsiteY38" fmla="*/ 1412909 h 3163358"/>
                  <a:gd name="connsiteX39" fmla="*/ 1949711 w 3093842"/>
                  <a:gd name="connsiteY39" fmla="*/ 1412490 h 3163358"/>
                  <a:gd name="connsiteX40" fmla="*/ 1958654 w 3093842"/>
                  <a:gd name="connsiteY40" fmla="*/ 1501198 h 3163358"/>
                  <a:gd name="connsiteX41" fmla="*/ 2520423 w 3093842"/>
                  <a:gd name="connsiteY41" fmla="*/ 1959053 h 3163358"/>
                  <a:gd name="connsiteX42" fmla="*/ 2635987 w 3093842"/>
                  <a:gd name="connsiteY42" fmla="*/ 1947403 h 3163358"/>
                  <a:gd name="connsiteX43" fmla="*/ 2715987 w 3093842"/>
                  <a:gd name="connsiteY43" fmla="*/ 1922570 h 3163358"/>
                  <a:gd name="connsiteX44" fmla="*/ 2724322 w 3093842"/>
                  <a:gd name="connsiteY44" fmla="*/ 1949419 h 3163358"/>
                  <a:gd name="connsiteX45" fmla="*/ 2738218 w 3093842"/>
                  <a:gd name="connsiteY45" fmla="*/ 2087269 h 3163358"/>
                  <a:gd name="connsiteX46" fmla="*/ 2738218 w 3093842"/>
                  <a:gd name="connsiteY46" fmla="*/ 2771269 h 3163358"/>
                  <a:gd name="connsiteX47" fmla="*/ 2054218 w 3093842"/>
                  <a:gd name="connsiteY47" fmla="*/ 2771269 h 3163358"/>
                  <a:gd name="connsiteX48" fmla="*/ 1916368 w 3093842"/>
                  <a:gd name="connsiteY48" fmla="*/ 2757373 h 3163358"/>
                  <a:gd name="connsiteX49" fmla="*/ 1903980 w 3093842"/>
                  <a:gd name="connsiteY49" fmla="*/ 2753527 h 3163358"/>
                  <a:gd name="connsiteX50" fmla="*/ 1929769 w 3093842"/>
                  <a:gd name="connsiteY50" fmla="*/ 2670447 h 3163358"/>
                  <a:gd name="connsiteX51" fmla="*/ 1941419 w 3093842"/>
                  <a:gd name="connsiteY51" fmla="*/ 2554883 h 3163358"/>
                  <a:gd name="connsiteX52" fmla="*/ 1483564 w 3093842"/>
                  <a:gd name="connsiteY52" fmla="*/ 1993114 h 3163358"/>
                  <a:gd name="connsiteX53" fmla="*/ 1380754 w 3093842"/>
                  <a:gd name="connsiteY53" fmla="*/ 1982750 h 3163358"/>
                  <a:gd name="connsiteX54" fmla="*/ 1381034 w 3093842"/>
                  <a:gd name="connsiteY54" fmla="*/ 1979968 h 3163358"/>
                  <a:gd name="connsiteX55" fmla="*/ 1481770 w 3093842"/>
                  <a:gd name="connsiteY55" fmla="*/ 1969813 h 3163358"/>
                  <a:gd name="connsiteX56" fmla="*/ 1927975 w 3093842"/>
                  <a:gd name="connsiteY56" fmla="*/ 1523608 h 3163358"/>
                  <a:gd name="connsiteX57" fmla="*/ 1939082 w 3093842"/>
                  <a:gd name="connsiteY57" fmla="*/ 1413427 h 3163358"/>
                  <a:gd name="connsiteX58" fmla="*/ 1949711 w 3093842"/>
                  <a:gd name="connsiteY58" fmla="*/ 1412490 h 3163358"/>
                  <a:gd name="connsiteX59" fmla="*/ 804657 w 3093842"/>
                  <a:gd name="connsiteY59" fmla="*/ 1291771 h 3163358"/>
                  <a:gd name="connsiteX60" fmla="*/ 812342 w 3093842"/>
                  <a:gd name="connsiteY60" fmla="*/ 1368000 h 3163358"/>
                  <a:gd name="connsiteX61" fmla="*/ 811852 w 3093842"/>
                  <a:gd name="connsiteY61" fmla="*/ 1372858 h 3163358"/>
                  <a:gd name="connsiteX62" fmla="*/ 796175 w 3093842"/>
                  <a:gd name="connsiteY62" fmla="*/ 1374438 h 3163358"/>
                  <a:gd name="connsiteX63" fmla="*/ 804437 w 3093842"/>
                  <a:gd name="connsiteY63" fmla="*/ 1292480 h 3163358"/>
                  <a:gd name="connsiteX64" fmla="*/ 804657 w 3093842"/>
                  <a:gd name="connsiteY64" fmla="*/ 1291771 h 3163358"/>
                  <a:gd name="connsiteX65" fmla="*/ 2715988 w 3093842"/>
                  <a:gd name="connsiteY65" fmla="*/ 848698 h 3163358"/>
                  <a:gd name="connsiteX66" fmla="*/ 2743624 w 3093842"/>
                  <a:gd name="connsiteY66" fmla="*/ 857277 h 3163358"/>
                  <a:gd name="connsiteX67" fmla="*/ 3093842 w 3093842"/>
                  <a:gd name="connsiteY67" fmla="*/ 1385634 h 3163358"/>
                  <a:gd name="connsiteX68" fmla="*/ 2743624 w 3093842"/>
                  <a:gd name="connsiteY68" fmla="*/ 1913991 h 3163358"/>
                  <a:gd name="connsiteX69" fmla="*/ 2715987 w 3093842"/>
                  <a:gd name="connsiteY69" fmla="*/ 1922570 h 3163358"/>
                  <a:gd name="connsiteX70" fmla="*/ 2684466 w 3093842"/>
                  <a:gd name="connsiteY70" fmla="*/ 1821025 h 3163358"/>
                  <a:gd name="connsiteX71" fmla="*/ 2054218 w 3093842"/>
                  <a:gd name="connsiteY71" fmla="*/ 1403269 h 3163358"/>
                  <a:gd name="connsiteX72" fmla="*/ 1949711 w 3093842"/>
                  <a:gd name="connsiteY72" fmla="*/ 1412490 h 3163358"/>
                  <a:gd name="connsiteX73" fmla="*/ 1947004 w 3093842"/>
                  <a:gd name="connsiteY73" fmla="*/ 1385634 h 3163358"/>
                  <a:gd name="connsiteX74" fmla="*/ 1949842 w 3093842"/>
                  <a:gd name="connsiteY74" fmla="*/ 1357478 h 3163358"/>
                  <a:gd name="connsiteX75" fmla="*/ 2054218 w 3093842"/>
                  <a:gd name="connsiteY75" fmla="*/ 1368000 h 3163358"/>
                  <a:gd name="connsiteX76" fmla="*/ 2684466 w 3093842"/>
                  <a:gd name="connsiteY76" fmla="*/ 950244 h 3163358"/>
                  <a:gd name="connsiteX77" fmla="*/ 2715988 w 3093842"/>
                  <a:gd name="connsiteY77" fmla="*/ 848698 h 3163358"/>
                  <a:gd name="connsiteX78" fmla="*/ 15151 w 3093842"/>
                  <a:gd name="connsiteY78" fmla="*/ 839953 h 3163358"/>
                  <a:gd name="connsiteX79" fmla="*/ 54860 w 3093842"/>
                  <a:gd name="connsiteY79" fmla="*/ 967879 h 3163358"/>
                  <a:gd name="connsiteX80" fmla="*/ 685108 w 3093842"/>
                  <a:gd name="connsiteY80" fmla="*/ 1385635 h 3163358"/>
                  <a:gd name="connsiteX81" fmla="*/ 796175 w 3093842"/>
                  <a:gd name="connsiteY81" fmla="*/ 1374438 h 3163358"/>
                  <a:gd name="connsiteX82" fmla="*/ 792787 w 3093842"/>
                  <a:gd name="connsiteY82" fmla="*/ 1408044 h 3163358"/>
                  <a:gd name="connsiteX83" fmla="*/ 793278 w 3093842"/>
                  <a:gd name="connsiteY83" fmla="*/ 1412909 h 3163358"/>
                  <a:gd name="connsiteX84" fmla="*/ 683999 w 3093842"/>
                  <a:gd name="connsiteY84" fmla="*/ 1403268 h 3163358"/>
                  <a:gd name="connsiteX85" fmla="*/ 53752 w 3093842"/>
                  <a:gd name="connsiteY85" fmla="*/ 1821024 h 3163358"/>
                  <a:gd name="connsiteX86" fmla="*/ 29081 w 3093842"/>
                  <a:gd name="connsiteY86" fmla="*/ 1900504 h 3163358"/>
                  <a:gd name="connsiteX87" fmla="*/ 15722 w 3093842"/>
                  <a:gd name="connsiteY87" fmla="*/ 1896357 h 3163358"/>
                  <a:gd name="connsiteX88" fmla="*/ 15151 w 3093842"/>
                  <a:gd name="connsiteY88" fmla="*/ 839953 h 3163358"/>
                  <a:gd name="connsiteX89" fmla="*/ 1389517 w 3093842"/>
                  <a:gd name="connsiteY89" fmla="*/ 836975 h 3163358"/>
                  <a:gd name="connsiteX90" fmla="*/ 1391119 w 3093842"/>
                  <a:gd name="connsiteY90" fmla="*/ 837137 h 3163358"/>
                  <a:gd name="connsiteX91" fmla="*/ 1389602 w 3093842"/>
                  <a:gd name="connsiteY91" fmla="*/ 837290 h 3163358"/>
                  <a:gd name="connsiteX92" fmla="*/ 1389517 w 3093842"/>
                  <a:gd name="connsiteY92" fmla="*/ 836975 h 3163358"/>
                  <a:gd name="connsiteX93" fmla="*/ 1360053 w 3093842"/>
                  <a:gd name="connsiteY93" fmla="*/ 835245 h 3163358"/>
                  <a:gd name="connsiteX94" fmla="*/ 1384964 w 3093842"/>
                  <a:gd name="connsiteY94" fmla="*/ 837757 h 3163358"/>
                  <a:gd name="connsiteX95" fmla="*/ 1389602 w 3093842"/>
                  <a:gd name="connsiteY95" fmla="*/ 837290 h 3163358"/>
                  <a:gd name="connsiteX96" fmla="*/ 1411723 w 3093842"/>
                  <a:gd name="connsiteY96" fmla="*/ 919183 h 3163358"/>
                  <a:gd name="connsiteX97" fmla="*/ 1916368 w 3093842"/>
                  <a:gd name="connsiteY97" fmla="*/ 1354104 h 3163358"/>
                  <a:gd name="connsiteX98" fmla="*/ 1934370 w 3093842"/>
                  <a:gd name="connsiteY98" fmla="*/ 1355918 h 3163358"/>
                  <a:gd name="connsiteX99" fmla="*/ 1939625 w 3093842"/>
                  <a:gd name="connsiteY99" fmla="*/ 1408044 h 3163358"/>
                  <a:gd name="connsiteX100" fmla="*/ 1939082 w 3093842"/>
                  <a:gd name="connsiteY100" fmla="*/ 1413427 h 3163358"/>
                  <a:gd name="connsiteX101" fmla="*/ 1933138 w 3093842"/>
                  <a:gd name="connsiteY101" fmla="*/ 1413952 h 3163358"/>
                  <a:gd name="connsiteX102" fmla="*/ 1384114 w 3093842"/>
                  <a:gd name="connsiteY102" fmla="*/ 1949419 h 3163358"/>
                  <a:gd name="connsiteX103" fmla="*/ 1381034 w 3093842"/>
                  <a:gd name="connsiteY103" fmla="*/ 1979968 h 3163358"/>
                  <a:gd name="connsiteX104" fmla="*/ 1366206 w 3093842"/>
                  <a:gd name="connsiteY104" fmla="*/ 1981463 h 3163358"/>
                  <a:gd name="connsiteX105" fmla="*/ 1357242 w 3093842"/>
                  <a:gd name="connsiteY105" fmla="*/ 1980560 h 3163358"/>
                  <a:gd name="connsiteX106" fmla="*/ 1354104 w 3093842"/>
                  <a:gd name="connsiteY106" fmla="*/ 1949418 h 3163358"/>
                  <a:gd name="connsiteX107" fmla="*/ 919182 w 3093842"/>
                  <a:gd name="connsiteY107" fmla="*/ 1444773 h 3163358"/>
                  <a:gd name="connsiteX108" fmla="*/ 807640 w 3093842"/>
                  <a:gd name="connsiteY108" fmla="*/ 1414643 h 3163358"/>
                  <a:gd name="connsiteX109" fmla="*/ 811852 w 3093842"/>
                  <a:gd name="connsiteY109" fmla="*/ 1372858 h 3163358"/>
                  <a:gd name="connsiteX110" fmla="*/ 822959 w 3093842"/>
                  <a:gd name="connsiteY110" fmla="*/ 1371739 h 3163358"/>
                  <a:gd name="connsiteX111" fmla="*/ 1327604 w 3093842"/>
                  <a:gd name="connsiteY111" fmla="*/ 936817 h 3163358"/>
                  <a:gd name="connsiteX112" fmla="*/ 1354900 w 3093842"/>
                  <a:gd name="connsiteY112" fmla="*/ 835765 h 3163358"/>
                  <a:gd name="connsiteX113" fmla="*/ 1360053 w 3093842"/>
                  <a:gd name="connsiteY113" fmla="*/ 835245 h 3163358"/>
                  <a:gd name="connsiteX114" fmla="*/ 1108 w 3093842"/>
                  <a:gd name="connsiteY114" fmla="*/ 17635 h 3163358"/>
                  <a:gd name="connsiteX115" fmla="*/ 685108 w 3093842"/>
                  <a:gd name="connsiteY115" fmla="*/ 17635 h 3163358"/>
                  <a:gd name="connsiteX116" fmla="*/ 822959 w 3093842"/>
                  <a:gd name="connsiteY116" fmla="*/ 31532 h 3163358"/>
                  <a:gd name="connsiteX117" fmla="*/ 856369 w 3093842"/>
                  <a:gd name="connsiteY117" fmla="*/ 41902 h 3163358"/>
                  <a:gd name="connsiteX118" fmla="*/ 823195 w 3093842"/>
                  <a:gd name="connsiteY118" fmla="*/ 148774 h 3163358"/>
                  <a:gd name="connsiteX119" fmla="*/ 811545 w 3093842"/>
                  <a:gd name="connsiteY119" fmla="*/ 264338 h 3163358"/>
                  <a:gd name="connsiteX120" fmla="*/ 1269400 w 3093842"/>
                  <a:gd name="connsiteY120" fmla="*/ 826107 h 3163358"/>
                  <a:gd name="connsiteX121" fmla="*/ 1355174 w 3093842"/>
                  <a:gd name="connsiteY121" fmla="*/ 834754 h 3163358"/>
                  <a:gd name="connsiteX122" fmla="*/ 1354900 w 3093842"/>
                  <a:gd name="connsiteY122" fmla="*/ 835765 h 3163358"/>
                  <a:gd name="connsiteX123" fmla="*/ 1250642 w 3093842"/>
                  <a:gd name="connsiteY123" fmla="*/ 846275 h 3163358"/>
                  <a:gd name="connsiteX124" fmla="*/ 837849 w 3093842"/>
                  <a:gd name="connsiteY124" fmla="*/ 1184843 h 3163358"/>
                  <a:gd name="connsiteX125" fmla="*/ 804657 w 3093842"/>
                  <a:gd name="connsiteY125" fmla="*/ 1291771 h 3163358"/>
                  <a:gd name="connsiteX126" fmla="*/ 800692 w 3093842"/>
                  <a:gd name="connsiteY126" fmla="*/ 1252436 h 3163358"/>
                  <a:gd name="connsiteX127" fmla="*/ 238923 w 3093842"/>
                  <a:gd name="connsiteY127" fmla="*/ 794580 h 3163358"/>
                  <a:gd name="connsiteX128" fmla="*/ 15722 w 3093842"/>
                  <a:gd name="connsiteY128" fmla="*/ 839643 h 3163358"/>
                  <a:gd name="connsiteX129" fmla="*/ 15151 w 3093842"/>
                  <a:gd name="connsiteY129" fmla="*/ 839953 h 3163358"/>
                  <a:gd name="connsiteX130" fmla="*/ 15006 w 3093842"/>
                  <a:gd name="connsiteY130" fmla="*/ 839485 h 3163358"/>
                  <a:gd name="connsiteX131" fmla="*/ 1108 w 3093842"/>
                  <a:gd name="connsiteY131" fmla="*/ 701635 h 3163358"/>
                  <a:gd name="connsiteX132" fmla="*/ 1108 w 3093842"/>
                  <a:gd name="connsiteY132" fmla="*/ 17635 h 3163358"/>
                  <a:gd name="connsiteX133" fmla="*/ 2054218 w 3093842"/>
                  <a:gd name="connsiteY133" fmla="*/ 0 h 3163358"/>
                  <a:gd name="connsiteX134" fmla="*/ 2738218 w 3093842"/>
                  <a:gd name="connsiteY134" fmla="*/ 0 h 3163358"/>
                  <a:gd name="connsiteX135" fmla="*/ 2738218 w 3093842"/>
                  <a:gd name="connsiteY135" fmla="*/ 683999 h 3163358"/>
                  <a:gd name="connsiteX136" fmla="*/ 2724322 w 3093842"/>
                  <a:gd name="connsiteY136" fmla="*/ 821849 h 3163358"/>
                  <a:gd name="connsiteX137" fmla="*/ 2715988 w 3093842"/>
                  <a:gd name="connsiteY137" fmla="*/ 848698 h 3163358"/>
                  <a:gd name="connsiteX138" fmla="*/ 2635987 w 3093842"/>
                  <a:gd name="connsiteY138" fmla="*/ 823865 h 3163358"/>
                  <a:gd name="connsiteX139" fmla="*/ 2520423 w 3093842"/>
                  <a:gd name="connsiteY139" fmla="*/ 812214 h 3163358"/>
                  <a:gd name="connsiteX140" fmla="*/ 1958654 w 3093842"/>
                  <a:gd name="connsiteY140" fmla="*/ 1270070 h 3163358"/>
                  <a:gd name="connsiteX141" fmla="*/ 1949842 w 3093842"/>
                  <a:gd name="connsiteY141" fmla="*/ 1357478 h 3163358"/>
                  <a:gd name="connsiteX142" fmla="*/ 1934370 w 3093842"/>
                  <a:gd name="connsiteY142" fmla="*/ 1355918 h 3163358"/>
                  <a:gd name="connsiteX143" fmla="*/ 1927975 w 3093842"/>
                  <a:gd name="connsiteY143" fmla="*/ 1292480 h 3163358"/>
                  <a:gd name="connsiteX144" fmla="*/ 1481770 w 3093842"/>
                  <a:gd name="connsiteY144" fmla="*/ 846275 h 3163358"/>
                  <a:gd name="connsiteX145" fmla="*/ 1391119 w 3093842"/>
                  <a:gd name="connsiteY145" fmla="*/ 837137 h 3163358"/>
                  <a:gd name="connsiteX146" fmla="*/ 1500528 w 3093842"/>
                  <a:gd name="connsiteY146" fmla="*/ 826107 h 3163358"/>
                  <a:gd name="connsiteX147" fmla="*/ 1958383 w 3093842"/>
                  <a:gd name="connsiteY147" fmla="*/ 264338 h 3163358"/>
                  <a:gd name="connsiteX148" fmla="*/ 1913321 w 3093842"/>
                  <a:gd name="connsiteY148" fmla="*/ 41137 h 3163358"/>
                  <a:gd name="connsiteX149" fmla="*/ 1901107 w 3093842"/>
                  <a:gd name="connsiteY149" fmla="*/ 18634 h 3163358"/>
                  <a:gd name="connsiteX150" fmla="*/ 1916368 w 3093842"/>
                  <a:gd name="connsiteY150" fmla="*/ 13896 h 3163358"/>
                  <a:gd name="connsiteX151" fmla="*/ 2054218 w 3093842"/>
                  <a:gd name="connsiteY151" fmla="*/ 0 h 3163358"/>
                  <a:gd name="connsiteX152" fmla="*/ 856607 w 3093842"/>
                  <a:gd name="connsiteY152" fmla="*/ 41137 h 3163358"/>
                  <a:gd name="connsiteX153" fmla="*/ 1901107 w 3093842"/>
                  <a:gd name="connsiteY153" fmla="*/ 18634 h 3163358"/>
                  <a:gd name="connsiteX154" fmla="*/ 1787974 w 3093842"/>
                  <a:gd name="connsiteY154" fmla="*/ 53752 h 3163358"/>
                  <a:gd name="connsiteX155" fmla="*/ 1370218 w 3093842"/>
                  <a:gd name="connsiteY155" fmla="*/ 683999 h 3163358"/>
                  <a:gd name="connsiteX156" fmla="*/ 1380901 w 3093842"/>
                  <a:gd name="connsiteY156" fmla="*/ 805080 h 3163358"/>
                  <a:gd name="connsiteX157" fmla="*/ 1389517 w 3093842"/>
                  <a:gd name="connsiteY157" fmla="*/ 836975 h 3163358"/>
                  <a:gd name="connsiteX158" fmla="*/ 1366206 w 3093842"/>
                  <a:gd name="connsiteY158" fmla="*/ 834625 h 3163358"/>
                  <a:gd name="connsiteX159" fmla="*/ 1360053 w 3093842"/>
                  <a:gd name="connsiteY159" fmla="*/ 835245 h 3163358"/>
                  <a:gd name="connsiteX160" fmla="*/ 1355174 w 3093842"/>
                  <a:gd name="connsiteY160" fmla="*/ 834754 h 3163358"/>
                  <a:gd name="connsiteX161" fmla="*/ 1358426 w 3093842"/>
                  <a:gd name="connsiteY161" fmla="*/ 822714 h 3163358"/>
                  <a:gd name="connsiteX162" fmla="*/ 1369109 w 3093842"/>
                  <a:gd name="connsiteY162" fmla="*/ 701635 h 3163358"/>
                  <a:gd name="connsiteX163" fmla="*/ 951353 w 3093842"/>
                  <a:gd name="connsiteY163" fmla="*/ 71387 h 3163358"/>
                  <a:gd name="connsiteX164" fmla="*/ 856369 w 3093842"/>
                  <a:gd name="connsiteY164" fmla="*/ 41902 h 3163358"/>
                  <a:gd name="connsiteX165" fmla="*/ 856607 w 3093842"/>
                  <a:gd name="connsiteY165" fmla="*/ 41137 h 3163358"/>
                  <a:gd name="connsiteX0" fmla="*/ 1368000 w 3093842"/>
                  <a:gd name="connsiteY0" fmla="*/ 1981464 h 3128302"/>
                  <a:gd name="connsiteX1" fmla="*/ 1380754 w 3093842"/>
                  <a:gd name="connsiteY1" fmla="*/ 1982750 h 3128302"/>
                  <a:gd name="connsiteX2" fmla="*/ 1370218 w 3093842"/>
                  <a:gd name="connsiteY2" fmla="*/ 2087269 h 3128302"/>
                  <a:gd name="connsiteX3" fmla="*/ 1787974 w 3093842"/>
                  <a:gd name="connsiteY3" fmla="*/ 2717517 h 3128302"/>
                  <a:gd name="connsiteX4" fmla="*/ 1903980 w 3093842"/>
                  <a:gd name="connsiteY4" fmla="*/ 2753527 h 3128302"/>
                  <a:gd name="connsiteX5" fmla="*/ 1896357 w 3093842"/>
                  <a:gd name="connsiteY5" fmla="*/ 2778084 h 3128302"/>
                  <a:gd name="connsiteX6" fmla="*/ 1368000 w 3093842"/>
                  <a:gd name="connsiteY6" fmla="*/ 3128302 h 3128302"/>
                  <a:gd name="connsiteX7" fmla="*/ 839643 w 3093842"/>
                  <a:gd name="connsiteY7" fmla="*/ 2778084 h 3128302"/>
                  <a:gd name="connsiteX8" fmla="*/ 832215 w 3093842"/>
                  <a:gd name="connsiteY8" fmla="*/ 2754154 h 3128302"/>
                  <a:gd name="connsiteX9" fmla="*/ 950244 w 3093842"/>
                  <a:gd name="connsiteY9" fmla="*/ 2717516 h 3128302"/>
                  <a:gd name="connsiteX10" fmla="*/ 1368000 w 3093842"/>
                  <a:gd name="connsiteY10" fmla="*/ 2087268 h 3128302"/>
                  <a:gd name="connsiteX11" fmla="*/ 1357441 w 3093842"/>
                  <a:gd name="connsiteY11" fmla="*/ 1982529 h 3128302"/>
                  <a:gd name="connsiteX12" fmla="*/ 1368000 w 3093842"/>
                  <a:gd name="connsiteY12" fmla="*/ 1981464 h 3128302"/>
                  <a:gd name="connsiteX13" fmla="*/ 800474 w 3093842"/>
                  <a:gd name="connsiteY13" fmla="*/ 1484297 h 3128302"/>
                  <a:gd name="connsiteX14" fmla="*/ 804437 w 3093842"/>
                  <a:gd name="connsiteY14" fmla="*/ 1523608 h 3128302"/>
                  <a:gd name="connsiteX15" fmla="*/ 1250642 w 3093842"/>
                  <a:gd name="connsiteY15" fmla="*/ 1969813 h 3128302"/>
                  <a:gd name="connsiteX16" fmla="*/ 1357242 w 3093842"/>
                  <a:gd name="connsiteY16" fmla="*/ 1980560 h 3128302"/>
                  <a:gd name="connsiteX17" fmla="*/ 1357441 w 3093842"/>
                  <a:gd name="connsiteY17" fmla="*/ 1982529 h 3128302"/>
                  <a:gd name="connsiteX18" fmla="*/ 1252436 w 3093842"/>
                  <a:gd name="connsiteY18" fmla="*/ 1993114 h 3128302"/>
                  <a:gd name="connsiteX19" fmla="*/ 794581 w 3093842"/>
                  <a:gd name="connsiteY19" fmla="*/ 2554883 h 3128302"/>
                  <a:gd name="connsiteX20" fmla="*/ 806231 w 3093842"/>
                  <a:gd name="connsiteY20" fmla="*/ 2670447 h 3128302"/>
                  <a:gd name="connsiteX21" fmla="*/ 832215 w 3093842"/>
                  <a:gd name="connsiteY21" fmla="*/ 2754154 h 3128302"/>
                  <a:gd name="connsiteX22" fmla="*/ 821850 w 3093842"/>
                  <a:gd name="connsiteY22" fmla="*/ 2757372 h 3128302"/>
                  <a:gd name="connsiteX23" fmla="*/ 683999 w 3093842"/>
                  <a:gd name="connsiteY23" fmla="*/ 2771268 h 3128302"/>
                  <a:gd name="connsiteX24" fmla="*/ 0 w 3093842"/>
                  <a:gd name="connsiteY24" fmla="*/ 2771268 h 3128302"/>
                  <a:gd name="connsiteX25" fmla="*/ 0 w 3093842"/>
                  <a:gd name="connsiteY25" fmla="*/ 2087268 h 3128302"/>
                  <a:gd name="connsiteX26" fmla="*/ 13897 w 3093842"/>
                  <a:gd name="connsiteY26" fmla="*/ 1949418 h 3128302"/>
                  <a:gd name="connsiteX27" fmla="*/ 29081 w 3093842"/>
                  <a:gd name="connsiteY27" fmla="*/ 1900504 h 3128302"/>
                  <a:gd name="connsiteX28" fmla="*/ 123359 w 3093842"/>
                  <a:gd name="connsiteY28" fmla="*/ 1929769 h 3128302"/>
                  <a:gd name="connsiteX29" fmla="*/ 238923 w 3093842"/>
                  <a:gd name="connsiteY29" fmla="*/ 1941419 h 3128302"/>
                  <a:gd name="connsiteX30" fmla="*/ 772567 w 3093842"/>
                  <a:gd name="connsiteY30" fmla="*/ 1578258 h 3128302"/>
                  <a:gd name="connsiteX31" fmla="*/ 800474 w 3093842"/>
                  <a:gd name="connsiteY31" fmla="*/ 1484297 h 3128302"/>
                  <a:gd name="connsiteX32" fmla="*/ 793278 w 3093842"/>
                  <a:gd name="connsiteY32" fmla="*/ 1412909 h 3128302"/>
                  <a:gd name="connsiteX33" fmla="*/ 805080 w 3093842"/>
                  <a:gd name="connsiteY33" fmla="*/ 1413951 h 3128302"/>
                  <a:gd name="connsiteX34" fmla="*/ 807640 w 3093842"/>
                  <a:gd name="connsiteY34" fmla="*/ 1414643 h 3128302"/>
                  <a:gd name="connsiteX35" fmla="*/ 800692 w 3093842"/>
                  <a:gd name="connsiteY35" fmla="*/ 1483564 h 3128302"/>
                  <a:gd name="connsiteX36" fmla="*/ 800474 w 3093842"/>
                  <a:gd name="connsiteY36" fmla="*/ 1484297 h 3128302"/>
                  <a:gd name="connsiteX37" fmla="*/ 793278 w 3093842"/>
                  <a:gd name="connsiteY37" fmla="*/ 1412909 h 3128302"/>
                  <a:gd name="connsiteX38" fmla="*/ 1949711 w 3093842"/>
                  <a:gd name="connsiteY38" fmla="*/ 1412490 h 3128302"/>
                  <a:gd name="connsiteX39" fmla="*/ 1958654 w 3093842"/>
                  <a:gd name="connsiteY39" fmla="*/ 1501198 h 3128302"/>
                  <a:gd name="connsiteX40" fmla="*/ 2520423 w 3093842"/>
                  <a:gd name="connsiteY40" fmla="*/ 1959053 h 3128302"/>
                  <a:gd name="connsiteX41" fmla="*/ 2635987 w 3093842"/>
                  <a:gd name="connsiteY41" fmla="*/ 1947403 h 3128302"/>
                  <a:gd name="connsiteX42" fmla="*/ 2715987 w 3093842"/>
                  <a:gd name="connsiteY42" fmla="*/ 1922570 h 3128302"/>
                  <a:gd name="connsiteX43" fmla="*/ 2724322 w 3093842"/>
                  <a:gd name="connsiteY43" fmla="*/ 1949419 h 3128302"/>
                  <a:gd name="connsiteX44" fmla="*/ 2738218 w 3093842"/>
                  <a:gd name="connsiteY44" fmla="*/ 2087269 h 3128302"/>
                  <a:gd name="connsiteX45" fmla="*/ 2738218 w 3093842"/>
                  <a:gd name="connsiteY45" fmla="*/ 2771269 h 3128302"/>
                  <a:gd name="connsiteX46" fmla="*/ 2054218 w 3093842"/>
                  <a:gd name="connsiteY46" fmla="*/ 2771269 h 3128302"/>
                  <a:gd name="connsiteX47" fmla="*/ 1916368 w 3093842"/>
                  <a:gd name="connsiteY47" fmla="*/ 2757373 h 3128302"/>
                  <a:gd name="connsiteX48" fmla="*/ 1903980 w 3093842"/>
                  <a:gd name="connsiteY48" fmla="*/ 2753527 h 3128302"/>
                  <a:gd name="connsiteX49" fmla="*/ 1929769 w 3093842"/>
                  <a:gd name="connsiteY49" fmla="*/ 2670447 h 3128302"/>
                  <a:gd name="connsiteX50" fmla="*/ 1941419 w 3093842"/>
                  <a:gd name="connsiteY50" fmla="*/ 2554883 h 3128302"/>
                  <a:gd name="connsiteX51" fmla="*/ 1483564 w 3093842"/>
                  <a:gd name="connsiteY51" fmla="*/ 1993114 h 3128302"/>
                  <a:gd name="connsiteX52" fmla="*/ 1380754 w 3093842"/>
                  <a:gd name="connsiteY52" fmla="*/ 1982750 h 3128302"/>
                  <a:gd name="connsiteX53" fmla="*/ 1381034 w 3093842"/>
                  <a:gd name="connsiteY53" fmla="*/ 1979968 h 3128302"/>
                  <a:gd name="connsiteX54" fmla="*/ 1481770 w 3093842"/>
                  <a:gd name="connsiteY54" fmla="*/ 1969813 h 3128302"/>
                  <a:gd name="connsiteX55" fmla="*/ 1927975 w 3093842"/>
                  <a:gd name="connsiteY55" fmla="*/ 1523608 h 3128302"/>
                  <a:gd name="connsiteX56" fmla="*/ 1939082 w 3093842"/>
                  <a:gd name="connsiteY56" fmla="*/ 1413427 h 3128302"/>
                  <a:gd name="connsiteX57" fmla="*/ 1949711 w 3093842"/>
                  <a:gd name="connsiteY57" fmla="*/ 1412490 h 3128302"/>
                  <a:gd name="connsiteX58" fmla="*/ 804657 w 3093842"/>
                  <a:gd name="connsiteY58" fmla="*/ 1291771 h 3128302"/>
                  <a:gd name="connsiteX59" fmla="*/ 812342 w 3093842"/>
                  <a:gd name="connsiteY59" fmla="*/ 1368000 h 3128302"/>
                  <a:gd name="connsiteX60" fmla="*/ 811852 w 3093842"/>
                  <a:gd name="connsiteY60" fmla="*/ 1372858 h 3128302"/>
                  <a:gd name="connsiteX61" fmla="*/ 796175 w 3093842"/>
                  <a:gd name="connsiteY61" fmla="*/ 1374438 h 3128302"/>
                  <a:gd name="connsiteX62" fmla="*/ 804437 w 3093842"/>
                  <a:gd name="connsiteY62" fmla="*/ 1292480 h 3128302"/>
                  <a:gd name="connsiteX63" fmla="*/ 804657 w 3093842"/>
                  <a:gd name="connsiteY63" fmla="*/ 1291771 h 3128302"/>
                  <a:gd name="connsiteX64" fmla="*/ 2715988 w 3093842"/>
                  <a:gd name="connsiteY64" fmla="*/ 848698 h 3128302"/>
                  <a:gd name="connsiteX65" fmla="*/ 2743624 w 3093842"/>
                  <a:gd name="connsiteY65" fmla="*/ 857277 h 3128302"/>
                  <a:gd name="connsiteX66" fmla="*/ 3093842 w 3093842"/>
                  <a:gd name="connsiteY66" fmla="*/ 1385634 h 3128302"/>
                  <a:gd name="connsiteX67" fmla="*/ 2743624 w 3093842"/>
                  <a:gd name="connsiteY67" fmla="*/ 1913991 h 3128302"/>
                  <a:gd name="connsiteX68" fmla="*/ 2715987 w 3093842"/>
                  <a:gd name="connsiteY68" fmla="*/ 1922570 h 3128302"/>
                  <a:gd name="connsiteX69" fmla="*/ 2684466 w 3093842"/>
                  <a:gd name="connsiteY69" fmla="*/ 1821025 h 3128302"/>
                  <a:gd name="connsiteX70" fmla="*/ 2054218 w 3093842"/>
                  <a:gd name="connsiteY70" fmla="*/ 1403269 h 3128302"/>
                  <a:gd name="connsiteX71" fmla="*/ 1949711 w 3093842"/>
                  <a:gd name="connsiteY71" fmla="*/ 1412490 h 3128302"/>
                  <a:gd name="connsiteX72" fmla="*/ 1947004 w 3093842"/>
                  <a:gd name="connsiteY72" fmla="*/ 1385634 h 3128302"/>
                  <a:gd name="connsiteX73" fmla="*/ 1949842 w 3093842"/>
                  <a:gd name="connsiteY73" fmla="*/ 1357478 h 3128302"/>
                  <a:gd name="connsiteX74" fmla="*/ 2054218 w 3093842"/>
                  <a:gd name="connsiteY74" fmla="*/ 1368000 h 3128302"/>
                  <a:gd name="connsiteX75" fmla="*/ 2684466 w 3093842"/>
                  <a:gd name="connsiteY75" fmla="*/ 950244 h 3128302"/>
                  <a:gd name="connsiteX76" fmla="*/ 2715988 w 3093842"/>
                  <a:gd name="connsiteY76" fmla="*/ 848698 h 3128302"/>
                  <a:gd name="connsiteX77" fmla="*/ 15151 w 3093842"/>
                  <a:gd name="connsiteY77" fmla="*/ 839953 h 3128302"/>
                  <a:gd name="connsiteX78" fmla="*/ 54860 w 3093842"/>
                  <a:gd name="connsiteY78" fmla="*/ 967879 h 3128302"/>
                  <a:gd name="connsiteX79" fmla="*/ 685108 w 3093842"/>
                  <a:gd name="connsiteY79" fmla="*/ 1385635 h 3128302"/>
                  <a:gd name="connsiteX80" fmla="*/ 796175 w 3093842"/>
                  <a:gd name="connsiteY80" fmla="*/ 1374438 h 3128302"/>
                  <a:gd name="connsiteX81" fmla="*/ 792787 w 3093842"/>
                  <a:gd name="connsiteY81" fmla="*/ 1408044 h 3128302"/>
                  <a:gd name="connsiteX82" fmla="*/ 793278 w 3093842"/>
                  <a:gd name="connsiteY82" fmla="*/ 1412909 h 3128302"/>
                  <a:gd name="connsiteX83" fmla="*/ 683999 w 3093842"/>
                  <a:gd name="connsiteY83" fmla="*/ 1403268 h 3128302"/>
                  <a:gd name="connsiteX84" fmla="*/ 53752 w 3093842"/>
                  <a:gd name="connsiteY84" fmla="*/ 1821024 h 3128302"/>
                  <a:gd name="connsiteX85" fmla="*/ 29081 w 3093842"/>
                  <a:gd name="connsiteY85" fmla="*/ 1900504 h 3128302"/>
                  <a:gd name="connsiteX86" fmla="*/ 15722 w 3093842"/>
                  <a:gd name="connsiteY86" fmla="*/ 1896357 h 3128302"/>
                  <a:gd name="connsiteX87" fmla="*/ 15151 w 3093842"/>
                  <a:gd name="connsiteY87" fmla="*/ 839953 h 3128302"/>
                  <a:gd name="connsiteX88" fmla="*/ 1389517 w 3093842"/>
                  <a:gd name="connsiteY88" fmla="*/ 836975 h 3128302"/>
                  <a:gd name="connsiteX89" fmla="*/ 1391119 w 3093842"/>
                  <a:gd name="connsiteY89" fmla="*/ 837137 h 3128302"/>
                  <a:gd name="connsiteX90" fmla="*/ 1389602 w 3093842"/>
                  <a:gd name="connsiteY90" fmla="*/ 837290 h 3128302"/>
                  <a:gd name="connsiteX91" fmla="*/ 1389517 w 3093842"/>
                  <a:gd name="connsiteY91" fmla="*/ 836975 h 3128302"/>
                  <a:gd name="connsiteX92" fmla="*/ 1360053 w 3093842"/>
                  <a:gd name="connsiteY92" fmla="*/ 835245 h 3128302"/>
                  <a:gd name="connsiteX93" fmla="*/ 1384964 w 3093842"/>
                  <a:gd name="connsiteY93" fmla="*/ 837757 h 3128302"/>
                  <a:gd name="connsiteX94" fmla="*/ 1389602 w 3093842"/>
                  <a:gd name="connsiteY94" fmla="*/ 837290 h 3128302"/>
                  <a:gd name="connsiteX95" fmla="*/ 1411723 w 3093842"/>
                  <a:gd name="connsiteY95" fmla="*/ 919183 h 3128302"/>
                  <a:gd name="connsiteX96" fmla="*/ 1916368 w 3093842"/>
                  <a:gd name="connsiteY96" fmla="*/ 1354104 h 3128302"/>
                  <a:gd name="connsiteX97" fmla="*/ 1934370 w 3093842"/>
                  <a:gd name="connsiteY97" fmla="*/ 1355918 h 3128302"/>
                  <a:gd name="connsiteX98" fmla="*/ 1939625 w 3093842"/>
                  <a:gd name="connsiteY98" fmla="*/ 1408044 h 3128302"/>
                  <a:gd name="connsiteX99" fmla="*/ 1939082 w 3093842"/>
                  <a:gd name="connsiteY99" fmla="*/ 1413427 h 3128302"/>
                  <a:gd name="connsiteX100" fmla="*/ 1933138 w 3093842"/>
                  <a:gd name="connsiteY100" fmla="*/ 1413952 h 3128302"/>
                  <a:gd name="connsiteX101" fmla="*/ 1384114 w 3093842"/>
                  <a:gd name="connsiteY101" fmla="*/ 1949419 h 3128302"/>
                  <a:gd name="connsiteX102" fmla="*/ 1381034 w 3093842"/>
                  <a:gd name="connsiteY102" fmla="*/ 1979968 h 3128302"/>
                  <a:gd name="connsiteX103" fmla="*/ 1366206 w 3093842"/>
                  <a:gd name="connsiteY103" fmla="*/ 1981463 h 3128302"/>
                  <a:gd name="connsiteX104" fmla="*/ 1357242 w 3093842"/>
                  <a:gd name="connsiteY104" fmla="*/ 1980560 h 3128302"/>
                  <a:gd name="connsiteX105" fmla="*/ 1354104 w 3093842"/>
                  <a:gd name="connsiteY105" fmla="*/ 1949418 h 3128302"/>
                  <a:gd name="connsiteX106" fmla="*/ 919182 w 3093842"/>
                  <a:gd name="connsiteY106" fmla="*/ 1444773 h 3128302"/>
                  <a:gd name="connsiteX107" fmla="*/ 807640 w 3093842"/>
                  <a:gd name="connsiteY107" fmla="*/ 1414643 h 3128302"/>
                  <a:gd name="connsiteX108" fmla="*/ 811852 w 3093842"/>
                  <a:gd name="connsiteY108" fmla="*/ 1372858 h 3128302"/>
                  <a:gd name="connsiteX109" fmla="*/ 822959 w 3093842"/>
                  <a:gd name="connsiteY109" fmla="*/ 1371739 h 3128302"/>
                  <a:gd name="connsiteX110" fmla="*/ 1327604 w 3093842"/>
                  <a:gd name="connsiteY110" fmla="*/ 936817 h 3128302"/>
                  <a:gd name="connsiteX111" fmla="*/ 1354900 w 3093842"/>
                  <a:gd name="connsiteY111" fmla="*/ 835765 h 3128302"/>
                  <a:gd name="connsiteX112" fmla="*/ 1360053 w 3093842"/>
                  <a:gd name="connsiteY112" fmla="*/ 835245 h 3128302"/>
                  <a:gd name="connsiteX113" fmla="*/ 1108 w 3093842"/>
                  <a:gd name="connsiteY113" fmla="*/ 17635 h 3128302"/>
                  <a:gd name="connsiteX114" fmla="*/ 685108 w 3093842"/>
                  <a:gd name="connsiteY114" fmla="*/ 17635 h 3128302"/>
                  <a:gd name="connsiteX115" fmla="*/ 822959 w 3093842"/>
                  <a:gd name="connsiteY115" fmla="*/ 31532 h 3128302"/>
                  <a:gd name="connsiteX116" fmla="*/ 856369 w 3093842"/>
                  <a:gd name="connsiteY116" fmla="*/ 41902 h 3128302"/>
                  <a:gd name="connsiteX117" fmla="*/ 823195 w 3093842"/>
                  <a:gd name="connsiteY117" fmla="*/ 148774 h 3128302"/>
                  <a:gd name="connsiteX118" fmla="*/ 811545 w 3093842"/>
                  <a:gd name="connsiteY118" fmla="*/ 264338 h 3128302"/>
                  <a:gd name="connsiteX119" fmla="*/ 1269400 w 3093842"/>
                  <a:gd name="connsiteY119" fmla="*/ 826107 h 3128302"/>
                  <a:gd name="connsiteX120" fmla="*/ 1355174 w 3093842"/>
                  <a:gd name="connsiteY120" fmla="*/ 834754 h 3128302"/>
                  <a:gd name="connsiteX121" fmla="*/ 1354900 w 3093842"/>
                  <a:gd name="connsiteY121" fmla="*/ 835765 h 3128302"/>
                  <a:gd name="connsiteX122" fmla="*/ 1250642 w 3093842"/>
                  <a:gd name="connsiteY122" fmla="*/ 846275 h 3128302"/>
                  <a:gd name="connsiteX123" fmla="*/ 837849 w 3093842"/>
                  <a:gd name="connsiteY123" fmla="*/ 1184843 h 3128302"/>
                  <a:gd name="connsiteX124" fmla="*/ 804657 w 3093842"/>
                  <a:gd name="connsiteY124" fmla="*/ 1291771 h 3128302"/>
                  <a:gd name="connsiteX125" fmla="*/ 800692 w 3093842"/>
                  <a:gd name="connsiteY125" fmla="*/ 1252436 h 3128302"/>
                  <a:gd name="connsiteX126" fmla="*/ 238923 w 3093842"/>
                  <a:gd name="connsiteY126" fmla="*/ 794580 h 3128302"/>
                  <a:gd name="connsiteX127" fmla="*/ 15722 w 3093842"/>
                  <a:gd name="connsiteY127" fmla="*/ 839643 h 3128302"/>
                  <a:gd name="connsiteX128" fmla="*/ 15151 w 3093842"/>
                  <a:gd name="connsiteY128" fmla="*/ 839953 h 3128302"/>
                  <a:gd name="connsiteX129" fmla="*/ 15006 w 3093842"/>
                  <a:gd name="connsiteY129" fmla="*/ 839485 h 3128302"/>
                  <a:gd name="connsiteX130" fmla="*/ 1108 w 3093842"/>
                  <a:gd name="connsiteY130" fmla="*/ 701635 h 3128302"/>
                  <a:gd name="connsiteX131" fmla="*/ 1108 w 3093842"/>
                  <a:gd name="connsiteY131" fmla="*/ 17635 h 3128302"/>
                  <a:gd name="connsiteX132" fmla="*/ 2054218 w 3093842"/>
                  <a:gd name="connsiteY132" fmla="*/ 0 h 3128302"/>
                  <a:gd name="connsiteX133" fmla="*/ 2738218 w 3093842"/>
                  <a:gd name="connsiteY133" fmla="*/ 0 h 3128302"/>
                  <a:gd name="connsiteX134" fmla="*/ 2738218 w 3093842"/>
                  <a:gd name="connsiteY134" fmla="*/ 683999 h 3128302"/>
                  <a:gd name="connsiteX135" fmla="*/ 2724322 w 3093842"/>
                  <a:gd name="connsiteY135" fmla="*/ 821849 h 3128302"/>
                  <a:gd name="connsiteX136" fmla="*/ 2715988 w 3093842"/>
                  <a:gd name="connsiteY136" fmla="*/ 848698 h 3128302"/>
                  <a:gd name="connsiteX137" fmla="*/ 2635987 w 3093842"/>
                  <a:gd name="connsiteY137" fmla="*/ 823865 h 3128302"/>
                  <a:gd name="connsiteX138" fmla="*/ 2520423 w 3093842"/>
                  <a:gd name="connsiteY138" fmla="*/ 812214 h 3128302"/>
                  <a:gd name="connsiteX139" fmla="*/ 1958654 w 3093842"/>
                  <a:gd name="connsiteY139" fmla="*/ 1270070 h 3128302"/>
                  <a:gd name="connsiteX140" fmla="*/ 1949842 w 3093842"/>
                  <a:gd name="connsiteY140" fmla="*/ 1357478 h 3128302"/>
                  <a:gd name="connsiteX141" fmla="*/ 1934370 w 3093842"/>
                  <a:gd name="connsiteY141" fmla="*/ 1355918 h 3128302"/>
                  <a:gd name="connsiteX142" fmla="*/ 1927975 w 3093842"/>
                  <a:gd name="connsiteY142" fmla="*/ 1292480 h 3128302"/>
                  <a:gd name="connsiteX143" fmla="*/ 1481770 w 3093842"/>
                  <a:gd name="connsiteY143" fmla="*/ 846275 h 3128302"/>
                  <a:gd name="connsiteX144" fmla="*/ 1391119 w 3093842"/>
                  <a:gd name="connsiteY144" fmla="*/ 837137 h 3128302"/>
                  <a:gd name="connsiteX145" fmla="*/ 1500528 w 3093842"/>
                  <a:gd name="connsiteY145" fmla="*/ 826107 h 3128302"/>
                  <a:gd name="connsiteX146" fmla="*/ 1958383 w 3093842"/>
                  <a:gd name="connsiteY146" fmla="*/ 264338 h 3128302"/>
                  <a:gd name="connsiteX147" fmla="*/ 1913321 w 3093842"/>
                  <a:gd name="connsiteY147" fmla="*/ 41137 h 3128302"/>
                  <a:gd name="connsiteX148" fmla="*/ 1901107 w 3093842"/>
                  <a:gd name="connsiteY148" fmla="*/ 18634 h 3128302"/>
                  <a:gd name="connsiteX149" fmla="*/ 1916368 w 3093842"/>
                  <a:gd name="connsiteY149" fmla="*/ 13896 h 3128302"/>
                  <a:gd name="connsiteX150" fmla="*/ 2054218 w 3093842"/>
                  <a:gd name="connsiteY150" fmla="*/ 0 h 3128302"/>
                  <a:gd name="connsiteX151" fmla="*/ 856607 w 3093842"/>
                  <a:gd name="connsiteY151" fmla="*/ 41137 h 3128302"/>
                  <a:gd name="connsiteX152" fmla="*/ 1901107 w 3093842"/>
                  <a:gd name="connsiteY152" fmla="*/ 18634 h 3128302"/>
                  <a:gd name="connsiteX153" fmla="*/ 1787974 w 3093842"/>
                  <a:gd name="connsiteY153" fmla="*/ 53752 h 3128302"/>
                  <a:gd name="connsiteX154" fmla="*/ 1370218 w 3093842"/>
                  <a:gd name="connsiteY154" fmla="*/ 683999 h 3128302"/>
                  <a:gd name="connsiteX155" fmla="*/ 1380901 w 3093842"/>
                  <a:gd name="connsiteY155" fmla="*/ 805080 h 3128302"/>
                  <a:gd name="connsiteX156" fmla="*/ 1389517 w 3093842"/>
                  <a:gd name="connsiteY156" fmla="*/ 836975 h 3128302"/>
                  <a:gd name="connsiteX157" fmla="*/ 1366206 w 3093842"/>
                  <a:gd name="connsiteY157" fmla="*/ 834625 h 3128302"/>
                  <a:gd name="connsiteX158" fmla="*/ 1360053 w 3093842"/>
                  <a:gd name="connsiteY158" fmla="*/ 835245 h 3128302"/>
                  <a:gd name="connsiteX159" fmla="*/ 1355174 w 3093842"/>
                  <a:gd name="connsiteY159" fmla="*/ 834754 h 3128302"/>
                  <a:gd name="connsiteX160" fmla="*/ 1358426 w 3093842"/>
                  <a:gd name="connsiteY160" fmla="*/ 822714 h 3128302"/>
                  <a:gd name="connsiteX161" fmla="*/ 1369109 w 3093842"/>
                  <a:gd name="connsiteY161" fmla="*/ 701635 h 3128302"/>
                  <a:gd name="connsiteX162" fmla="*/ 951353 w 3093842"/>
                  <a:gd name="connsiteY162" fmla="*/ 71387 h 3128302"/>
                  <a:gd name="connsiteX163" fmla="*/ 856369 w 3093842"/>
                  <a:gd name="connsiteY163" fmla="*/ 41902 h 3128302"/>
                  <a:gd name="connsiteX164" fmla="*/ 856607 w 3093842"/>
                  <a:gd name="connsiteY164" fmla="*/ 41137 h 3128302"/>
                  <a:gd name="connsiteX0" fmla="*/ 1368000 w 3093842"/>
                  <a:gd name="connsiteY0" fmla="*/ 1981464 h 2781114"/>
                  <a:gd name="connsiteX1" fmla="*/ 1380754 w 3093842"/>
                  <a:gd name="connsiteY1" fmla="*/ 1982750 h 2781114"/>
                  <a:gd name="connsiteX2" fmla="*/ 1370218 w 3093842"/>
                  <a:gd name="connsiteY2" fmla="*/ 2087269 h 2781114"/>
                  <a:gd name="connsiteX3" fmla="*/ 1787974 w 3093842"/>
                  <a:gd name="connsiteY3" fmla="*/ 2717517 h 2781114"/>
                  <a:gd name="connsiteX4" fmla="*/ 1903980 w 3093842"/>
                  <a:gd name="connsiteY4" fmla="*/ 2753527 h 2781114"/>
                  <a:gd name="connsiteX5" fmla="*/ 1896357 w 3093842"/>
                  <a:gd name="connsiteY5" fmla="*/ 2778084 h 2781114"/>
                  <a:gd name="connsiteX6" fmla="*/ 839643 w 3093842"/>
                  <a:gd name="connsiteY6" fmla="*/ 2778084 h 2781114"/>
                  <a:gd name="connsiteX7" fmla="*/ 832215 w 3093842"/>
                  <a:gd name="connsiteY7" fmla="*/ 2754154 h 2781114"/>
                  <a:gd name="connsiteX8" fmla="*/ 950244 w 3093842"/>
                  <a:gd name="connsiteY8" fmla="*/ 2717516 h 2781114"/>
                  <a:gd name="connsiteX9" fmla="*/ 1368000 w 3093842"/>
                  <a:gd name="connsiteY9" fmla="*/ 2087268 h 2781114"/>
                  <a:gd name="connsiteX10" fmla="*/ 1357441 w 3093842"/>
                  <a:gd name="connsiteY10" fmla="*/ 1982529 h 2781114"/>
                  <a:gd name="connsiteX11" fmla="*/ 1368000 w 3093842"/>
                  <a:gd name="connsiteY11" fmla="*/ 1981464 h 2781114"/>
                  <a:gd name="connsiteX12" fmla="*/ 800474 w 3093842"/>
                  <a:gd name="connsiteY12" fmla="*/ 1484297 h 2781114"/>
                  <a:gd name="connsiteX13" fmla="*/ 804437 w 3093842"/>
                  <a:gd name="connsiteY13" fmla="*/ 1523608 h 2781114"/>
                  <a:gd name="connsiteX14" fmla="*/ 1250642 w 3093842"/>
                  <a:gd name="connsiteY14" fmla="*/ 1969813 h 2781114"/>
                  <a:gd name="connsiteX15" fmla="*/ 1357242 w 3093842"/>
                  <a:gd name="connsiteY15" fmla="*/ 1980560 h 2781114"/>
                  <a:gd name="connsiteX16" fmla="*/ 1357441 w 3093842"/>
                  <a:gd name="connsiteY16" fmla="*/ 1982529 h 2781114"/>
                  <a:gd name="connsiteX17" fmla="*/ 1252436 w 3093842"/>
                  <a:gd name="connsiteY17" fmla="*/ 1993114 h 2781114"/>
                  <a:gd name="connsiteX18" fmla="*/ 794581 w 3093842"/>
                  <a:gd name="connsiteY18" fmla="*/ 2554883 h 2781114"/>
                  <a:gd name="connsiteX19" fmla="*/ 806231 w 3093842"/>
                  <a:gd name="connsiteY19" fmla="*/ 2670447 h 2781114"/>
                  <a:gd name="connsiteX20" fmla="*/ 832215 w 3093842"/>
                  <a:gd name="connsiteY20" fmla="*/ 2754154 h 2781114"/>
                  <a:gd name="connsiteX21" fmla="*/ 821850 w 3093842"/>
                  <a:gd name="connsiteY21" fmla="*/ 2757372 h 2781114"/>
                  <a:gd name="connsiteX22" fmla="*/ 683999 w 3093842"/>
                  <a:gd name="connsiteY22" fmla="*/ 2771268 h 2781114"/>
                  <a:gd name="connsiteX23" fmla="*/ 0 w 3093842"/>
                  <a:gd name="connsiteY23" fmla="*/ 2771268 h 2781114"/>
                  <a:gd name="connsiteX24" fmla="*/ 0 w 3093842"/>
                  <a:gd name="connsiteY24" fmla="*/ 2087268 h 2781114"/>
                  <a:gd name="connsiteX25" fmla="*/ 13897 w 3093842"/>
                  <a:gd name="connsiteY25" fmla="*/ 1949418 h 2781114"/>
                  <a:gd name="connsiteX26" fmla="*/ 29081 w 3093842"/>
                  <a:gd name="connsiteY26" fmla="*/ 1900504 h 2781114"/>
                  <a:gd name="connsiteX27" fmla="*/ 123359 w 3093842"/>
                  <a:gd name="connsiteY27" fmla="*/ 1929769 h 2781114"/>
                  <a:gd name="connsiteX28" fmla="*/ 238923 w 3093842"/>
                  <a:gd name="connsiteY28" fmla="*/ 1941419 h 2781114"/>
                  <a:gd name="connsiteX29" fmla="*/ 772567 w 3093842"/>
                  <a:gd name="connsiteY29" fmla="*/ 1578258 h 2781114"/>
                  <a:gd name="connsiteX30" fmla="*/ 800474 w 3093842"/>
                  <a:gd name="connsiteY30" fmla="*/ 1484297 h 2781114"/>
                  <a:gd name="connsiteX31" fmla="*/ 793278 w 3093842"/>
                  <a:gd name="connsiteY31" fmla="*/ 1412909 h 2781114"/>
                  <a:gd name="connsiteX32" fmla="*/ 805080 w 3093842"/>
                  <a:gd name="connsiteY32" fmla="*/ 1413951 h 2781114"/>
                  <a:gd name="connsiteX33" fmla="*/ 807640 w 3093842"/>
                  <a:gd name="connsiteY33" fmla="*/ 1414643 h 2781114"/>
                  <a:gd name="connsiteX34" fmla="*/ 800692 w 3093842"/>
                  <a:gd name="connsiteY34" fmla="*/ 1483564 h 2781114"/>
                  <a:gd name="connsiteX35" fmla="*/ 800474 w 3093842"/>
                  <a:gd name="connsiteY35" fmla="*/ 1484297 h 2781114"/>
                  <a:gd name="connsiteX36" fmla="*/ 793278 w 3093842"/>
                  <a:gd name="connsiteY36" fmla="*/ 1412909 h 2781114"/>
                  <a:gd name="connsiteX37" fmla="*/ 1949711 w 3093842"/>
                  <a:gd name="connsiteY37" fmla="*/ 1412490 h 2781114"/>
                  <a:gd name="connsiteX38" fmla="*/ 1958654 w 3093842"/>
                  <a:gd name="connsiteY38" fmla="*/ 1501198 h 2781114"/>
                  <a:gd name="connsiteX39" fmla="*/ 2520423 w 3093842"/>
                  <a:gd name="connsiteY39" fmla="*/ 1959053 h 2781114"/>
                  <a:gd name="connsiteX40" fmla="*/ 2635987 w 3093842"/>
                  <a:gd name="connsiteY40" fmla="*/ 1947403 h 2781114"/>
                  <a:gd name="connsiteX41" fmla="*/ 2715987 w 3093842"/>
                  <a:gd name="connsiteY41" fmla="*/ 1922570 h 2781114"/>
                  <a:gd name="connsiteX42" fmla="*/ 2724322 w 3093842"/>
                  <a:gd name="connsiteY42" fmla="*/ 1949419 h 2781114"/>
                  <a:gd name="connsiteX43" fmla="*/ 2738218 w 3093842"/>
                  <a:gd name="connsiteY43" fmla="*/ 2087269 h 2781114"/>
                  <a:gd name="connsiteX44" fmla="*/ 2738218 w 3093842"/>
                  <a:gd name="connsiteY44" fmla="*/ 2771269 h 2781114"/>
                  <a:gd name="connsiteX45" fmla="*/ 2054218 w 3093842"/>
                  <a:gd name="connsiteY45" fmla="*/ 2771269 h 2781114"/>
                  <a:gd name="connsiteX46" fmla="*/ 1916368 w 3093842"/>
                  <a:gd name="connsiteY46" fmla="*/ 2757373 h 2781114"/>
                  <a:gd name="connsiteX47" fmla="*/ 1903980 w 3093842"/>
                  <a:gd name="connsiteY47" fmla="*/ 2753527 h 2781114"/>
                  <a:gd name="connsiteX48" fmla="*/ 1929769 w 3093842"/>
                  <a:gd name="connsiteY48" fmla="*/ 2670447 h 2781114"/>
                  <a:gd name="connsiteX49" fmla="*/ 1941419 w 3093842"/>
                  <a:gd name="connsiteY49" fmla="*/ 2554883 h 2781114"/>
                  <a:gd name="connsiteX50" fmla="*/ 1483564 w 3093842"/>
                  <a:gd name="connsiteY50" fmla="*/ 1993114 h 2781114"/>
                  <a:gd name="connsiteX51" fmla="*/ 1380754 w 3093842"/>
                  <a:gd name="connsiteY51" fmla="*/ 1982750 h 2781114"/>
                  <a:gd name="connsiteX52" fmla="*/ 1381034 w 3093842"/>
                  <a:gd name="connsiteY52" fmla="*/ 1979968 h 2781114"/>
                  <a:gd name="connsiteX53" fmla="*/ 1481770 w 3093842"/>
                  <a:gd name="connsiteY53" fmla="*/ 1969813 h 2781114"/>
                  <a:gd name="connsiteX54" fmla="*/ 1927975 w 3093842"/>
                  <a:gd name="connsiteY54" fmla="*/ 1523608 h 2781114"/>
                  <a:gd name="connsiteX55" fmla="*/ 1939082 w 3093842"/>
                  <a:gd name="connsiteY55" fmla="*/ 1413427 h 2781114"/>
                  <a:gd name="connsiteX56" fmla="*/ 1949711 w 3093842"/>
                  <a:gd name="connsiteY56" fmla="*/ 1412490 h 2781114"/>
                  <a:gd name="connsiteX57" fmla="*/ 804657 w 3093842"/>
                  <a:gd name="connsiteY57" fmla="*/ 1291771 h 2781114"/>
                  <a:gd name="connsiteX58" fmla="*/ 812342 w 3093842"/>
                  <a:gd name="connsiteY58" fmla="*/ 1368000 h 2781114"/>
                  <a:gd name="connsiteX59" fmla="*/ 811852 w 3093842"/>
                  <a:gd name="connsiteY59" fmla="*/ 1372858 h 2781114"/>
                  <a:gd name="connsiteX60" fmla="*/ 796175 w 3093842"/>
                  <a:gd name="connsiteY60" fmla="*/ 1374438 h 2781114"/>
                  <a:gd name="connsiteX61" fmla="*/ 804437 w 3093842"/>
                  <a:gd name="connsiteY61" fmla="*/ 1292480 h 2781114"/>
                  <a:gd name="connsiteX62" fmla="*/ 804657 w 3093842"/>
                  <a:gd name="connsiteY62" fmla="*/ 1291771 h 2781114"/>
                  <a:gd name="connsiteX63" fmla="*/ 2715988 w 3093842"/>
                  <a:gd name="connsiteY63" fmla="*/ 848698 h 2781114"/>
                  <a:gd name="connsiteX64" fmla="*/ 2743624 w 3093842"/>
                  <a:gd name="connsiteY64" fmla="*/ 857277 h 2781114"/>
                  <a:gd name="connsiteX65" fmla="*/ 3093842 w 3093842"/>
                  <a:gd name="connsiteY65" fmla="*/ 1385634 h 2781114"/>
                  <a:gd name="connsiteX66" fmla="*/ 2743624 w 3093842"/>
                  <a:gd name="connsiteY66" fmla="*/ 1913991 h 2781114"/>
                  <a:gd name="connsiteX67" fmla="*/ 2715987 w 3093842"/>
                  <a:gd name="connsiteY67" fmla="*/ 1922570 h 2781114"/>
                  <a:gd name="connsiteX68" fmla="*/ 2684466 w 3093842"/>
                  <a:gd name="connsiteY68" fmla="*/ 1821025 h 2781114"/>
                  <a:gd name="connsiteX69" fmla="*/ 2054218 w 3093842"/>
                  <a:gd name="connsiteY69" fmla="*/ 1403269 h 2781114"/>
                  <a:gd name="connsiteX70" fmla="*/ 1949711 w 3093842"/>
                  <a:gd name="connsiteY70" fmla="*/ 1412490 h 2781114"/>
                  <a:gd name="connsiteX71" fmla="*/ 1947004 w 3093842"/>
                  <a:gd name="connsiteY71" fmla="*/ 1385634 h 2781114"/>
                  <a:gd name="connsiteX72" fmla="*/ 1949842 w 3093842"/>
                  <a:gd name="connsiteY72" fmla="*/ 1357478 h 2781114"/>
                  <a:gd name="connsiteX73" fmla="*/ 2054218 w 3093842"/>
                  <a:gd name="connsiteY73" fmla="*/ 1368000 h 2781114"/>
                  <a:gd name="connsiteX74" fmla="*/ 2684466 w 3093842"/>
                  <a:gd name="connsiteY74" fmla="*/ 950244 h 2781114"/>
                  <a:gd name="connsiteX75" fmla="*/ 2715988 w 3093842"/>
                  <a:gd name="connsiteY75" fmla="*/ 848698 h 2781114"/>
                  <a:gd name="connsiteX76" fmla="*/ 15151 w 3093842"/>
                  <a:gd name="connsiteY76" fmla="*/ 839953 h 2781114"/>
                  <a:gd name="connsiteX77" fmla="*/ 54860 w 3093842"/>
                  <a:gd name="connsiteY77" fmla="*/ 967879 h 2781114"/>
                  <a:gd name="connsiteX78" fmla="*/ 685108 w 3093842"/>
                  <a:gd name="connsiteY78" fmla="*/ 1385635 h 2781114"/>
                  <a:gd name="connsiteX79" fmla="*/ 796175 w 3093842"/>
                  <a:gd name="connsiteY79" fmla="*/ 1374438 h 2781114"/>
                  <a:gd name="connsiteX80" fmla="*/ 792787 w 3093842"/>
                  <a:gd name="connsiteY80" fmla="*/ 1408044 h 2781114"/>
                  <a:gd name="connsiteX81" fmla="*/ 793278 w 3093842"/>
                  <a:gd name="connsiteY81" fmla="*/ 1412909 h 2781114"/>
                  <a:gd name="connsiteX82" fmla="*/ 683999 w 3093842"/>
                  <a:gd name="connsiteY82" fmla="*/ 1403268 h 2781114"/>
                  <a:gd name="connsiteX83" fmla="*/ 53752 w 3093842"/>
                  <a:gd name="connsiteY83" fmla="*/ 1821024 h 2781114"/>
                  <a:gd name="connsiteX84" fmla="*/ 29081 w 3093842"/>
                  <a:gd name="connsiteY84" fmla="*/ 1900504 h 2781114"/>
                  <a:gd name="connsiteX85" fmla="*/ 15722 w 3093842"/>
                  <a:gd name="connsiteY85" fmla="*/ 1896357 h 2781114"/>
                  <a:gd name="connsiteX86" fmla="*/ 15151 w 3093842"/>
                  <a:gd name="connsiteY86" fmla="*/ 839953 h 2781114"/>
                  <a:gd name="connsiteX87" fmla="*/ 1389517 w 3093842"/>
                  <a:gd name="connsiteY87" fmla="*/ 836975 h 2781114"/>
                  <a:gd name="connsiteX88" fmla="*/ 1391119 w 3093842"/>
                  <a:gd name="connsiteY88" fmla="*/ 837137 h 2781114"/>
                  <a:gd name="connsiteX89" fmla="*/ 1389602 w 3093842"/>
                  <a:gd name="connsiteY89" fmla="*/ 837290 h 2781114"/>
                  <a:gd name="connsiteX90" fmla="*/ 1389517 w 3093842"/>
                  <a:gd name="connsiteY90" fmla="*/ 836975 h 2781114"/>
                  <a:gd name="connsiteX91" fmla="*/ 1360053 w 3093842"/>
                  <a:gd name="connsiteY91" fmla="*/ 835245 h 2781114"/>
                  <a:gd name="connsiteX92" fmla="*/ 1384964 w 3093842"/>
                  <a:gd name="connsiteY92" fmla="*/ 837757 h 2781114"/>
                  <a:gd name="connsiteX93" fmla="*/ 1389602 w 3093842"/>
                  <a:gd name="connsiteY93" fmla="*/ 837290 h 2781114"/>
                  <a:gd name="connsiteX94" fmla="*/ 1411723 w 3093842"/>
                  <a:gd name="connsiteY94" fmla="*/ 919183 h 2781114"/>
                  <a:gd name="connsiteX95" fmla="*/ 1916368 w 3093842"/>
                  <a:gd name="connsiteY95" fmla="*/ 1354104 h 2781114"/>
                  <a:gd name="connsiteX96" fmla="*/ 1934370 w 3093842"/>
                  <a:gd name="connsiteY96" fmla="*/ 1355918 h 2781114"/>
                  <a:gd name="connsiteX97" fmla="*/ 1939625 w 3093842"/>
                  <a:gd name="connsiteY97" fmla="*/ 1408044 h 2781114"/>
                  <a:gd name="connsiteX98" fmla="*/ 1939082 w 3093842"/>
                  <a:gd name="connsiteY98" fmla="*/ 1413427 h 2781114"/>
                  <a:gd name="connsiteX99" fmla="*/ 1933138 w 3093842"/>
                  <a:gd name="connsiteY99" fmla="*/ 1413952 h 2781114"/>
                  <a:gd name="connsiteX100" fmla="*/ 1384114 w 3093842"/>
                  <a:gd name="connsiteY100" fmla="*/ 1949419 h 2781114"/>
                  <a:gd name="connsiteX101" fmla="*/ 1381034 w 3093842"/>
                  <a:gd name="connsiteY101" fmla="*/ 1979968 h 2781114"/>
                  <a:gd name="connsiteX102" fmla="*/ 1366206 w 3093842"/>
                  <a:gd name="connsiteY102" fmla="*/ 1981463 h 2781114"/>
                  <a:gd name="connsiteX103" fmla="*/ 1357242 w 3093842"/>
                  <a:gd name="connsiteY103" fmla="*/ 1980560 h 2781114"/>
                  <a:gd name="connsiteX104" fmla="*/ 1354104 w 3093842"/>
                  <a:gd name="connsiteY104" fmla="*/ 1949418 h 2781114"/>
                  <a:gd name="connsiteX105" fmla="*/ 919182 w 3093842"/>
                  <a:gd name="connsiteY105" fmla="*/ 1444773 h 2781114"/>
                  <a:gd name="connsiteX106" fmla="*/ 807640 w 3093842"/>
                  <a:gd name="connsiteY106" fmla="*/ 1414643 h 2781114"/>
                  <a:gd name="connsiteX107" fmla="*/ 811852 w 3093842"/>
                  <a:gd name="connsiteY107" fmla="*/ 1372858 h 2781114"/>
                  <a:gd name="connsiteX108" fmla="*/ 822959 w 3093842"/>
                  <a:gd name="connsiteY108" fmla="*/ 1371739 h 2781114"/>
                  <a:gd name="connsiteX109" fmla="*/ 1327604 w 3093842"/>
                  <a:gd name="connsiteY109" fmla="*/ 936817 h 2781114"/>
                  <a:gd name="connsiteX110" fmla="*/ 1354900 w 3093842"/>
                  <a:gd name="connsiteY110" fmla="*/ 835765 h 2781114"/>
                  <a:gd name="connsiteX111" fmla="*/ 1360053 w 3093842"/>
                  <a:gd name="connsiteY111" fmla="*/ 835245 h 2781114"/>
                  <a:gd name="connsiteX112" fmla="*/ 1108 w 3093842"/>
                  <a:gd name="connsiteY112" fmla="*/ 17635 h 2781114"/>
                  <a:gd name="connsiteX113" fmla="*/ 685108 w 3093842"/>
                  <a:gd name="connsiteY113" fmla="*/ 17635 h 2781114"/>
                  <a:gd name="connsiteX114" fmla="*/ 822959 w 3093842"/>
                  <a:gd name="connsiteY114" fmla="*/ 31532 h 2781114"/>
                  <a:gd name="connsiteX115" fmla="*/ 856369 w 3093842"/>
                  <a:gd name="connsiteY115" fmla="*/ 41902 h 2781114"/>
                  <a:gd name="connsiteX116" fmla="*/ 823195 w 3093842"/>
                  <a:gd name="connsiteY116" fmla="*/ 148774 h 2781114"/>
                  <a:gd name="connsiteX117" fmla="*/ 811545 w 3093842"/>
                  <a:gd name="connsiteY117" fmla="*/ 264338 h 2781114"/>
                  <a:gd name="connsiteX118" fmla="*/ 1269400 w 3093842"/>
                  <a:gd name="connsiteY118" fmla="*/ 826107 h 2781114"/>
                  <a:gd name="connsiteX119" fmla="*/ 1355174 w 3093842"/>
                  <a:gd name="connsiteY119" fmla="*/ 834754 h 2781114"/>
                  <a:gd name="connsiteX120" fmla="*/ 1354900 w 3093842"/>
                  <a:gd name="connsiteY120" fmla="*/ 835765 h 2781114"/>
                  <a:gd name="connsiteX121" fmla="*/ 1250642 w 3093842"/>
                  <a:gd name="connsiteY121" fmla="*/ 846275 h 2781114"/>
                  <a:gd name="connsiteX122" fmla="*/ 837849 w 3093842"/>
                  <a:gd name="connsiteY122" fmla="*/ 1184843 h 2781114"/>
                  <a:gd name="connsiteX123" fmla="*/ 804657 w 3093842"/>
                  <a:gd name="connsiteY123" fmla="*/ 1291771 h 2781114"/>
                  <a:gd name="connsiteX124" fmla="*/ 800692 w 3093842"/>
                  <a:gd name="connsiteY124" fmla="*/ 1252436 h 2781114"/>
                  <a:gd name="connsiteX125" fmla="*/ 238923 w 3093842"/>
                  <a:gd name="connsiteY125" fmla="*/ 794580 h 2781114"/>
                  <a:gd name="connsiteX126" fmla="*/ 15722 w 3093842"/>
                  <a:gd name="connsiteY126" fmla="*/ 839643 h 2781114"/>
                  <a:gd name="connsiteX127" fmla="*/ 15151 w 3093842"/>
                  <a:gd name="connsiteY127" fmla="*/ 839953 h 2781114"/>
                  <a:gd name="connsiteX128" fmla="*/ 15006 w 3093842"/>
                  <a:gd name="connsiteY128" fmla="*/ 839485 h 2781114"/>
                  <a:gd name="connsiteX129" fmla="*/ 1108 w 3093842"/>
                  <a:gd name="connsiteY129" fmla="*/ 701635 h 2781114"/>
                  <a:gd name="connsiteX130" fmla="*/ 1108 w 3093842"/>
                  <a:gd name="connsiteY130" fmla="*/ 17635 h 2781114"/>
                  <a:gd name="connsiteX131" fmla="*/ 2054218 w 3093842"/>
                  <a:gd name="connsiteY131" fmla="*/ 0 h 2781114"/>
                  <a:gd name="connsiteX132" fmla="*/ 2738218 w 3093842"/>
                  <a:gd name="connsiteY132" fmla="*/ 0 h 2781114"/>
                  <a:gd name="connsiteX133" fmla="*/ 2738218 w 3093842"/>
                  <a:gd name="connsiteY133" fmla="*/ 683999 h 2781114"/>
                  <a:gd name="connsiteX134" fmla="*/ 2724322 w 3093842"/>
                  <a:gd name="connsiteY134" fmla="*/ 821849 h 2781114"/>
                  <a:gd name="connsiteX135" fmla="*/ 2715988 w 3093842"/>
                  <a:gd name="connsiteY135" fmla="*/ 848698 h 2781114"/>
                  <a:gd name="connsiteX136" fmla="*/ 2635987 w 3093842"/>
                  <a:gd name="connsiteY136" fmla="*/ 823865 h 2781114"/>
                  <a:gd name="connsiteX137" fmla="*/ 2520423 w 3093842"/>
                  <a:gd name="connsiteY137" fmla="*/ 812214 h 2781114"/>
                  <a:gd name="connsiteX138" fmla="*/ 1958654 w 3093842"/>
                  <a:gd name="connsiteY138" fmla="*/ 1270070 h 2781114"/>
                  <a:gd name="connsiteX139" fmla="*/ 1949842 w 3093842"/>
                  <a:gd name="connsiteY139" fmla="*/ 1357478 h 2781114"/>
                  <a:gd name="connsiteX140" fmla="*/ 1934370 w 3093842"/>
                  <a:gd name="connsiteY140" fmla="*/ 1355918 h 2781114"/>
                  <a:gd name="connsiteX141" fmla="*/ 1927975 w 3093842"/>
                  <a:gd name="connsiteY141" fmla="*/ 1292480 h 2781114"/>
                  <a:gd name="connsiteX142" fmla="*/ 1481770 w 3093842"/>
                  <a:gd name="connsiteY142" fmla="*/ 846275 h 2781114"/>
                  <a:gd name="connsiteX143" fmla="*/ 1391119 w 3093842"/>
                  <a:gd name="connsiteY143" fmla="*/ 837137 h 2781114"/>
                  <a:gd name="connsiteX144" fmla="*/ 1500528 w 3093842"/>
                  <a:gd name="connsiteY144" fmla="*/ 826107 h 2781114"/>
                  <a:gd name="connsiteX145" fmla="*/ 1958383 w 3093842"/>
                  <a:gd name="connsiteY145" fmla="*/ 264338 h 2781114"/>
                  <a:gd name="connsiteX146" fmla="*/ 1913321 w 3093842"/>
                  <a:gd name="connsiteY146" fmla="*/ 41137 h 2781114"/>
                  <a:gd name="connsiteX147" fmla="*/ 1901107 w 3093842"/>
                  <a:gd name="connsiteY147" fmla="*/ 18634 h 2781114"/>
                  <a:gd name="connsiteX148" fmla="*/ 1916368 w 3093842"/>
                  <a:gd name="connsiteY148" fmla="*/ 13896 h 2781114"/>
                  <a:gd name="connsiteX149" fmla="*/ 2054218 w 3093842"/>
                  <a:gd name="connsiteY149" fmla="*/ 0 h 2781114"/>
                  <a:gd name="connsiteX150" fmla="*/ 856607 w 3093842"/>
                  <a:gd name="connsiteY150" fmla="*/ 41137 h 2781114"/>
                  <a:gd name="connsiteX151" fmla="*/ 1901107 w 3093842"/>
                  <a:gd name="connsiteY151" fmla="*/ 18634 h 2781114"/>
                  <a:gd name="connsiteX152" fmla="*/ 1787974 w 3093842"/>
                  <a:gd name="connsiteY152" fmla="*/ 53752 h 2781114"/>
                  <a:gd name="connsiteX153" fmla="*/ 1370218 w 3093842"/>
                  <a:gd name="connsiteY153" fmla="*/ 683999 h 2781114"/>
                  <a:gd name="connsiteX154" fmla="*/ 1380901 w 3093842"/>
                  <a:gd name="connsiteY154" fmla="*/ 805080 h 2781114"/>
                  <a:gd name="connsiteX155" fmla="*/ 1389517 w 3093842"/>
                  <a:gd name="connsiteY155" fmla="*/ 836975 h 2781114"/>
                  <a:gd name="connsiteX156" fmla="*/ 1366206 w 3093842"/>
                  <a:gd name="connsiteY156" fmla="*/ 834625 h 2781114"/>
                  <a:gd name="connsiteX157" fmla="*/ 1360053 w 3093842"/>
                  <a:gd name="connsiteY157" fmla="*/ 835245 h 2781114"/>
                  <a:gd name="connsiteX158" fmla="*/ 1355174 w 3093842"/>
                  <a:gd name="connsiteY158" fmla="*/ 834754 h 2781114"/>
                  <a:gd name="connsiteX159" fmla="*/ 1358426 w 3093842"/>
                  <a:gd name="connsiteY159" fmla="*/ 822714 h 2781114"/>
                  <a:gd name="connsiteX160" fmla="*/ 1369109 w 3093842"/>
                  <a:gd name="connsiteY160" fmla="*/ 701635 h 2781114"/>
                  <a:gd name="connsiteX161" fmla="*/ 951353 w 3093842"/>
                  <a:gd name="connsiteY161" fmla="*/ 71387 h 2781114"/>
                  <a:gd name="connsiteX162" fmla="*/ 856369 w 3093842"/>
                  <a:gd name="connsiteY162" fmla="*/ 41902 h 2781114"/>
                  <a:gd name="connsiteX163" fmla="*/ 856607 w 3093842"/>
                  <a:gd name="connsiteY163" fmla="*/ 41137 h 2781114"/>
                  <a:gd name="connsiteX0" fmla="*/ 1368000 w 2747078"/>
                  <a:gd name="connsiteY0" fmla="*/ 1981464 h 2781114"/>
                  <a:gd name="connsiteX1" fmla="*/ 1380754 w 2747078"/>
                  <a:gd name="connsiteY1" fmla="*/ 1982750 h 2781114"/>
                  <a:gd name="connsiteX2" fmla="*/ 1370218 w 2747078"/>
                  <a:gd name="connsiteY2" fmla="*/ 2087269 h 2781114"/>
                  <a:gd name="connsiteX3" fmla="*/ 1787974 w 2747078"/>
                  <a:gd name="connsiteY3" fmla="*/ 2717517 h 2781114"/>
                  <a:gd name="connsiteX4" fmla="*/ 1903980 w 2747078"/>
                  <a:gd name="connsiteY4" fmla="*/ 2753527 h 2781114"/>
                  <a:gd name="connsiteX5" fmla="*/ 1896357 w 2747078"/>
                  <a:gd name="connsiteY5" fmla="*/ 2778084 h 2781114"/>
                  <a:gd name="connsiteX6" fmla="*/ 839643 w 2747078"/>
                  <a:gd name="connsiteY6" fmla="*/ 2778084 h 2781114"/>
                  <a:gd name="connsiteX7" fmla="*/ 832215 w 2747078"/>
                  <a:gd name="connsiteY7" fmla="*/ 2754154 h 2781114"/>
                  <a:gd name="connsiteX8" fmla="*/ 950244 w 2747078"/>
                  <a:gd name="connsiteY8" fmla="*/ 2717516 h 2781114"/>
                  <a:gd name="connsiteX9" fmla="*/ 1368000 w 2747078"/>
                  <a:gd name="connsiteY9" fmla="*/ 2087268 h 2781114"/>
                  <a:gd name="connsiteX10" fmla="*/ 1357441 w 2747078"/>
                  <a:gd name="connsiteY10" fmla="*/ 1982529 h 2781114"/>
                  <a:gd name="connsiteX11" fmla="*/ 1368000 w 2747078"/>
                  <a:gd name="connsiteY11" fmla="*/ 1981464 h 2781114"/>
                  <a:gd name="connsiteX12" fmla="*/ 800474 w 2747078"/>
                  <a:gd name="connsiteY12" fmla="*/ 1484297 h 2781114"/>
                  <a:gd name="connsiteX13" fmla="*/ 804437 w 2747078"/>
                  <a:gd name="connsiteY13" fmla="*/ 1523608 h 2781114"/>
                  <a:gd name="connsiteX14" fmla="*/ 1250642 w 2747078"/>
                  <a:gd name="connsiteY14" fmla="*/ 1969813 h 2781114"/>
                  <a:gd name="connsiteX15" fmla="*/ 1357242 w 2747078"/>
                  <a:gd name="connsiteY15" fmla="*/ 1980560 h 2781114"/>
                  <a:gd name="connsiteX16" fmla="*/ 1357441 w 2747078"/>
                  <a:gd name="connsiteY16" fmla="*/ 1982529 h 2781114"/>
                  <a:gd name="connsiteX17" fmla="*/ 1252436 w 2747078"/>
                  <a:gd name="connsiteY17" fmla="*/ 1993114 h 2781114"/>
                  <a:gd name="connsiteX18" fmla="*/ 794581 w 2747078"/>
                  <a:gd name="connsiteY18" fmla="*/ 2554883 h 2781114"/>
                  <a:gd name="connsiteX19" fmla="*/ 806231 w 2747078"/>
                  <a:gd name="connsiteY19" fmla="*/ 2670447 h 2781114"/>
                  <a:gd name="connsiteX20" fmla="*/ 832215 w 2747078"/>
                  <a:gd name="connsiteY20" fmla="*/ 2754154 h 2781114"/>
                  <a:gd name="connsiteX21" fmla="*/ 821850 w 2747078"/>
                  <a:gd name="connsiteY21" fmla="*/ 2757372 h 2781114"/>
                  <a:gd name="connsiteX22" fmla="*/ 683999 w 2747078"/>
                  <a:gd name="connsiteY22" fmla="*/ 2771268 h 2781114"/>
                  <a:gd name="connsiteX23" fmla="*/ 0 w 2747078"/>
                  <a:gd name="connsiteY23" fmla="*/ 2771268 h 2781114"/>
                  <a:gd name="connsiteX24" fmla="*/ 0 w 2747078"/>
                  <a:gd name="connsiteY24" fmla="*/ 2087268 h 2781114"/>
                  <a:gd name="connsiteX25" fmla="*/ 13897 w 2747078"/>
                  <a:gd name="connsiteY25" fmla="*/ 1949418 h 2781114"/>
                  <a:gd name="connsiteX26" fmla="*/ 29081 w 2747078"/>
                  <a:gd name="connsiteY26" fmla="*/ 1900504 h 2781114"/>
                  <a:gd name="connsiteX27" fmla="*/ 123359 w 2747078"/>
                  <a:gd name="connsiteY27" fmla="*/ 1929769 h 2781114"/>
                  <a:gd name="connsiteX28" fmla="*/ 238923 w 2747078"/>
                  <a:gd name="connsiteY28" fmla="*/ 1941419 h 2781114"/>
                  <a:gd name="connsiteX29" fmla="*/ 772567 w 2747078"/>
                  <a:gd name="connsiteY29" fmla="*/ 1578258 h 2781114"/>
                  <a:gd name="connsiteX30" fmla="*/ 800474 w 2747078"/>
                  <a:gd name="connsiteY30" fmla="*/ 1484297 h 2781114"/>
                  <a:gd name="connsiteX31" fmla="*/ 793278 w 2747078"/>
                  <a:gd name="connsiteY31" fmla="*/ 1412909 h 2781114"/>
                  <a:gd name="connsiteX32" fmla="*/ 805080 w 2747078"/>
                  <a:gd name="connsiteY32" fmla="*/ 1413951 h 2781114"/>
                  <a:gd name="connsiteX33" fmla="*/ 807640 w 2747078"/>
                  <a:gd name="connsiteY33" fmla="*/ 1414643 h 2781114"/>
                  <a:gd name="connsiteX34" fmla="*/ 800692 w 2747078"/>
                  <a:gd name="connsiteY34" fmla="*/ 1483564 h 2781114"/>
                  <a:gd name="connsiteX35" fmla="*/ 800474 w 2747078"/>
                  <a:gd name="connsiteY35" fmla="*/ 1484297 h 2781114"/>
                  <a:gd name="connsiteX36" fmla="*/ 793278 w 2747078"/>
                  <a:gd name="connsiteY36" fmla="*/ 1412909 h 2781114"/>
                  <a:gd name="connsiteX37" fmla="*/ 1949711 w 2747078"/>
                  <a:gd name="connsiteY37" fmla="*/ 1412490 h 2781114"/>
                  <a:gd name="connsiteX38" fmla="*/ 1958654 w 2747078"/>
                  <a:gd name="connsiteY38" fmla="*/ 1501198 h 2781114"/>
                  <a:gd name="connsiteX39" fmla="*/ 2520423 w 2747078"/>
                  <a:gd name="connsiteY39" fmla="*/ 1959053 h 2781114"/>
                  <a:gd name="connsiteX40" fmla="*/ 2635987 w 2747078"/>
                  <a:gd name="connsiteY40" fmla="*/ 1947403 h 2781114"/>
                  <a:gd name="connsiteX41" fmla="*/ 2715987 w 2747078"/>
                  <a:gd name="connsiteY41" fmla="*/ 1922570 h 2781114"/>
                  <a:gd name="connsiteX42" fmla="*/ 2724322 w 2747078"/>
                  <a:gd name="connsiteY42" fmla="*/ 1949419 h 2781114"/>
                  <a:gd name="connsiteX43" fmla="*/ 2738218 w 2747078"/>
                  <a:gd name="connsiteY43" fmla="*/ 2087269 h 2781114"/>
                  <a:gd name="connsiteX44" fmla="*/ 2738218 w 2747078"/>
                  <a:gd name="connsiteY44" fmla="*/ 2771269 h 2781114"/>
                  <a:gd name="connsiteX45" fmla="*/ 2054218 w 2747078"/>
                  <a:gd name="connsiteY45" fmla="*/ 2771269 h 2781114"/>
                  <a:gd name="connsiteX46" fmla="*/ 1916368 w 2747078"/>
                  <a:gd name="connsiteY46" fmla="*/ 2757373 h 2781114"/>
                  <a:gd name="connsiteX47" fmla="*/ 1903980 w 2747078"/>
                  <a:gd name="connsiteY47" fmla="*/ 2753527 h 2781114"/>
                  <a:gd name="connsiteX48" fmla="*/ 1929769 w 2747078"/>
                  <a:gd name="connsiteY48" fmla="*/ 2670447 h 2781114"/>
                  <a:gd name="connsiteX49" fmla="*/ 1941419 w 2747078"/>
                  <a:gd name="connsiteY49" fmla="*/ 2554883 h 2781114"/>
                  <a:gd name="connsiteX50" fmla="*/ 1483564 w 2747078"/>
                  <a:gd name="connsiteY50" fmla="*/ 1993114 h 2781114"/>
                  <a:gd name="connsiteX51" fmla="*/ 1380754 w 2747078"/>
                  <a:gd name="connsiteY51" fmla="*/ 1982750 h 2781114"/>
                  <a:gd name="connsiteX52" fmla="*/ 1381034 w 2747078"/>
                  <a:gd name="connsiteY52" fmla="*/ 1979968 h 2781114"/>
                  <a:gd name="connsiteX53" fmla="*/ 1481770 w 2747078"/>
                  <a:gd name="connsiteY53" fmla="*/ 1969813 h 2781114"/>
                  <a:gd name="connsiteX54" fmla="*/ 1927975 w 2747078"/>
                  <a:gd name="connsiteY54" fmla="*/ 1523608 h 2781114"/>
                  <a:gd name="connsiteX55" fmla="*/ 1939082 w 2747078"/>
                  <a:gd name="connsiteY55" fmla="*/ 1413427 h 2781114"/>
                  <a:gd name="connsiteX56" fmla="*/ 1949711 w 2747078"/>
                  <a:gd name="connsiteY56" fmla="*/ 1412490 h 2781114"/>
                  <a:gd name="connsiteX57" fmla="*/ 804657 w 2747078"/>
                  <a:gd name="connsiteY57" fmla="*/ 1291771 h 2781114"/>
                  <a:gd name="connsiteX58" fmla="*/ 812342 w 2747078"/>
                  <a:gd name="connsiteY58" fmla="*/ 1368000 h 2781114"/>
                  <a:gd name="connsiteX59" fmla="*/ 811852 w 2747078"/>
                  <a:gd name="connsiteY59" fmla="*/ 1372858 h 2781114"/>
                  <a:gd name="connsiteX60" fmla="*/ 796175 w 2747078"/>
                  <a:gd name="connsiteY60" fmla="*/ 1374438 h 2781114"/>
                  <a:gd name="connsiteX61" fmla="*/ 804437 w 2747078"/>
                  <a:gd name="connsiteY61" fmla="*/ 1292480 h 2781114"/>
                  <a:gd name="connsiteX62" fmla="*/ 804657 w 2747078"/>
                  <a:gd name="connsiteY62" fmla="*/ 1291771 h 2781114"/>
                  <a:gd name="connsiteX63" fmla="*/ 2715988 w 2747078"/>
                  <a:gd name="connsiteY63" fmla="*/ 848698 h 2781114"/>
                  <a:gd name="connsiteX64" fmla="*/ 2743624 w 2747078"/>
                  <a:gd name="connsiteY64" fmla="*/ 857277 h 2781114"/>
                  <a:gd name="connsiteX65" fmla="*/ 2743624 w 2747078"/>
                  <a:gd name="connsiteY65" fmla="*/ 1913991 h 2781114"/>
                  <a:gd name="connsiteX66" fmla="*/ 2715987 w 2747078"/>
                  <a:gd name="connsiteY66" fmla="*/ 1922570 h 2781114"/>
                  <a:gd name="connsiteX67" fmla="*/ 2684466 w 2747078"/>
                  <a:gd name="connsiteY67" fmla="*/ 1821025 h 2781114"/>
                  <a:gd name="connsiteX68" fmla="*/ 2054218 w 2747078"/>
                  <a:gd name="connsiteY68" fmla="*/ 1403269 h 2781114"/>
                  <a:gd name="connsiteX69" fmla="*/ 1949711 w 2747078"/>
                  <a:gd name="connsiteY69" fmla="*/ 1412490 h 2781114"/>
                  <a:gd name="connsiteX70" fmla="*/ 1947004 w 2747078"/>
                  <a:gd name="connsiteY70" fmla="*/ 1385634 h 2781114"/>
                  <a:gd name="connsiteX71" fmla="*/ 1949842 w 2747078"/>
                  <a:gd name="connsiteY71" fmla="*/ 1357478 h 2781114"/>
                  <a:gd name="connsiteX72" fmla="*/ 2054218 w 2747078"/>
                  <a:gd name="connsiteY72" fmla="*/ 1368000 h 2781114"/>
                  <a:gd name="connsiteX73" fmla="*/ 2684466 w 2747078"/>
                  <a:gd name="connsiteY73" fmla="*/ 950244 h 2781114"/>
                  <a:gd name="connsiteX74" fmla="*/ 2715988 w 2747078"/>
                  <a:gd name="connsiteY74" fmla="*/ 848698 h 2781114"/>
                  <a:gd name="connsiteX75" fmla="*/ 15151 w 2747078"/>
                  <a:gd name="connsiteY75" fmla="*/ 839953 h 2781114"/>
                  <a:gd name="connsiteX76" fmla="*/ 54860 w 2747078"/>
                  <a:gd name="connsiteY76" fmla="*/ 967879 h 2781114"/>
                  <a:gd name="connsiteX77" fmla="*/ 685108 w 2747078"/>
                  <a:gd name="connsiteY77" fmla="*/ 1385635 h 2781114"/>
                  <a:gd name="connsiteX78" fmla="*/ 796175 w 2747078"/>
                  <a:gd name="connsiteY78" fmla="*/ 1374438 h 2781114"/>
                  <a:gd name="connsiteX79" fmla="*/ 792787 w 2747078"/>
                  <a:gd name="connsiteY79" fmla="*/ 1408044 h 2781114"/>
                  <a:gd name="connsiteX80" fmla="*/ 793278 w 2747078"/>
                  <a:gd name="connsiteY80" fmla="*/ 1412909 h 2781114"/>
                  <a:gd name="connsiteX81" fmla="*/ 683999 w 2747078"/>
                  <a:gd name="connsiteY81" fmla="*/ 1403268 h 2781114"/>
                  <a:gd name="connsiteX82" fmla="*/ 53752 w 2747078"/>
                  <a:gd name="connsiteY82" fmla="*/ 1821024 h 2781114"/>
                  <a:gd name="connsiteX83" fmla="*/ 29081 w 2747078"/>
                  <a:gd name="connsiteY83" fmla="*/ 1900504 h 2781114"/>
                  <a:gd name="connsiteX84" fmla="*/ 15722 w 2747078"/>
                  <a:gd name="connsiteY84" fmla="*/ 1896357 h 2781114"/>
                  <a:gd name="connsiteX85" fmla="*/ 15151 w 2747078"/>
                  <a:gd name="connsiteY85" fmla="*/ 839953 h 2781114"/>
                  <a:gd name="connsiteX86" fmla="*/ 1389517 w 2747078"/>
                  <a:gd name="connsiteY86" fmla="*/ 836975 h 2781114"/>
                  <a:gd name="connsiteX87" fmla="*/ 1391119 w 2747078"/>
                  <a:gd name="connsiteY87" fmla="*/ 837137 h 2781114"/>
                  <a:gd name="connsiteX88" fmla="*/ 1389602 w 2747078"/>
                  <a:gd name="connsiteY88" fmla="*/ 837290 h 2781114"/>
                  <a:gd name="connsiteX89" fmla="*/ 1389517 w 2747078"/>
                  <a:gd name="connsiteY89" fmla="*/ 836975 h 2781114"/>
                  <a:gd name="connsiteX90" fmla="*/ 1360053 w 2747078"/>
                  <a:gd name="connsiteY90" fmla="*/ 835245 h 2781114"/>
                  <a:gd name="connsiteX91" fmla="*/ 1384964 w 2747078"/>
                  <a:gd name="connsiteY91" fmla="*/ 837757 h 2781114"/>
                  <a:gd name="connsiteX92" fmla="*/ 1389602 w 2747078"/>
                  <a:gd name="connsiteY92" fmla="*/ 837290 h 2781114"/>
                  <a:gd name="connsiteX93" fmla="*/ 1411723 w 2747078"/>
                  <a:gd name="connsiteY93" fmla="*/ 919183 h 2781114"/>
                  <a:gd name="connsiteX94" fmla="*/ 1916368 w 2747078"/>
                  <a:gd name="connsiteY94" fmla="*/ 1354104 h 2781114"/>
                  <a:gd name="connsiteX95" fmla="*/ 1934370 w 2747078"/>
                  <a:gd name="connsiteY95" fmla="*/ 1355918 h 2781114"/>
                  <a:gd name="connsiteX96" fmla="*/ 1939625 w 2747078"/>
                  <a:gd name="connsiteY96" fmla="*/ 1408044 h 2781114"/>
                  <a:gd name="connsiteX97" fmla="*/ 1939082 w 2747078"/>
                  <a:gd name="connsiteY97" fmla="*/ 1413427 h 2781114"/>
                  <a:gd name="connsiteX98" fmla="*/ 1933138 w 2747078"/>
                  <a:gd name="connsiteY98" fmla="*/ 1413952 h 2781114"/>
                  <a:gd name="connsiteX99" fmla="*/ 1384114 w 2747078"/>
                  <a:gd name="connsiteY99" fmla="*/ 1949419 h 2781114"/>
                  <a:gd name="connsiteX100" fmla="*/ 1381034 w 2747078"/>
                  <a:gd name="connsiteY100" fmla="*/ 1979968 h 2781114"/>
                  <a:gd name="connsiteX101" fmla="*/ 1366206 w 2747078"/>
                  <a:gd name="connsiteY101" fmla="*/ 1981463 h 2781114"/>
                  <a:gd name="connsiteX102" fmla="*/ 1357242 w 2747078"/>
                  <a:gd name="connsiteY102" fmla="*/ 1980560 h 2781114"/>
                  <a:gd name="connsiteX103" fmla="*/ 1354104 w 2747078"/>
                  <a:gd name="connsiteY103" fmla="*/ 1949418 h 2781114"/>
                  <a:gd name="connsiteX104" fmla="*/ 919182 w 2747078"/>
                  <a:gd name="connsiteY104" fmla="*/ 1444773 h 2781114"/>
                  <a:gd name="connsiteX105" fmla="*/ 807640 w 2747078"/>
                  <a:gd name="connsiteY105" fmla="*/ 1414643 h 2781114"/>
                  <a:gd name="connsiteX106" fmla="*/ 811852 w 2747078"/>
                  <a:gd name="connsiteY106" fmla="*/ 1372858 h 2781114"/>
                  <a:gd name="connsiteX107" fmla="*/ 822959 w 2747078"/>
                  <a:gd name="connsiteY107" fmla="*/ 1371739 h 2781114"/>
                  <a:gd name="connsiteX108" fmla="*/ 1327604 w 2747078"/>
                  <a:gd name="connsiteY108" fmla="*/ 936817 h 2781114"/>
                  <a:gd name="connsiteX109" fmla="*/ 1354900 w 2747078"/>
                  <a:gd name="connsiteY109" fmla="*/ 835765 h 2781114"/>
                  <a:gd name="connsiteX110" fmla="*/ 1360053 w 2747078"/>
                  <a:gd name="connsiteY110" fmla="*/ 835245 h 2781114"/>
                  <a:gd name="connsiteX111" fmla="*/ 1108 w 2747078"/>
                  <a:gd name="connsiteY111" fmla="*/ 17635 h 2781114"/>
                  <a:gd name="connsiteX112" fmla="*/ 685108 w 2747078"/>
                  <a:gd name="connsiteY112" fmla="*/ 17635 h 2781114"/>
                  <a:gd name="connsiteX113" fmla="*/ 822959 w 2747078"/>
                  <a:gd name="connsiteY113" fmla="*/ 31532 h 2781114"/>
                  <a:gd name="connsiteX114" fmla="*/ 856369 w 2747078"/>
                  <a:gd name="connsiteY114" fmla="*/ 41902 h 2781114"/>
                  <a:gd name="connsiteX115" fmla="*/ 823195 w 2747078"/>
                  <a:gd name="connsiteY115" fmla="*/ 148774 h 2781114"/>
                  <a:gd name="connsiteX116" fmla="*/ 811545 w 2747078"/>
                  <a:gd name="connsiteY116" fmla="*/ 264338 h 2781114"/>
                  <a:gd name="connsiteX117" fmla="*/ 1269400 w 2747078"/>
                  <a:gd name="connsiteY117" fmla="*/ 826107 h 2781114"/>
                  <a:gd name="connsiteX118" fmla="*/ 1355174 w 2747078"/>
                  <a:gd name="connsiteY118" fmla="*/ 834754 h 2781114"/>
                  <a:gd name="connsiteX119" fmla="*/ 1354900 w 2747078"/>
                  <a:gd name="connsiteY119" fmla="*/ 835765 h 2781114"/>
                  <a:gd name="connsiteX120" fmla="*/ 1250642 w 2747078"/>
                  <a:gd name="connsiteY120" fmla="*/ 846275 h 2781114"/>
                  <a:gd name="connsiteX121" fmla="*/ 837849 w 2747078"/>
                  <a:gd name="connsiteY121" fmla="*/ 1184843 h 2781114"/>
                  <a:gd name="connsiteX122" fmla="*/ 804657 w 2747078"/>
                  <a:gd name="connsiteY122" fmla="*/ 1291771 h 2781114"/>
                  <a:gd name="connsiteX123" fmla="*/ 800692 w 2747078"/>
                  <a:gd name="connsiteY123" fmla="*/ 1252436 h 2781114"/>
                  <a:gd name="connsiteX124" fmla="*/ 238923 w 2747078"/>
                  <a:gd name="connsiteY124" fmla="*/ 794580 h 2781114"/>
                  <a:gd name="connsiteX125" fmla="*/ 15722 w 2747078"/>
                  <a:gd name="connsiteY125" fmla="*/ 839643 h 2781114"/>
                  <a:gd name="connsiteX126" fmla="*/ 15151 w 2747078"/>
                  <a:gd name="connsiteY126" fmla="*/ 839953 h 2781114"/>
                  <a:gd name="connsiteX127" fmla="*/ 15006 w 2747078"/>
                  <a:gd name="connsiteY127" fmla="*/ 839485 h 2781114"/>
                  <a:gd name="connsiteX128" fmla="*/ 1108 w 2747078"/>
                  <a:gd name="connsiteY128" fmla="*/ 701635 h 2781114"/>
                  <a:gd name="connsiteX129" fmla="*/ 1108 w 2747078"/>
                  <a:gd name="connsiteY129" fmla="*/ 17635 h 2781114"/>
                  <a:gd name="connsiteX130" fmla="*/ 2054218 w 2747078"/>
                  <a:gd name="connsiteY130" fmla="*/ 0 h 2781114"/>
                  <a:gd name="connsiteX131" fmla="*/ 2738218 w 2747078"/>
                  <a:gd name="connsiteY131" fmla="*/ 0 h 2781114"/>
                  <a:gd name="connsiteX132" fmla="*/ 2738218 w 2747078"/>
                  <a:gd name="connsiteY132" fmla="*/ 683999 h 2781114"/>
                  <a:gd name="connsiteX133" fmla="*/ 2724322 w 2747078"/>
                  <a:gd name="connsiteY133" fmla="*/ 821849 h 2781114"/>
                  <a:gd name="connsiteX134" fmla="*/ 2715988 w 2747078"/>
                  <a:gd name="connsiteY134" fmla="*/ 848698 h 2781114"/>
                  <a:gd name="connsiteX135" fmla="*/ 2635987 w 2747078"/>
                  <a:gd name="connsiteY135" fmla="*/ 823865 h 2781114"/>
                  <a:gd name="connsiteX136" fmla="*/ 2520423 w 2747078"/>
                  <a:gd name="connsiteY136" fmla="*/ 812214 h 2781114"/>
                  <a:gd name="connsiteX137" fmla="*/ 1958654 w 2747078"/>
                  <a:gd name="connsiteY137" fmla="*/ 1270070 h 2781114"/>
                  <a:gd name="connsiteX138" fmla="*/ 1949842 w 2747078"/>
                  <a:gd name="connsiteY138" fmla="*/ 1357478 h 2781114"/>
                  <a:gd name="connsiteX139" fmla="*/ 1934370 w 2747078"/>
                  <a:gd name="connsiteY139" fmla="*/ 1355918 h 2781114"/>
                  <a:gd name="connsiteX140" fmla="*/ 1927975 w 2747078"/>
                  <a:gd name="connsiteY140" fmla="*/ 1292480 h 2781114"/>
                  <a:gd name="connsiteX141" fmla="*/ 1481770 w 2747078"/>
                  <a:gd name="connsiteY141" fmla="*/ 846275 h 2781114"/>
                  <a:gd name="connsiteX142" fmla="*/ 1391119 w 2747078"/>
                  <a:gd name="connsiteY142" fmla="*/ 837137 h 2781114"/>
                  <a:gd name="connsiteX143" fmla="*/ 1500528 w 2747078"/>
                  <a:gd name="connsiteY143" fmla="*/ 826107 h 2781114"/>
                  <a:gd name="connsiteX144" fmla="*/ 1958383 w 2747078"/>
                  <a:gd name="connsiteY144" fmla="*/ 264338 h 2781114"/>
                  <a:gd name="connsiteX145" fmla="*/ 1913321 w 2747078"/>
                  <a:gd name="connsiteY145" fmla="*/ 41137 h 2781114"/>
                  <a:gd name="connsiteX146" fmla="*/ 1901107 w 2747078"/>
                  <a:gd name="connsiteY146" fmla="*/ 18634 h 2781114"/>
                  <a:gd name="connsiteX147" fmla="*/ 1916368 w 2747078"/>
                  <a:gd name="connsiteY147" fmla="*/ 13896 h 2781114"/>
                  <a:gd name="connsiteX148" fmla="*/ 2054218 w 2747078"/>
                  <a:gd name="connsiteY148" fmla="*/ 0 h 2781114"/>
                  <a:gd name="connsiteX149" fmla="*/ 856607 w 2747078"/>
                  <a:gd name="connsiteY149" fmla="*/ 41137 h 2781114"/>
                  <a:gd name="connsiteX150" fmla="*/ 1901107 w 2747078"/>
                  <a:gd name="connsiteY150" fmla="*/ 18634 h 2781114"/>
                  <a:gd name="connsiteX151" fmla="*/ 1787974 w 2747078"/>
                  <a:gd name="connsiteY151" fmla="*/ 53752 h 2781114"/>
                  <a:gd name="connsiteX152" fmla="*/ 1370218 w 2747078"/>
                  <a:gd name="connsiteY152" fmla="*/ 683999 h 2781114"/>
                  <a:gd name="connsiteX153" fmla="*/ 1380901 w 2747078"/>
                  <a:gd name="connsiteY153" fmla="*/ 805080 h 2781114"/>
                  <a:gd name="connsiteX154" fmla="*/ 1389517 w 2747078"/>
                  <a:gd name="connsiteY154" fmla="*/ 836975 h 2781114"/>
                  <a:gd name="connsiteX155" fmla="*/ 1366206 w 2747078"/>
                  <a:gd name="connsiteY155" fmla="*/ 834625 h 2781114"/>
                  <a:gd name="connsiteX156" fmla="*/ 1360053 w 2747078"/>
                  <a:gd name="connsiteY156" fmla="*/ 835245 h 2781114"/>
                  <a:gd name="connsiteX157" fmla="*/ 1355174 w 2747078"/>
                  <a:gd name="connsiteY157" fmla="*/ 834754 h 2781114"/>
                  <a:gd name="connsiteX158" fmla="*/ 1358426 w 2747078"/>
                  <a:gd name="connsiteY158" fmla="*/ 822714 h 2781114"/>
                  <a:gd name="connsiteX159" fmla="*/ 1369109 w 2747078"/>
                  <a:gd name="connsiteY159" fmla="*/ 701635 h 2781114"/>
                  <a:gd name="connsiteX160" fmla="*/ 951353 w 2747078"/>
                  <a:gd name="connsiteY160" fmla="*/ 71387 h 2781114"/>
                  <a:gd name="connsiteX161" fmla="*/ 856369 w 2747078"/>
                  <a:gd name="connsiteY161" fmla="*/ 41902 h 2781114"/>
                  <a:gd name="connsiteX162" fmla="*/ 856607 w 2747078"/>
                  <a:gd name="connsiteY162" fmla="*/ 41137 h 2781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</a:cxnLst>
                <a:rect l="l" t="t" r="r" b="b"/>
                <a:pathLst>
                  <a:path w="2747078" h="2781114">
                    <a:moveTo>
                      <a:pt x="1368000" y="1981464"/>
                    </a:moveTo>
                    <a:lnTo>
                      <a:pt x="1380754" y="1982750"/>
                    </a:lnTo>
                    <a:lnTo>
                      <a:pt x="1370218" y="2087269"/>
                    </a:lnTo>
                    <a:cubicBezTo>
                      <a:pt x="1370218" y="2370591"/>
                      <a:pt x="1542476" y="2613680"/>
                      <a:pt x="1787974" y="2717517"/>
                    </a:cubicBezTo>
                    <a:lnTo>
                      <a:pt x="1903980" y="2753527"/>
                    </a:lnTo>
                    <a:lnTo>
                      <a:pt x="1896357" y="2778084"/>
                    </a:lnTo>
                    <a:cubicBezTo>
                      <a:pt x="1718968" y="2782177"/>
                      <a:pt x="1017000" y="2782072"/>
                      <a:pt x="839643" y="2778084"/>
                    </a:cubicBezTo>
                    <a:lnTo>
                      <a:pt x="832215" y="2754154"/>
                    </a:lnTo>
                    <a:lnTo>
                      <a:pt x="950244" y="2717516"/>
                    </a:lnTo>
                    <a:cubicBezTo>
                      <a:pt x="1195742" y="2613679"/>
                      <a:pt x="1368000" y="2370590"/>
                      <a:pt x="1368000" y="2087268"/>
                    </a:cubicBezTo>
                    <a:lnTo>
                      <a:pt x="1357441" y="1982529"/>
                    </a:lnTo>
                    <a:lnTo>
                      <a:pt x="1368000" y="1981464"/>
                    </a:lnTo>
                    <a:close/>
                    <a:moveTo>
                      <a:pt x="800474" y="1484297"/>
                    </a:moveTo>
                    <a:lnTo>
                      <a:pt x="804437" y="1523608"/>
                    </a:lnTo>
                    <a:cubicBezTo>
                      <a:pt x="850268" y="1747578"/>
                      <a:pt x="1026673" y="1923983"/>
                      <a:pt x="1250642" y="1969813"/>
                    </a:cubicBezTo>
                    <a:lnTo>
                      <a:pt x="1357242" y="1980560"/>
                    </a:lnTo>
                    <a:cubicBezTo>
                      <a:pt x="1357308" y="1981216"/>
                      <a:pt x="1357375" y="1981873"/>
                      <a:pt x="1357441" y="1982529"/>
                    </a:cubicBezTo>
                    <a:lnTo>
                      <a:pt x="1252436" y="1993114"/>
                    </a:lnTo>
                    <a:cubicBezTo>
                      <a:pt x="991138" y="2046583"/>
                      <a:pt x="794581" y="2277778"/>
                      <a:pt x="794581" y="2554883"/>
                    </a:cubicBezTo>
                    <a:cubicBezTo>
                      <a:pt x="794581" y="2594470"/>
                      <a:pt x="798593" y="2633119"/>
                      <a:pt x="806231" y="2670447"/>
                    </a:cubicBezTo>
                    <a:lnTo>
                      <a:pt x="832215" y="2754154"/>
                    </a:lnTo>
                    <a:lnTo>
                      <a:pt x="821850" y="2757372"/>
                    </a:lnTo>
                    <a:cubicBezTo>
                      <a:pt x="777322" y="2766483"/>
                      <a:pt x="731220" y="2771268"/>
                      <a:pt x="683999" y="2771268"/>
                    </a:cubicBezTo>
                    <a:lnTo>
                      <a:pt x="0" y="2771268"/>
                    </a:lnTo>
                    <a:lnTo>
                      <a:pt x="0" y="2087268"/>
                    </a:lnTo>
                    <a:cubicBezTo>
                      <a:pt x="0" y="2040048"/>
                      <a:pt x="4785" y="1993945"/>
                      <a:pt x="13897" y="1949418"/>
                    </a:cubicBezTo>
                    <a:lnTo>
                      <a:pt x="29081" y="1900504"/>
                    </a:lnTo>
                    <a:lnTo>
                      <a:pt x="123359" y="1929769"/>
                    </a:lnTo>
                    <a:cubicBezTo>
                      <a:pt x="160687" y="1937408"/>
                      <a:pt x="199337" y="1941419"/>
                      <a:pt x="238923" y="1941419"/>
                    </a:cubicBezTo>
                    <a:cubicBezTo>
                      <a:pt x="481389" y="1941419"/>
                      <a:pt x="688706" y="1790930"/>
                      <a:pt x="772567" y="1578258"/>
                    </a:cubicBezTo>
                    <a:lnTo>
                      <a:pt x="800474" y="1484297"/>
                    </a:lnTo>
                    <a:close/>
                    <a:moveTo>
                      <a:pt x="793278" y="1412909"/>
                    </a:moveTo>
                    <a:lnTo>
                      <a:pt x="805080" y="1413951"/>
                    </a:lnTo>
                    <a:lnTo>
                      <a:pt x="807640" y="1414643"/>
                    </a:lnTo>
                    <a:lnTo>
                      <a:pt x="800692" y="1483564"/>
                    </a:lnTo>
                    <a:cubicBezTo>
                      <a:pt x="800619" y="1483808"/>
                      <a:pt x="800547" y="1484053"/>
                      <a:pt x="800474" y="1484297"/>
                    </a:cubicBezTo>
                    <a:lnTo>
                      <a:pt x="793278" y="1412909"/>
                    </a:lnTo>
                    <a:close/>
                    <a:moveTo>
                      <a:pt x="1949711" y="1412490"/>
                    </a:moveTo>
                    <a:lnTo>
                      <a:pt x="1958654" y="1501198"/>
                    </a:lnTo>
                    <a:cubicBezTo>
                      <a:pt x="2012123" y="1762496"/>
                      <a:pt x="2243319" y="1959053"/>
                      <a:pt x="2520423" y="1959053"/>
                    </a:cubicBezTo>
                    <a:cubicBezTo>
                      <a:pt x="2560009" y="1959053"/>
                      <a:pt x="2598659" y="1955042"/>
                      <a:pt x="2635987" y="1947403"/>
                    </a:cubicBezTo>
                    <a:lnTo>
                      <a:pt x="2715987" y="1922570"/>
                    </a:lnTo>
                    <a:lnTo>
                      <a:pt x="2724322" y="1949419"/>
                    </a:lnTo>
                    <a:cubicBezTo>
                      <a:pt x="2733433" y="1993946"/>
                      <a:pt x="2738218" y="2040049"/>
                      <a:pt x="2738218" y="2087269"/>
                    </a:cubicBezTo>
                    <a:lnTo>
                      <a:pt x="2738218" y="2771269"/>
                    </a:lnTo>
                    <a:lnTo>
                      <a:pt x="2054218" y="2771269"/>
                    </a:lnTo>
                    <a:cubicBezTo>
                      <a:pt x="2006997" y="2771269"/>
                      <a:pt x="1960895" y="2766484"/>
                      <a:pt x="1916368" y="2757373"/>
                    </a:cubicBezTo>
                    <a:lnTo>
                      <a:pt x="1903980" y="2753527"/>
                    </a:lnTo>
                    <a:lnTo>
                      <a:pt x="1929769" y="2670447"/>
                    </a:lnTo>
                    <a:cubicBezTo>
                      <a:pt x="1937408" y="2633119"/>
                      <a:pt x="1941419" y="2594469"/>
                      <a:pt x="1941419" y="2554883"/>
                    </a:cubicBezTo>
                    <a:cubicBezTo>
                      <a:pt x="1941419" y="2277778"/>
                      <a:pt x="1744862" y="2046583"/>
                      <a:pt x="1483564" y="1993114"/>
                    </a:cubicBezTo>
                    <a:lnTo>
                      <a:pt x="1380754" y="1982750"/>
                    </a:lnTo>
                    <a:cubicBezTo>
                      <a:pt x="1380847" y="1981823"/>
                      <a:pt x="1380941" y="1980895"/>
                      <a:pt x="1381034" y="1979968"/>
                    </a:cubicBezTo>
                    <a:lnTo>
                      <a:pt x="1481770" y="1969813"/>
                    </a:lnTo>
                    <a:cubicBezTo>
                      <a:pt x="1705740" y="1923983"/>
                      <a:pt x="1882145" y="1747578"/>
                      <a:pt x="1927975" y="1523608"/>
                    </a:cubicBezTo>
                    <a:lnTo>
                      <a:pt x="1939082" y="1413427"/>
                    </a:lnTo>
                    <a:lnTo>
                      <a:pt x="1949711" y="1412490"/>
                    </a:lnTo>
                    <a:close/>
                    <a:moveTo>
                      <a:pt x="804657" y="1291771"/>
                    </a:moveTo>
                    <a:lnTo>
                      <a:pt x="812342" y="1368000"/>
                    </a:lnTo>
                    <a:cubicBezTo>
                      <a:pt x="812179" y="1369619"/>
                      <a:pt x="812015" y="1371239"/>
                      <a:pt x="811852" y="1372858"/>
                    </a:cubicBezTo>
                    <a:lnTo>
                      <a:pt x="796175" y="1374438"/>
                    </a:lnTo>
                    <a:lnTo>
                      <a:pt x="804437" y="1292480"/>
                    </a:lnTo>
                    <a:cubicBezTo>
                      <a:pt x="804510" y="1292244"/>
                      <a:pt x="804584" y="1292007"/>
                      <a:pt x="804657" y="1291771"/>
                    </a:cubicBezTo>
                    <a:close/>
                    <a:moveTo>
                      <a:pt x="2715988" y="848698"/>
                    </a:moveTo>
                    <a:lnTo>
                      <a:pt x="2743624" y="857277"/>
                    </a:lnTo>
                    <a:cubicBezTo>
                      <a:pt x="2748230" y="1034826"/>
                      <a:pt x="2748230" y="1736442"/>
                      <a:pt x="2743624" y="1913991"/>
                    </a:cubicBezTo>
                    <a:lnTo>
                      <a:pt x="2715987" y="1922570"/>
                    </a:lnTo>
                    <a:lnTo>
                      <a:pt x="2684466" y="1821025"/>
                    </a:lnTo>
                    <a:cubicBezTo>
                      <a:pt x="2580629" y="1575527"/>
                      <a:pt x="2337540" y="1403269"/>
                      <a:pt x="2054218" y="1403269"/>
                    </a:cubicBezTo>
                    <a:lnTo>
                      <a:pt x="1949711" y="1412490"/>
                    </a:lnTo>
                    <a:lnTo>
                      <a:pt x="1947004" y="1385634"/>
                    </a:lnTo>
                    <a:lnTo>
                      <a:pt x="1949842" y="1357478"/>
                    </a:lnTo>
                    <a:lnTo>
                      <a:pt x="2054218" y="1368000"/>
                    </a:lnTo>
                    <a:cubicBezTo>
                      <a:pt x="2337540" y="1368000"/>
                      <a:pt x="2580629" y="1195742"/>
                      <a:pt x="2684466" y="950244"/>
                    </a:cubicBezTo>
                    <a:lnTo>
                      <a:pt x="2715988" y="848698"/>
                    </a:lnTo>
                    <a:close/>
                    <a:moveTo>
                      <a:pt x="15151" y="839953"/>
                    </a:moveTo>
                    <a:lnTo>
                      <a:pt x="54860" y="967879"/>
                    </a:lnTo>
                    <a:cubicBezTo>
                      <a:pt x="158698" y="1213377"/>
                      <a:pt x="401787" y="1385635"/>
                      <a:pt x="685108" y="1385635"/>
                    </a:cubicBezTo>
                    <a:lnTo>
                      <a:pt x="796175" y="1374438"/>
                    </a:lnTo>
                    <a:lnTo>
                      <a:pt x="792787" y="1408044"/>
                    </a:lnTo>
                    <a:cubicBezTo>
                      <a:pt x="792951" y="1409666"/>
                      <a:pt x="793114" y="1411287"/>
                      <a:pt x="793278" y="1412909"/>
                    </a:cubicBezTo>
                    <a:lnTo>
                      <a:pt x="683999" y="1403268"/>
                    </a:lnTo>
                    <a:cubicBezTo>
                      <a:pt x="400678" y="1403268"/>
                      <a:pt x="157589" y="1575526"/>
                      <a:pt x="53752" y="1821024"/>
                    </a:cubicBezTo>
                    <a:lnTo>
                      <a:pt x="29081" y="1900504"/>
                    </a:lnTo>
                    <a:lnTo>
                      <a:pt x="15722" y="1896357"/>
                    </a:lnTo>
                    <a:cubicBezTo>
                      <a:pt x="13400" y="1719599"/>
                      <a:pt x="8628" y="994699"/>
                      <a:pt x="15151" y="839953"/>
                    </a:cubicBezTo>
                    <a:close/>
                    <a:moveTo>
                      <a:pt x="1389517" y="836975"/>
                    </a:moveTo>
                    <a:lnTo>
                      <a:pt x="1391119" y="837137"/>
                    </a:lnTo>
                    <a:lnTo>
                      <a:pt x="1389602" y="837290"/>
                    </a:lnTo>
                    <a:cubicBezTo>
                      <a:pt x="1389574" y="837185"/>
                      <a:pt x="1389545" y="837080"/>
                      <a:pt x="1389517" y="836975"/>
                    </a:cubicBezTo>
                    <a:close/>
                    <a:moveTo>
                      <a:pt x="1360053" y="835245"/>
                    </a:moveTo>
                    <a:lnTo>
                      <a:pt x="1384964" y="837757"/>
                    </a:lnTo>
                    <a:lnTo>
                      <a:pt x="1389602" y="837290"/>
                    </a:lnTo>
                    <a:lnTo>
                      <a:pt x="1411723" y="919183"/>
                    </a:lnTo>
                    <a:cubicBezTo>
                      <a:pt x="1492276" y="1139183"/>
                      <a:pt x="1682602" y="1306269"/>
                      <a:pt x="1916368" y="1354104"/>
                    </a:cubicBezTo>
                    <a:lnTo>
                      <a:pt x="1934370" y="1355918"/>
                    </a:lnTo>
                    <a:lnTo>
                      <a:pt x="1939625" y="1408044"/>
                    </a:lnTo>
                    <a:lnTo>
                      <a:pt x="1939082" y="1413427"/>
                    </a:lnTo>
                    <a:lnTo>
                      <a:pt x="1933138" y="1413952"/>
                    </a:lnTo>
                    <a:cubicBezTo>
                      <a:pt x="1658043" y="1463091"/>
                      <a:pt x="1439922" y="1676693"/>
                      <a:pt x="1384114" y="1949419"/>
                    </a:cubicBezTo>
                    <a:lnTo>
                      <a:pt x="1381034" y="1979968"/>
                    </a:lnTo>
                    <a:lnTo>
                      <a:pt x="1366206" y="1981463"/>
                    </a:lnTo>
                    <a:lnTo>
                      <a:pt x="1357242" y="1980560"/>
                    </a:lnTo>
                    <a:lnTo>
                      <a:pt x="1354104" y="1949418"/>
                    </a:lnTo>
                    <a:cubicBezTo>
                      <a:pt x="1306268" y="1715653"/>
                      <a:pt x="1139183" y="1525326"/>
                      <a:pt x="919182" y="1444773"/>
                    </a:cubicBezTo>
                    <a:lnTo>
                      <a:pt x="807640" y="1414643"/>
                    </a:lnTo>
                    <a:lnTo>
                      <a:pt x="811852" y="1372858"/>
                    </a:lnTo>
                    <a:lnTo>
                      <a:pt x="822959" y="1371739"/>
                    </a:lnTo>
                    <a:cubicBezTo>
                      <a:pt x="1056725" y="1323904"/>
                      <a:pt x="1247051" y="1156818"/>
                      <a:pt x="1327604" y="936817"/>
                    </a:cubicBezTo>
                    <a:lnTo>
                      <a:pt x="1354900" y="835765"/>
                    </a:lnTo>
                    <a:lnTo>
                      <a:pt x="1360053" y="835245"/>
                    </a:lnTo>
                    <a:close/>
                    <a:moveTo>
                      <a:pt x="1108" y="17635"/>
                    </a:moveTo>
                    <a:lnTo>
                      <a:pt x="685108" y="17635"/>
                    </a:lnTo>
                    <a:cubicBezTo>
                      <a:pt x="732328" y="17635"/>
                      <a:pt x="778431" y="22420"/>
                      <a:pt x="822959" y="31532"/>
                    </a:cubicBezTo>
                    <a:lnTo>
                      <a:pt x="856369" y="41902"/>
                    </a:lnTo>
                    <a:lnTo>
                      <a:pt x="823195" y="148774"/>
                    </a:lnTo>
                    <a:cubicBezTo>
                      <a:pt x="815557" y="186102"/>
                      <a:pt x="811545" y="224752"/>
                      <a:pt x="811545" y="264338"/>
                    </a:cubicBezTo>
                    <a:cubicBezTo>
                      <a:pt x="811545" y="541442"/>
                      <a:pt x="1008103" y="772637"/>
                      <a:pt x="1269400" y="826107"/>
                    </a:cubicBezTo>
                    <a:lnTo>
                      <a:pt x="1355174" y="834754"/>
                    </a:lnTo>
                    <a:cubicBezTo>
                      <a:pt x="1355083" y="835091"/>
                      <a:pt x="1354991" y="835428"/>
                      <a:pt x="1354900" y="835765"/>
                    </a:cubicBezTo>
                    <a:lnTo>
                      <a:pt x="1250642" y="846275"/>
                    </a:lnTo>
                    <a:cubicBezTo>
                      <a:pt x="1064001" y="884467"/>
                      <a:pt x="910391" y="1013336"/>
                      <a:pt x="837849" y="1184843"/>
                    </a:cubicBezTo>
                    <a:lnTo>
                      <a:pt x="804657" y="1291771"/>
                    </a:lnTo>
                    <a:lnTo>
                      <a:pt x="800692" y="1252436"/>
                    </a:lnTo>
                    <a:cubicBezTo>
                      <a:pt x="747223" y="991138"/>
                      <a:pt x="516027" y="794580"/>
                      <a:pt x="238923" y="794580"/>
                    </a:cubicBezTo>
                    <a:cubicBezTo>
                      <a:pt x="159750" y="794580"/>
                      <a:pt x="84325" y="810626"/>
                      <a:pt x="15722" y="839643"/>
                    </a:cubicBezTo>
                    <a:lnTo>
                      <a:pt x="15151" y="839953"/>
                    </a:lnTo>
                    <a:cubicBezTo>
                      <a:pt x="15103" y="839797"/>
                      <a:pt x="15054" y="839641"/>
                      <a:pt x="15006" y="839485"/>
                    </a:cubicBezTo>
                    <a:cubicBezTo>
                      <a:pt x="5894" y="794957"/>
                      <a:pt x="1108" y="748856"/>
                      <a:pt x="1108" y="701635"/>
                    </a:cubicBezTo>
                    <a:lnTo>
                      <a:pt x="1108" y="17635"/>
                    </a:lnTo>
                    <a:close/>
                    <a:moveTo>
                      <a:pt x="2054218" y="0"/>
                    </a:moveTo>
                    <a:lnTo>
                      <a:pt x="2738218" y="0"/>
                    </a:lnTo>
                    <a:lnTo>
                      <a:pt x="2738218" y="683999"/>
                    </a:lnTo>
                    <a:cubicBezTo>
                      <a:pt x="2738218" y="731220"/>
                      <a:pt x="2733433" y="777322"/>
                      <a:pt x="2724322" y="821849"/>
                    </a:cubicBezTo>
                    <a:lnTo>
                      <a:pt x="2715988" y="848698"/>
                    </a:lnTo>
                    <a:lnTo>
                      <a:pt x="2635987" y="823865"/>
                    </a:lnTo>
                    <a:cubicBezTo>
                      <a:pt x="2598659" y="816226"/>
                      <a:pt x="2560009" y="812214"/>
                      <a:pt x="2520423" y="812214"/>
                    </a:cubicBezTo>
                    <a:cubicBezTo>
                      <a:pt x="2243319" y="812214"/>
                      <a:pt x="2012123" y="1008773"/>
                      <a:pt x="1958654" y="1270070"/>
                    </a:cubicBezTo>
                    <a:lnTo>
                      <a:pt x="1949842" y="1357478"/>
                    </a:lnTo>
                    <a:lnTo>
                      <a:pt x="1934370" y="1355918"/>
                    </a:lnTo>
                    <a:lnTo>
                      <a:pt x="1927975" y="1292480"/>
                    </a:lnTo>
                    <a:cubicBezTo>
                      <a:pt x="1882145" y="1068511"/>
                      <a:pt x="1705740" y="892106"/>
                      <a:pt x="1481770" y="846275"/>
                    </a:cubicBezTo>
                    <a:lnTo>
                      <a:pt x="1391119" y="837137"/>
                    </a:lnTo>
                    <a:lnTo>
                      <a:pt x="1500528" y="826107"/>
                    </a:lnTo>
                    <a:cubicBezTo>
                      <a:pt x="1761825" y="772637"/>
                      <a:pt x="1958383" y="541442"/>
                      <a:pt x="1958383" y="264338"/>
                    </a:cubicBezTo>
                    <a:cubicBezTo>
                      <a:pt x="1958383" y="185165"/>
                      <a:pt x="1942338" y="109740"/>
                      <a:pt x="1913321" y="41137"/>
                    </a:cubicBezTo>
                    <a:lnTo>
                      <a:pt x="1901107" y="18634"/>
                    </a:lnTo>
                    <a:lnTo>
                      <a:pt x="1916368" y="13896"/>
                    </a:lnTo>
                    <a:cubicBezTo>
                      <a:pt x="1960895" y="4785"/>
                      <a:pt x="2006998" y="0"/>
                      <a:pt x="2054218" y="0"/>
                    </a:cubicBezTo>
                    <a:close/>
                    <a:moveTo>
                      <a:pt x="856607" y="41137"/>
                    </a:moveTo>
                    <a:lnTo>
                      <a:pt x="1901107" y="18634"/>
                    </a:lnTo>
                    <a:lnTo>
                      <a:pt x="1787974" y="53752"/>
                    </a:lnTo>
                    <a:cubicBezTo>
                      <a:pt x="1542476" y="157589"/>
                      <a:pt x="1370218" y="400677"/>
                      <a:pt x="1370218" y="683999"/>
                    </a:cubicBezTo>
                    <a:cubicBezTo>
                      <a:pt x="1370218" y="725318"/>
                      <a:pt x="1373882" y="765779"/>
                      <a:pt x="1380901" y="805080"/>
                    </a:cubicBezTo>
                    <a:lnTo>
                      <a:pt x="1389517" y="836975"/>
                    </a:lnTo>
                    <a:lnTo>
                      <a:pt x="1366206" y="834625"/>
                    </a:lnTo>
                    <a:lnTo>
                      <a:pt x="1360053" y="835245"/>
                    </a:lnTo>
                    <a:lnTo>
                      <a:pt x="1355174" y="834754"/>
                    </a:lnTo>
                    <a:lnTo>
                      <a:pt x="1358426" y="822714"/>
                    </a:lnTo>
                    <a:cubicBezTo>
                      <a:pt x="1365446" y="783414"/>
                      <a:pt x="1369109" y="742952"/>
                      <a:pt x="1369109" y="701635"/>
                    </a:cubicBezTo>
                    <a:cubicBezTo>
                      <a:pt x="1369109" y="418312"/>
                      <a:pt x="1196851" y="175224"/>
                      <a:pt x="951353" y="71387"/>
                    </a:cubicBezTo>
                    <a:lnTo>
                      <a:pt x="856369" y="41902"/>
                    </a:lnTo>
                    <a:cubicBezTo>
                      <a:pt x="856448" y="41647"/>
                      <a:pt x="856528" y="41392"/>
                      <a:pt x="856607" y="41137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81" name="Szabadkézi sokszög: alakzat 80">
                <a:extLst>
                  <a:ext uri="{FF2B5EF4-FFF2-40B4-BE49-F238E27FC236}">
                    <a16:creationId xmlns:a16="http://schemas.microsoft.com/office/drawing/2014/main" id="{CEB0B90E-0076-48E1-8BF5-9468C383E4DB}"/>
                  </a:ext>
                </a:extLst>
              </p:cNvPr>
              <p:cNvSpPr/>
              <p:nvPr/>
            </p:nvSpPr>
            <p:spPr>
              <a:xfrm>
                <a:off x="4175194" y="4227528"/>
                <a:ext cx="1157441" cy="1187506"/>
              </a:xfrm>
              <a:custGeom>
                <a:avLst/>
                <a:gdLst>
                  <a:gd name="connsiteX0" fmla="*/ 182 w 1143359"/>
                  <a:gd name="connsiteY0" fmla="*/ 555737 h 1187506"/>
                  <a:gd name="connsiteX1" fmla="*/ 157345 w 1143359"/>
                  <a:gd name="connsiteY1" fmla="*/ 508112 h 1187506"/>
                  <a:gd name="connsiteX2" fmla="*/ 319270 w 1143359"/>
                  <a:gd name="connsiteY2" fmla="*/ 408099 h 1187506"/>
                  <a:gd name="connsiteX3" fmla="*/ 471670 w 1143359"/>
                  <a:gd name="connsiteY3" fmla="*/ 222362 h 1187506"/>
                  <a:gd name="connsiteX4" fmla="*/ 538345 w 1143359"/>
                  <a:gd name="connsiteY4" fmla="*/ 50912 h 1187506"/>
                  <a:gd name="connsiteX5" fmla="*/ 557395 w 1143359"/>
                  <a:gd name="connsiteY5" fmla="*/ 8049 h 1187506"/>
                  <a:gd name="connsiteX6" fmla="*/ 571682 w 1143359"/>
                  <a:gd name="connsiteY6" fmla="*/ 22337 h 1187506"/>
                  <a:gd name="connsiteX7" fmla="*/ 643120 w 1143359"/>
                  <a:gd name="connsiteY7" fmla="*/ 222362 h 1187506"/>
                  <a:gd name="connsiteX8" fmla="*/ 781232 w 1143359"/>
                  <a:gd name="connsiteY8" fmla="*/ 365237 h 1187506"/>
                  <a:gd name="connsiteX9" fmla="*/ 933632 w 1143359"/>
                  <a:gd name="connsiteY9" fmla="*/ 484299 h 1187506"/>
                  <a:gd name="connsiteX10" fmla="*/ 1128895 w 1143359"/>
                  <a:gd name="connsiteY10" fmla="*/ 531924 h 1187506"/>
                  <a:gd name="connsiteX11" fmla="*/ 1128895 w 1143359"/>
                  <a:gd name="connsiteY11" fmla="*/ 536687 h 1187506"/>
                  <a:gd name="connsiteX12" fmla="*/ 1128895 w 1143359"/>
                  <a:gd name="connsiteY12" fmla="*/ 579549 h 1187506"/>
                  <a:gd name="connsiteX13" fmla="*/ 938395 w 1143359"/>
                  <a:gd name="connsiteY13" fmla="*/ 665274 h 1187506"/>
                  <a:gd name="connsiteX14" fmla="*/ 809807 w 1143359"/>
                  <a:gd name="connsiteY14" fmla="*/ 746237 h 1187506"/>
                  <a:gd name="connsiteX15" fmla="*/ 695507 w 1143359"/>
                  <a:gd name="connsiteY15" fmla="*/ 879587 h 1187506"/>
                  <a:gd name="connsiteX16" fmla="*/ 619307 w 1143359"/>
                  <a:gd name="connsiteY16" fmla="*/ 1017699 h 1187506"/>
                  <a:gd name="connsiteX17" fmla="*/ 562157 w 1143359"/>
                  <a:gd name="connsiteY17" fmla="*/ 1165337 h 1187506"/>
                  <a:gd name="connsiteX18" fmla="*/ 547870 w 1143359"/>
                  <a:gd name="connsiteY18" fmla="*/ 1165337 h 1187506"/>
                  <a:gd name="connsiteX19" fmla="*/ 490720 w 1143359"/>
                  <a:gd name="connsiteY19" fmla="*/ 960549 h 1187506"/>
                  <a:gd name="connsiteX20" fmla="*/ 385945 w 1143359"/>
                  <a:gd name="connsiteY20" fmla="*/ 822437 h 1187506"/>
                  <a:gd name="connsiteX21" fmla="*/ 266882 w 1143359"/>
                  <a:gd name="connsiteY21" fmla="*/ 712899 h 1187506"/>
                  <a:gd name="connsiteX22" fmla="*/ 128770 w 1143359"/>
                  <a:gd name="connsiteY22" fmla="*/ 631937 h 1187506"/>
                  <a:gd name="connsiteX23" fmla="*/ 182 w 1143359"/>
                  <a:gd name="connsiteY23" fmla="*/ 555737 h 1187506"/>
                  <a:gd name="connsiteX0" fmla="*/ 151 w 1167140"/>
                  <a:gd name="connsiteY0" fmla="*/ 579549 h 1187506"/>
                  <a:gd name="connsiteX1" fmla="*/ 181126 w 1167140"/>
                  <a:gd name="connsiteY1" fmla="*/ 508112 h 1187506"/>
                  <a:gd name="connsiteX2" fmla="*/ 343051 w 1167140"/>
                  <a:gd name="connsiteY2" fmla="*/ 408099 h 1187506"/>
                  <a:gd name="connsiteX3" fmla="*/ 495451 w 1167140"/>
                  <a:gd name="connsiteY3" fmla="*/ 222362 h 1187506"/>
                  <a:gd name="connsiteX4" fmla="*/ 562126 w 1167140"/>
                  <a:gd name="connsiteY4" fmla="*/ 50912 h 1187506"/>
                  <a:gd name="connsiteX5" fmla="*/ 581176 w 1167140"/>
                  <a:gd name="connsiteY5" fmla="*/ 8049 h 1187506"/>
                  <a:gd name="connsiteX6" fmla="*/ 595463 w 1167140"/>
                  <a:gd name="connsiteY6" fmla="*/ 22337 h 1187506"/>
                  <a:gd name="connsiteX7" fmla="*/ 666901 w 1167140"/>
                  <a:gd name="connsiteY7" fmla="*/ 222362 h 1187506"/>
                  <a:gd name="connsiteX8" fmla="*/ 805013 w 1167140"/>
                  <a:gd name="connsiteY8" fmla="*/ 365237 h 1187506"/>
                  <a:gd name="connsiteX9" fmla="*/ 957413 w 1167140"/>
                  <a:gd name="connsiteY9" fmla="*/ 484299 h 1187506"/>
                  <a:gd name="connsiteX10" fmla="*/ 1152676 w 1167140"/>
                  <a:gd name="connsiteY10" fmla="*/ 531924 h 1187506"/>
                  <a:gd name="connsiteX11" fmla="*/ 1152676 w 1167140"/>
                  <a:gd name="connsiteY11" fmla="*/ 536687 h 1187506"/>
                  <a:gd name="connsiteX12" fmla="*/ 1152676 w 1167140"/>
                  <a:gd name="connsiteY12" fmla="*/ 579549 h 1187506"/>
                  <a:gd name="connsiteX13" fmla="*/ 962176 w 1167140"/>
                  <a:gd name="connsiteY13" fmla="*/ 665274 h 1187506"/>
                  <a:gd name="connsiteX14" fmla="*/ 833588 w 1167140"/>
                  <a:gd name="connsiteY14" fmla="*/ 746237 h 1187506"/>
                  <a:gd name="connsiteX15" fmla="*/ 719288 w 1167140"/>
                  <a:gd name="connsiteY15" fmla="*/ 879587 h 1187506"/>
                  <a:gd name="connsiteX16" fmla="*/ 643088 w 1167140"/>
                  <a:gd name="connsiteY16" fmla="*/ 1017699 h 1187506"/>
                  <a:gd name="connsiteX17" fmla="*/ 585938 w 1167140"/>
                  <a:gd name="connsiteY17" fmla="*/ 1165337 h 1187506"/>
                  <a:gd name="connsiteX18" fmla="*/ 571651 w 1167140"/>
                  <a:gd name="connsiteY18" fmla="*/ 1165337 h 1187506"/>
                  <a:gd name="connsiteX19" fmla="*/ 514501 w 1167140"/>
                  <a:gd name="connsiteY19" fmla="*/ 960549 h 1187506"/>
                  <a:gd name="connsiteX20" fmla="*/ 409726 w 1167140"/>
                  <a:gd name="connsiteY20" fmla="*/ 822437 h 1187506"/>
                  <a:gd name="connsiteX21" fmla="*/ 290663 w 1167140"/>
                  <a:gd name="connsiteY21" fmla="*/ 712899 h 1187506"/>
                  <a:gd name="connsiteX22" fmla="*/ 152551 w 1167140"/>
                  <a:gd name="connsiteY22" fmla="*/ 631937 h 1187506"/>
                  <a:gd name="connsiteX23" fmla="*/ 151 w 1167140"/>
                  <a:gd name="connsiteY23" fmla="*/ 579549 h 1187506"/>
                  <a:gd name="connsiteX0" fmla="*/ 151 w 1176787"/>
                  <a:gd name="connsiteY0" fmla="*/ 579549 h 1187506"/>
                  <a:gd name="connsiteX1" fmla="*/ 181126 w 1176787"/>
                  <a:gd name="connsiteY1" fmla="*/ 508112 h 1187506"/>
                  <a:gd name="connsiteX2" fmla="*/ 343051 w 1176787"/>
                  <a:gd name="connsiteY2" fmla="*/ 408099 h 1187506"/>
                  <a:gd name="connsiteX3" fmla="*/ 495451 w 1176787"/>
                  <a:gd name="connsiteY3" fmla="*/ 222362 h 1187506"/>
                  <a:gd name="connsiteX4" fmla="*/ 562126 w 1176787"/>
                  <a:gd name="connsiteY4" fmla="*/ 50912 h 1187506"/>
                  <a:gd name="connsiteX5" fmla="*/ 581176 w 1176787"/>
                  <a:gd name="connsiteY5" fmla="*/ 8049 h 1187506"/>
                  <a:gd name="connsiteX6" fmla="*/ 595463 w 1176787"/>
                  <a:gd name="connsiteY6" fmla="*/ 22337 h 1187506"/>
                  <a:gd name="connsiteX7" fmla="*/ 666901 w 1176787"/>
                  <a:gd name="connsiteY7" fmla="*/ 222362 h 1187506"/>
                  <a:gd name="connsiteX8" fmla="*/ 805013 w 1176787"/>
                  <a:gd name="connsiteY8" fmla="*/ 365237 h 1187506"/>
                  <a:gd name="connsiteX9" fmla="*/ 957413 w 1176787"/>
                  <a:gd name="connsiteY9" fmla="*/ 484299 h 1187506"/>
                  <a:gd name="connsiteX10" fmla="*/ 1152676 w 1176787"/>
                  <a:gd name="connsiteY10" fmla="*/ 531924 h 1187506"/>
                  <a:gd name="connsiteX11" fmla="*/ 1152676 w 1176787"/>
                  <a:gd name="connsiteY11" fmla="*/ 579549 h 1187506"/>
                  <a:gd name="connsiteX12" fmla="*/ 962176 w 1176787"/>
                  <a:gd name="connsiteY12" fmla="*/ 665274 h 1187506"/>
                  <a:gd name="connsiteX13" fmla="*/ 833588 w 1176787"/>
                  <a:gd name="connsiteY13" fmla="*/ 746237 h 1187506"/>
                  <a:gd name="connsiteX14" fmla="*/ 719288 w 1176787"/>
                  <a:gd name="connsiteY14" fmla="*/ 879587 h 1187506"/>
                  <a:gd name="connsiteX15" fmla="*/ 643088 w 1176787"/>
                  <a:gd name="connsiteY15" fmla="*/ 1017699 h 1187506"/>
                  <a:gd name="connsiteX16" fmla="*/ 585938 w 1176787"/>
                  <a:gd name="connsiteY16" fmla="*/ 1165337 h 1187506"/>
                  <a:gd name="connsiteX17" fmla="*/ 571651 w 1176787"/>
                  <a:gd name="connsiteY17" fmla="*/ 1165337 h 1187506"/>
                  <a:gd name="connsiteX18" fmla="*/ 514501 w 1176787"/>
                  <a:gd name="connsiteY18" fmla="*/ 960549 h 1187506"/>
                  <a:gd name="connsiteX19" fmla="*/ 409726 w 1176787"/>
                  <a:gd name="connsiteY19" fmla="*/ 822437 h 1187506"/>
                  <a:gd name="connsiteX20" fmla="*/ 290663 w 1176787"/>
                  <a:gd name="connsiteY20" fmla="*/ 712899 h 1187506"/>
                  <a:gd name="connsiteX21" fmla="*/ 152551 w 1176787"/>
                  <a:gd name="connsiteY21" fmla="*/ 631937 h 1187506"/>
                  <a:gd name="connsiteX22" fmla="*/ 151 w 1176787"/>
                  <a:gd name="connsiteY22" fmla="*/ 579549 h 1187506"/>
                  <a:gd name="connsiteX0" fmla="*/ 151 w 1152679"/>
                  <a:gd name="connsiteY0" fmla="*/ 579549 h 1187506"/>
                  <a:gd name="connsiteX1" fmla="*/ 181126 w 1152679"/>
                  <a:gd name="connsiteY1" fmla="*/ 508112 h 1187506"/>
                  <a:gd name="connsiteX2" fmla="*/ 343051 w 1152679"/>
                  <a:gd name="connsiteY2" fmla="*/ 408099 h 1187506"/>
                  <a:gd name="connsiteX3" fmla="*/ 495451 w 1152679"/>
                  <a:gd name="connsiteY3" fmla="*/ 222362 h 1187506"/>
                  <a:gd name="connsiteX4" fmla="*/ 562126 w 1152679"/>
                  <a:gd name="connsiteY4" fmla="*/ 50912 h 1187506"/>
                  <a:gd name="connsiteX5" fmla="*/ 581176 w 1152679"/>
                  <a:gd name="connsiteY5" fmla="*/ 8049 h 1187506"/>
                  <a:gd name="connsiteX6" fmla="*/ 595463 w 1152679"/>
                  <a:gd name="connsiteY6" fmla="*/ 22337 h 1187506"/>
                  <a:gd name="connsiteX7" fmla="*/ 666901 w 1152679"/>
                  <a:gd name="connsiteY7" fmla="*/ 222362 h 1187506"/>
                  <a:gd name="connsiteX8" fmla="*/ 805013 w 1152679"/>
                  <a:gd name="connsiteY8" fmla="*/ 365237 h 1187506"/>
                  <a:gd name="connsiteX9" fmla="*/ 957413 w 1152679"/>
                  <a:gd name="connsiteY9" fmla="*/ 484299 h 1187506"/>
                  <a:gd name="connsiteX10" fmla="*/ 1152676 w 1152679"/>
                  <a:gd name="connsiteY10" fmla="*/ 579549 h 1187506"/>
                  <a:gd name="connsiteX11" fmla="*/ 962176 w 1152679"/>
                  <a:gd name="connsiteY11" fmla="*/ 665274 h 1187506"/>
                  <a:gd name="connsiteX12" fmla="*/ 833588 w 1152679"/>
                  <a:gd name="connsiteY12" fmla="*/ 746237 h 1187506"/>
                  <a:gd name="connsiteX13" fmla="*/ 719288 w 1152679"/>
                  <a:gd name="connsiteY13" fmla="*/ 879587 h 1187506"/>
                  <a:gd name="connsiteX14" fmla="*/ 643088 w 1152679"/>
                  <a:gd name="connsiteY14" fmla="*/ 1017699 h 1187506"/>
                  <a:gd name="connsiteX15" fmla="*/ 585938 w 1152679"/>
                  <a:gd name="connsiteY15" fmla="*/ 1165337 h 1187506"/>
                  <a:gd name="connsiteX16" fmla="*/ 571651 w 1152679"/>
                  <a:gd name="connsiteY16" fmla="*/ 1165337 h 1187506"/>
                  <a:gd name="connsiteX17" fmla="*/ 514501 w 1152679"/>
                  <a:gd name="connsiteY17" fmla="*/ 960549 h 1187506"/>
                  <a:gd name="connsiteX18" fmla="*/ 409726 w 1152679"/>
                  <a:gd name="connsiteY18" fmla="*/ 822437 h 1187506"/>
                  <a:gd name="connsiteX19" fmla="*/ 290663 w 1152679"/>
                  <a:gd name="connsiteY19" fmla="*/ 712899 h 1187506"/>
                  <a:gd name="connsiteX20" fmla="*/ 152551 w 1152679"/>
                  <a:gd name="connsiteY20" fmla="*/ 631937 h 1187506"/>
                  <a:gd name="connsiteX21" fmla="*/ 151 w 1152679"/>
                  <a:gd name="connsiteY21" fmla="*/ 579549 h 1187506"/>
                  <a:gd name="connsiteX0" fmla="*/ 151 w 1157441"/>
                  <a:gd name="connsiteY0" fmla="*/ 579549 h 1187506"/>
                  <a:gd name="connsiteX1" fmla="*/ 181126 w 1157441"/>
                  <a:gd name="connsiteY1" fmla="*/ 508112 h 1187506"/>
                  <a:gd name="connsiteX2" fmla="*/ 343051 w 1157441"/>
                  <a:gd name="connsiteY2" fmla="*/ 408099 h 1187506"/>
                  <a:gd name="connsiteX3" fmla="*/ 495451 w 1157441"/>
                  <a:gd name="connsiteY3" fmla="*/ 222362 h 1187506"/>
                  <a:gd name="connsiteX4" fmla="*/ 562126 w 1157441"/>
                  <a:gd name="connsiteY4" fmla="*/ 50912 h 1187506"/>
                  <a:gd name="connsiteX5" fmla="*/ 581176 w 1157441"/>
                  <a:gd name="connsiteY5" fmla="*/ 8049 h 1187506"/>
                  <a:gd name="connsiteX6" fmla="*/ 595463 w 1157441"/>
                  <a:gd name="connsiteY6" fmla="*/ 22337 h 1187506"/>
                  <a:gd name="connsiteX7" fmla="*/ 666901 w 1157441"/>
                  <a:gd name="connsiteY7" fmla="*/ 222362 h 1187506"/>
                  <a:gd name="connsiteX8" fmla="*/ 805013 w 1157441"/>
                  <a:gd name="connsiteY8" fmla="*/ 365237 h 1187506"/>
                  <a:gd name="connsiteX9" fmla="*/ 957413 w 1157441"/>
                  <a:gd name="connsiteY9" fmla="*/ 484299 h 1187506"/>
                  <a:gd name="connsiteX10" fmla="*/ 1157438 w 1157441"/>
                  <a:gd name="connsiteY10" fmla="*/ 584312 h 1187506"/>
                  <a:gd name="connsiteX11" fmla="*/ 962176 w 1157441"/>
                  <a:gd name="connsiteY11" fmla="*/ 665274 h 1187506"/>
                  <a:gd name="connsiteX12" fmla="*/ 833588 w 1157441"/>
                  <a:gd name="connsiteY12" fmla="*/ 746237 h 1187506"/>
                  <a:gd name="connsiteX13" fmla="*/ 719288 w 1157441"/>
                  <a:gd name="connsiteY13" fmla="*/ 879587 h 1187506"/>
                  <a:gd name="connsiteX14" fmla="*/ 643088 w 1157441"/>
                  <a:gd name="connsiteY14" fmla="*/ 1017699 h 1187506"/>
                  <a:gd name="connsiteX15" fmla="*/ 585938 w 1157441"/>
                  <a:gd name="connsiteY15" fmla="*/ 1165337 h 1187506"/>
                  <a:gd name="connsiteX16" fmla="*/ 571651 w 1157441"/>
                  <a:gd name="connsiteY16" fmla="*/ 1165337 h 1187506"/>
                  <a:gd name="connsiteX17" fmla="*/ 514501 w 1157441"/>
                  <a:gd name="connsiteY17" fmla="*/ 960549 h 1187506"/>
                  <a:gd name="connsiteX18" fmla="*/ 409726 w 1157441"/>
                  <a:gd name="connsiteY18" fmla="*/ 822437 h 1187506"/>
                  <a:gd name="connsiteX19" fmla="*/ 290663 w 1157441"/>
                  <a:gd name="connsiteY19" fmla="*/ 712899 h 1187506"/>
                  <a:gd name="connsiteX20" fmla="*/ 152551 w 1157441"/>
                  <a:gd name="connsiteY20" fmla="*/ 631937 h 1187506"/>
                  <a:gd name="connsiteX21" fmla="*/ 151 w 1157441"/>
                  <a:gd name="connsiteY21" fmla="*/ 579549 h 1187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157441" h="1187506">
                    <a:moveTo>
                      <a:pt x="151" y="579549"/>
                    </a:moveTo>
                    <a:cubicBezTo>
                      <a:pt x="4913" y="558912"/>
                      <a:pt x="123976" y="536687"/>
                      <a:pt x="181126" y="508112"/>
                    </a:cubicBezTo>
                    <a:cubicBezTo>
                      <a:pt x="238276" y="479537"/>
                      <a:pt x="290664" y="455724"/>
                      <a:pt x="343051" y="408099"/>
                    </a:cubicBezTo>
                    <a:cubicBezTo>
                      <a:pt x="395439" y="360474"/>
                      <a:pt x="458939" y="281893"/>
                      <a:pt x="495451" y="222362"/>
                    </a:cubicBezTo>
                    <a:cubicBezTo>
                      <a:pt x="531963" y="162831"/>
                      <a:pt x="547839" y="86631"/>
                      <a:pt x="562126" y="50912"/>
                    </a:cubicBezTo>
                    <a:cubicBezTo>
                      <a:pt x="576413" y="15193"/>
                      <a:pt x="575620" y="12811"/>
                      <a:pt x="581176" y="8049"/>
                    </a:cubicBezTo>
                    <a:cubicBezTo>
                      <a:pt x="586732" y="3287"/>
                      <a:pt x="581176" y="-13382"/>
                      <a:pt x="595463" y="22337"/>
                    </a:cubicBezTo>
                    <a:cubicBezTo>
                      <a:pt x="609750" y="58056"/>
                      <a:pt x="631976" y="165212"/>
                      <a:pt x="666901" y="222362"/>
                    </a:cubicBezTo>
                    <a:cubicBezTo>
                      <a:pt x="701826" y="279512"/>
                      <a:pt x="756594" y="321581"/>
                      <a:pt x="805013" y="365237"/>
                    </a:cubicBezTo>
                    <a:cubicBezTo>
                      <a:pt x="853432" y="408893"/>
                      <a:pt x="898676" y="447787"/>
                      <a:pt x="957413" y="484299"/>
                    </a:cubicBezTo>
                    <a:cubicBezTo>
                      <a:pt x="1016150" y="520811"/>
                      <a:pt x="1156644" y="554150"/>
                      <a:pt x="1157438" y="584312"/>
                    </a:cubicBezTo>
                    <a:cubicBezTo>
                      <a:pt x="1158232" y="614474"/>
                      <a:pt x="1016151" y="638287"/>
                      <a:pt x="962176" y="665274"/>
                    </a:cubicBezTo>
                    <a:cubicBezTo>
                      <a:pt x="908201" y="692261"/>
                      <a:pt x="874069" y="710518"/>
                      <a:pt x="833588" y="746237"/>
                    </a:cubicBezTo>
                    <a:cubicBezTo>
                      <a:pt x="793107" y="781956"/>
                      <a:pt x="751038" y="834343"/>
                      <a:pt x="719288" y="879587"/>
                    </a:cubicBezTo>
                    <a:cubicBezTo>
                      <a:pt x="687538" y="924831"/>
                      <a:pt x="665313" y="970074"/>
                      <a:pt x="643088" y="1017699"/>
                    </a:cubicBezTo>
                    <a:cubicBezTo>
                      <a:pt x="620863" y="1065324"/>
                      <a:pt x="585938" y="1165337"/>
                      <a:pt x="585938" y="1165337"/>
                    </a:cubicBezTo>
                    <a:cubicBezTo>
                      <a:pt x="574032" y="1189943"/>
                      <a:pt x="583557" y="1199468"/>
                      <a:pt x="571651" y="1165337"/>
                    </a:cubicBezTo>
                    <a:cubicBezTo>
                      <a:pt x="559745" y="1131206"/>
                      <a:pt x="541488" y="1017699"/>
                      <a:pt x="514501" y="960549"/>
                    </a:cubicBezTo>
                    <a:cubicBezTo>
                      <a:pt x="487514" y="903399"/>
                      <a:pt x="447032" y="863712"/>
                      <a:pt x="409726" y="822437"/>
                    </a:cubicBezTo>
                    <a:cubicBezTo>
                      <a:pt x="372420" y="781162"/>
                      <a:pt x="333525" y="744649"/>
                      <a:pt x="290663" y="712899"/>
                    </a:cubicBezTo>
                    <a:cubicBezTo>
                      <a:pt x="247801" y="681149"/>
                      <a:pt x="200970" y="654162"/>
                      <a:pt x="152551" y="631937"/>
                    </a:cubicBezTo>
                    <a:cubicBezTo>
                      <a:pt x="104132" y="609712"/>
                      <a:pt x="-4611" y="600186"/>
                      <a:pt x="151" y="579549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75" name="Szabadkézi sokszög: alakzat 74">
              <a:extLst>
                <a:ext uri="{FF2B5EF4-FFF2-40B4-BE49-F238E27FC236}">
                  <a16:creationId xmlns:a16="http://schemas.microsoft.com/office/drawing/2014/main" id="{31D33767-28E1-48FF-9FFF-1E8C6DE53DFB}"/>
                </a:ext>
              </a:extLst>
            </p:cNvPr>
            <p:cNvSpPr/>
            <p:nvPr/>
          </p:nvSpPr>
          <p:spPr>
            <a:xfrm rot="10800000">
              <a:off x="4549599" y="5703893"/>
              <a:ext cx="440147" cy="508732"/>
            </a:xfrm>
            <a:custGeom>
              <a:avLst/>
              <a:gdLst>
                <a:gd name="connsiteX0" fmla="*/ 341595 w 683190"/>
                <a:gd name="connsiteY0" fmla="*/ 0 h 395884"/>
                <a:gd name="connsiteX1" fmla="*/ 678556 w 683190"/>
                <a:gd name="connsiteY1" fmla="*/ 274631 h 395884"/>
                <a:gd name="connsiteX2" fmla="*/ 683190 w 683190"/>
                <a:gd name="connsiteY2" fmla="*/ 320596 h 395884"/>
                <a:gd name="connsiteX3" fmla="*/ 645807 w 683190"/>
                <a:gd name="connsiteY3" fmla="*/ 308992 h 395884"/>
                <a:gd name="connsiteX4" fmla="*/ 576489 w 683190"/>
                <a:gd name="connsiteY4" fmla="*/ 302004 h 395884"/>
                <a:gd name="connsiteX5" fmla="*/ 384184 w 683190"/>
                <a:gd name="connsiteY5" fmla="*/ 360745 h 395884"/>
                <a:gd name="connsiteX6" fmla="*/ 341595 w 683190"/>
                <a:gd name="connsiteY6" fmla="*/ 395884 h 395884"/>
                <a:gd name="connsiteX7" fmla="*/ 299006 w 683190"/>
                <a:gd name="connsiteY7" fmla="*/ 360745 h 395884"/>
                <a:gd name="connsiteX8" fmla="*/ 106701 w 683190"/>
                <a:gd name="connsiteY8" fmla="*/ 302004 h 395884"/>
                <a:gd name="connsiteX9" fmla="*/ 37383 w 683190"/>
                <a:gd name="connsiteY9" fmla="*/ 308992 h 395884"/>
                <a:gd name="connsiteX10" fmla="*/ 0 w 683190"/>
                <a:gd name="connsiteY10" fmla="*/ 320596 h 395884"/>
                <a:gd name="connsiteX11" fmla="*/ 4634 w 683190"/>
                <a:gd name="connsiteY11" fmla="*/ 274631 h 395884"/>
                <a:gd name="connsiteX12" fmla="*/ 341595 w 683190"/>
                <a:gd name="connsiteY12" fmla="*/ 0 h 395884"/>
                <a:gd name="connsiteX0" fmla="*/ 341595 w 683190"/>
                <a:gd name="connsiteY0" fmla="*/ 0 h 395884"/>
                <a:gd name="connsiteX1" fmla="*/ 678556 w 683190"/>
                <a:gd name="connsiteY1" fmla="*/ 274631 h 395884"/>
                <a:gd name="connsiteX2" fmla="*/ 683190 w 683190"/>
                <a:gd name="connsiteY2" fmla="*/ 320596 h 395884"/>
                <a:gd name="connsiteX3" fmla="*/ 645807 w 683190"/>
                <a:gd name="connsiteY3" fmla="*/ 308992 h 395884"/>
                <a:gd name="connsiteX4" fmla="*/ 384184 w 683190"/>
                <a:gd name="connsiteY4" fmla="*/ 360745 h 395884"/>
                <a:gd name="connsiteX5" fmla="*/ 341595 w 683190"/>
                <a:gd name="connsiteY5" fmla="*/ 395884 h 395884"/>
                <a:gd name="connsiteX6" fmla="*/ 299006 w 683190"/>
                <a:gd name="connsiteY6" fmla="*/ 360745 h 395884"/>
                <a:gd name="connsiteX7" fmla="*/ 106701 w 683190"/>
                <a:gd name="connsiteY7" fmla="*/ 302004 h 395884"/>
                <a:gd name="connsiteX8" fmla="*/ 37383 w 683190"/>
                <a:gd name="connsiteY8" fmla="*/ 308992 h 395884"/>
                <a:gd name="connsiteX9" fmla="*/ 0 w 683190"/>
                <a:gd name="connsiteY9" fmla="*/ 320596 h 395884"/>
                <a:gd name="connsiteX10" fmla="*/ 4634 w 683190"/>
                <a:gd name="connsiteY10" fmla="*/ 274631 h 395884"/>
                <a:gd name="connsiteX11" fmla="*/ 341595 w 683190"/>
                <a:gd name="connsiteY11" fmla="*/ 0 h 395884"/>
                <a:gd name="connsiteX0" fmla="*/ 341595 w 683190"/>
                <a:gd name="connsiteY0" fmla="*/ 0 h 395884"/>
                <a:gd name="connsiteX1" fmla="*/ 678556 w 683190"/>
                <a:gd name="connsiteY1" fmla="*/ 274631 h 395884"/>
                <a:gd name="connsiteX2" fmla="*/ 683190 w 683190"/>
                <a:gd name="connsiteY2" fmla="*/ 320596 h 395884"/>
                <a:gd name="connsiteX3" fmla="*/ 384184 w 683190"/>
                <a:gd name="connsiteY3" fmla="*/ 360745 h 395884"/>
                <a:gd name="connsiteX4" fmla="*/ 341595 w 683190"/>
                <a:gd name="connsiteY4" fmla="*/ 395884 h 395884"/>
                <a:gd name="connsiteX5" fmla="*/ 299006 w 683190"/>
                <a:gd name="connsiteY5" fmla="*/ 360745 h 395884"/>
                <a:gd name="connsiteX6" fmla="*/ 106701 w 683190"/>
                <a:gd name="connsiteY6" fmla="*/ 302004 h 395884"/>
                <a:gd name="connsiteX7" fmla="*/ 37383 w 683190"/>
                <a:gd name="connsiteY7" fmla="*/ 308992 h 395884"/>
                <a:gd name="connsiteX8" fmla="*/ 0 w 683190"/>
                <a:gd name="connsiteY8" fmla="*/ 320596 h 395884"/>
                <a:gd name="connsiteX9" fmla="*/ 4634 w 683190"/>
                <a:gd name="connsiteY9" fmla="*/ 274631 h 395884"/>
                <a:gd name="connsiteX10" fmla="*/ 341595 w 683190"/>
                <a:gd name="connsiteY10" fmla="*/ 0 h 395884"/>
                <a:gd name="connsiteX0" fmla="*/ 341595 w 678556"/>
                <a:gd name="connsiteY0" fmla="*/ 0 h 395884"/>
                <a:gd name="connsiteX1" fmla="*/ 678556 w 678556"/>
                <a:gd name="connsiteY1" fmla="*/ 274631 h 395884"/>
                <a:gd name="connsiteX2" fmla="*/ 557355 w 678556"/>
                <a:gd name="connsiteY2" fmla="*/ 219928 h 395884"/>
                <a:gd name="connsiteX3" fmla="*/ 384184 w 678556"/>
                <a:gd name="connsiteY3" fmla="*/ 360745 h 395884"/>
                <a:gd name="connsiteX4" fmla="*/ 341595 w 678556"/>
                <a:gd name="connsiteY4" fmla="*/ 395884 h 395884"/>
                <a:gd name="connsiteX5" fmla="*/ 299006 w 678556"/>
                <a:gd name="connsiteY5" fmla="*/ 360745 h 395884"/>
                <a:gd name="connsiteX6" fmla="*/ 106701 w 678556"/>
                <a:gd name="connsiteY6" fmla="*/ 302004 h 395884"/>
                <a:gd name="connsiteX7" fmla="*/ 37383 w 678556"/>
                <a:gd name="connsiteY7" fmla="*/ 308992 h 395884"/>
                <a:gd name="connsiteX8" fmla="*/ 0 w 678556"/>
                <a:gd name="connsiteY8" fmla="*/ 320596 h 395884"/>
                <a:gd name="connsiteX9" fmla="*/ 4634 w 678556"/>
                <a:gd name="connsiteY9" fmla="*/ 274631 h 395884"/>
                <a:gd name="connsiteX10" fmla="*/ 341595 w 678556"/>
                <a:gd name="connsiteY10" fmla="*/ 0 h 395884"/>
                <a:gd name="connsiteX0" fmla="*/ 341595 w 569499"/>
                <a:gd name="connsiteY0" fmla="*/ 19813 h 415697"/>
                <a:gd name="connsiteX1" fmla="*/ 569499 w 569499"/>
                <a:gd name="connsiteY1" fmla="*/ 126664 h 415697"/>
                <a:gd name="connsiteX2" fmla="*/ 557355 w 569499"/>
                <a:gd name="connsiteY2" fmla="*/ 239741 h 415697"/>
                <a:gd name="connsiteX3" fmla="*/ 384184 w 569499"/>
                <a:gd name="connsiteY3" fmla="*/ 380558 h 415697"/>
                <a:gd name="connsiteX4" fmla="*/ 341595 w 569499"/>
                <a:gd name="connsiteY4" fmla="*/ 415697 h 415697"/>
                <a:gd name="connsiteX5" fmla="*/ 299006 w 569499"/>
                <a:gd name="connsiteY5" fmla="*/ 380558 h 415697"/>
                <a:gd name="connsiteX6" fmla="*/ 106701 w 569499"/>
                <a:gd name="connsiteY6" fmla="*/ 321817 h 415697"/>
                <a:gd name="connsiteX7" fmla="*/ 37383 w 569499"/>
                <a:gd name="connsiteY7" fmla="*/ 328805 h 415697"/>
                <a:gd name="connsiteX8" fmla="*/ 0 w 569499"/>
                <a:gd name="connsiteY8" fmla="*/ 340409 h 415697"/>
                <a:gd name="connsiteX9" fmla="*/ 4634 w 569499"/>
                <a:gd name="connsiteY9" fmla="*/ 294444 h 415697"/>
                <a:gd name="connsiteX10" fmla="*/ 341595 w 569499"/>
                <a:gd name="connsiteY10" fmla="*/ 19813 h 415697"/>
                <a:gd name="connsiteX0" fmla="*/ 341595 w 577888"/>
                <a:gd name="connsiteY0" fmla="*/ 16772 h 412656"/>
                <a:gd name="connsiteX1" fmla="*/ 577888 w 577888"/>
                <a:gd name="connsiteY1" fmla="*/ 132012 h 412656"/>
                <a:gd name="connsiteX2" fmla="*/ 557355 w 577888"/>
                <a:gd name="connsiteY2" fmla="*/ 236700 h 412656"/>
                <a:gd name="connsiteX3" fmla="*/ 384184 w 577888"/>
                <a:gd name="connsiteY3" fmla="*/ 377517 h 412656"/>
                <a:gd name="connsiteX4" fmla="*/ 341595 w 577888"/>
                <a:gd name="connsiteY4" fmla="*/ 412656 h 412656"/>
                <a:gd name="connsiteX5" fmla="*/ 299006 w 577888"/>
                <a:gd name="connsiteY5" fmla="*/ 377517 h 412656"/>
                <a:gd name="connsiteX6" fmla="*/ 106701 w 577888"/>
                <a:gd name="connsiteY6" fmla="*/ 318776 h 412656"/>
                <a:gd name="connsiteX7" fmla="*/ 37383 w 577888"/>
                <a:gd name="connsiteY7" fmla="*/ 325764 h 412656"/>
                <a:gd name="connsiteX8" fmla="*/ 0 w 577888"/>
                <a:gd name="connsiteY8" fmla="*/ 337368 h 412656"/>
                <a:gd name="connsiteX9" fmla="*/ 4634 w 577888"/>
                <a:gd name="connsiteY9" fmla="*/ 291403 h 412656"/>
                <a:gd name="connsiteX10" fmla="*/ 341595 w 577888"/>
                <a:gd name="connsiteY10" fmla="*/ 16772 h 412656"/>
                <a:gd name="connsiteX0" fmla="*/ 341595 w 577888"/>
                <a:gd name="connsiteY0" fmla="*/ 16772 h 412656"/>
                <a:gd name="connsiteX1" fmla="*/ 577888 w 577888"/>
                <a:gd name="connsiteY1" fmla="*/ 132012 h 412656"/>
                <a:gd name="connsiteX2" fmla="*/ 557355 w 577888"/>
                <a:gd name="connsiteY2" fmla="*/ 236700 h 412656"/>
                <a:gd name="connsiteX3" fmla="*/ 384184 w 577888"/>
                <a:gd name="connsiteY3" fmla="*/ 377517 h 412656"/>
                <a:gd name="connsiteX4" fmla="*/ 341595 w 577888"/>
                <a:gd name="connsiteY4" fmla="*/ 412656 h 412656"/>
                <a:gd name="connsiteX5" fmla="*/ 299006 w 577888"/>
                <a:gd name="connsiteY5" fmla="*/ 377517 h 412656"/>
                <a:gd name="connsiteX6" fmla="*/ 106701 w 577888"/>
                <a:gd name="connsiteY6" fmla="*/ 318776 h 412656"/>
                <a:gd name="connsiteX7" fmla="*/ 37383 w 577888"/>
                <a:gd name="connsiteY7" fmla="*/ 325764 h 412656"/>
                <a:gd name="connsiteX8" fmla="*/ 0 w 577888"/>
                <a:gd name="connsiteY8" fmla="*/ 337368 h 412656"/>
                <a:gd name="connsiteX9" fmla="*/ 341595 w 577888"/>
                <a:gd name="connsiteY9" fmla="*/ 16772 h 412656"/>
                <a:gd name="connsiteX0" fmla="*/ 304212 w 540505"/>
                <a:gd name="connsiteY0" fmla="*/ 16772 h 412656"/>
                <a:gd name="connsiteX1" fmla="*/ 540505 w 540505"/>
                <a:gd name="connsiteY1" fmla="*/ 132012 h 412656"/>
                <a:gd name="connsiteX2" fmla="*/ 519972 w 540505"/>
                <a:gd name="connsiteY2" fmla="*/ 236700 h 412656"/>
                <a:gd name="connsiteX3" fmla="*/ 346801 w 540505"/>
                <a:gd name="connsiteY3" fmla="*/ 377517 h 412656"/>
                <a:gd name="connsiteX4" fmla="*/ 304212 w 540505"/>
                <a:gd name="connsiteY4" fmla="*/ 412656 h 412656"/>
                <a:gd name="connsiteX5" fmla="*/ 261623 w 540505"/>
                <a:gd name="connsiteY5" fmla="*/ 377517 h 412656"/>
                <a:gd name="connsiteX6" fmla="*/ 69318 w 540505"/>
                <a:gd name="connsiteY6" fmla="*/ 318776 h 412656"/>
                <a:gd name="connsiteX7" fmla="*/ 0 w 540505"/>
                <a:gd name="connsiteY7" fmla="*/ 325764 h 412656"/>
                <a:gd name="connsiteX8" fmla="*/ 304212 w 540505"/>
                <a:gd name="connsiteY8" fmla="*/ 16772 h 412656"/>
                <a:gd name="connsiteX0" fmla="*/ 304381 w 540674"/>
                <a:gd name="connsiteY0" fmla="*/ 16772 h 412656"/>
                <a:gd name="connsiteX1" fmla="*/ 540674 w 540674"/>
                <a:gd name="connsiteY1" fmla="*/ 132012 h 412656"/>
                <a:gd name="connsiteX2" fmla="*/ 520141 w 540674"/>
                <a:gd name="connsiteY2" fmla="*/ 236700 h 412656"/>
                <a:gd name="connsiteX3" fmla="*/ 346970 w 540674"/>
                <a:gd name="connsiteY3" fmla="*/ 377517 h 412656"/>
                <a:gd name="connsiteX4" fmla="*/ 304381 w 540674"/>
                <a:gd name="connsiteY4" fmla="*/ 412656 h 412656"/>
                <a:gd name="connsiteX5" fmla="*/ 261792 w 540674"/>
                <a:gd name="connsiteY5" fmla="*/ 377517 h 412656"/>
                <a:gd name="connsiteX6" fmla="*/ 169 w 540674"/>
                <a:gd name="connsiteY6" fmla="*/ 325764 h 412656"/>
                <a:gd name="connsiteX7" fmla="*/ 304381 w 540674"/>
                <a:gd name="connsiteY7" fmla="*/ 16772 h 412656"/>
                <a:gd name="connsiteX0" fmla="*/ 195487 w 431780"/>
                <a:gd name="connsiteY0" fmla="*/ 9999 h 405883"/>
                <a:gd name="connsiteX1" fmla="*/ 431780 w 431780"/>
                <a:gd name="connsiteY1" fmla="*/ 125239 h 405883"/>
                <a:gd name="connsiteX2" fmla="*/ 411247 w 431780"/>
                <a:gd name="connsiteY2" fmla="*/ 229927 h 405883"/>
                <a:gd name="connsiteX3" fmla="*/ 238076 w 431780"/>
                <a:gd name="connsiteY3" fmla="*/ 370744 h 405883"/>
                <a:gd name="connsiteX4" fmla="*/ 195487 w 431780"/>
                <a:gd name="connsiteY4" fmla="*/ 405883 h 405883"/>
                <a:gd name="connsiteX5" fmla="*/ 152898 w 431780"/>
                <a:gd name="connsiteY5" fmla="*/ 370744 h 405883"/>
                <a:gd name="connsiteX6" fmla="*/ 331 w 431780"/>
                <a:gd name="connsiteY6" fmla="*/ 193156 h 405883"/>
                <a:gd name="connsiteX7" fmla="*/ 195487 w 431780"/>
                <a:gd name="connsiteY7" fmla="*/ 9999 h 405883"/>
                <a:gd name="connsiteX0" fmla="*/ 203854 w 440147"/>
                <a:gd name="connsiteY0" fmla="*/ 3791 h 399675"/>
                <a:gd name="connsiteX1" fmla="*/ 440147 w 440147"/>
                <a:gd name="connsiteY1" fmla="*/ 119031 h 399675"/>
                <a:gd name="connsiteX2" fmla="*/ 419614 w 440147"/>
                <a:gd name="connsiteY2" fmla="*/ 223719 h 399675"/>
                <a:gd name="connsiteX3" fmla="*/ 246443 w 440147"/>
                <a:gd name="connsiteY3" fmla="*/ 364536 h 399675"/>
                <a:gd name="connsiteX4" fmla="*/ 203854 w 440147"/>
                <a:gd name="connsiteY4" fmla="*/ 399675 h 399675"/>
                <a:gd name="connsiteX5" fmla="*/ 161265 w 440147"/>
                <a:gd name="connsiteY5" fmla="*/ 364536 h 399675"/>
                <a:gd name="connsiteX6" fmla="*/ 308 w 440147"/>
                <a:gd name="connsiteY6" fmla="*/ 103061 h 399675"/>
                <a:gd name="connsiteX7" fmla="*/ 203854 w 440147"/>
                <a:gd name="connsiteY7" fmla="*/ 3791 h 399675"/>
                <a:gd name="connsiteX0" fmla="*/ 203854 w 440147"/>
                <a:gd name="connsiteY0" fmla="*/ 3791 h 508732"/>
                <a:gd name="connsiteX1" fmla="*/ 440147 w 440147"/>
                <a:gd name="connsiteY1" fmla="*/ 119031 h 508732"/>
                <a:gd name="connsiteX2" fmla="*/ 419614 w 440147"/>
                <a:gd name="connsiteY2" fmla="*/ 223719 h 508732"/>
                <a:gd name="connsiteX3" fmla="*/ 246443 w 440147"/>
                <a:gd name="connsiteY3" fmla="*/ 364536 h 508732"/>
                <a:gd name="connsiteX4" fmla="*/ 237410 w 440147"/>
                <a:gd name="connsiteY4" fmla="*/ 508732 h 508732"/>
                <a:gd name="connsiteX5" fmla="*/ 161265 w 440147"/>
                <a:gd name="connsiteY5" fmla="*/ 364536 h 508732"/>
                <a:gd name="connsiteX6" fmla="*/ 308 w 440147"/>
                <a:gd name="connsiteY6" fmla="*/ 103061 h 508732"/>
                <a:gd name="connsiteX7" fmla="*/ 203854 w 440147"/>
                <a:gd name="connsiteY7" fmla="*/ 3791 h 508732"/>
                <a:gd name="connsiteX0" fmla="*/ 203854 w 440147"/>
                <a:gd name="connsiteY0" fmla="*/ 3791 h 508732"/>
                <a:gd name="connsiteX1" fmla="*/ 440147 w 440147"/>
                <a:gd name="connsiteY1" fmla="*/ 119031 h 508732"/>
                <a:gd name="connsiteX2" fmla="*/ 419614 w 440147"/>
                <a:gd name="connsiteY2" fmla="*/ 223719 h 508732"/>
                <a:gd name="connsiteX3" fmla="*/ 296774 w 440147"/>
                <a:gd name="connsiteY3" fmla="*/ 372928 h 508732"/>
                <a:gd name="connsiteX4" fmla="*/ 237410 w 440147"/>
                <a:gd name="connsiteY4" fmla="*/ 508732 h 508732"/>
                <a:gd name="connsiteX5" fmla="*/ 161265 w 440147"/>
                <a:gd name="connsiteY5" fmla="*/ 364536 h 508732"/>
                <a:gd name="connsiteX6" fmla="*/ 308 w 440147"/>
                <a:gd name="connsiteY6" fmla="*/ 103061 h 508732"/>
                <a:gd name="connsiteX7" fmla="*/ 203854 w 440147"/>
                <a:gd name="connsiteY7" fmla="*/ 3791 h 508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0147" h="508732">
                  <a:moveTo>
                    <a:pt x="203854" y="3791"/>
                  </a:moveTo>
                  <a:cubicBezTo>
                    <a:pt x="277160" y="6453"/>
                    <a:pt x="408075" y="-37701"/>
                    <a:pt x="440147" y="119031"/>
                  </a:cubicBezTo>
                  <a:lnTo>
                    <a:pt x="419614" y="223719"/>
                  </a:lnTo>
                  <a:lnTo>
                    <a:pt x="296774" y="372928"/>
                  </a:lnTo>
                  <a:lnTo>
                    <a:pt x="237410" y="508732"/>
                  </a:lnTo>
                  <a:lnTo>
                    <a:pt x="161265" y="364536"/>
                  </a:lnTo>
                  <a:cubicBezTo>
                    <a:pt x="110563" y="350054"/>
                    <a:pt x="-6790" y="163185"/>
                    <a:pt x="308" y="103061"/>
                  </a:cubicBezTo>
                  <a:cubicBezTo>
                    <a:pt x="65360" y="42009"/>
                    <a:pt x="130548" y="1129"/>
                    <a:pt x="203854" y="3791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6" name="Szabadkézi sokszög: alakzat 75">
              <a:extLst>
                <a:ext uri="{FF2B5EF4-FFF2-40B4-BE49-F238E27FC236}">
                  <a16:creationId xmlns:a16="http://schemas.microsoft.com/office/drawing/2014/main" id="{41CB4424-20C3-489B-ADC0-721FB4B377EC}"/>
                </a:ext>
              </a:extLst>
            </p:cNvPr>
            <p:cNvSpPr/>
            <p:nvPr/>
          </p:nvSpPr>
          <p:spPr>
            <a:xfrm rot="5400000">
              <a:off x="5682538" y="4534713"/>
              <a:ext cx="440147" cy="508732"/>
            </a:xfrm>
            <a:custGeom>
              <a:avLst/>
              <a:gdLst>
                <a:gd name="connsiteX0" fmla="*/ 341595 w 683190"/>
                <a:gd name="connsiteY0" fmla="*/ 0 h 395884"/>
                <a:gd name="connsiteX1" fmla="*/ 678556 w 683190"/>
                <a:gd name="connsiteY1" fmla="*/ 274631 h 395884"/>
                <a:gd name="connsiteX2" fmla="*/ 683190 w 683190"/>
                <a:gd name="connsiteY2" fmla="*/ 320596 h 395884"/>
                <a:gd name="connsiteX3" fmla="*/ 645807 w 683190"/>
                <a:gd name="connsiteY3" fmla="*/ 308992 h 395884"/>
                <a:gd name="connsiteX4" fmla="*/ 576489 w 683190"/>
                <a:gd name="connsiteY4" fmla="*/ 302004 h 395884"/>
                <a:gd name="connsiteX5" fmla="*/ 384184 w 683190"/>
                <a:gd name="connsiteY5" fmla="*/ 360745 h 395884"/>
                <a:gd name="connsiteX6" fmla="*/ 341595 w 683190"/>
                <a:gd name="connsiteY6" fmla="*/ 395884 h 395884"/>
                <a:gd name="connsiteX7" fmla="*/ 299006 w 683190"/>
                <a:gd name="connsiteY7" fmla="*/ 360745 h 395884"/>
                <a:gd name="connsiteX8" fmla="*/ 106701 w 683190"/>
                <a:gd name="connsiteY8" fmla="*/ 302004 h 395884"/>
                <a:gd name="connsiteX9" fmla="*/ 37383 w 683190"/>
                <a:gd name="connsiteY9" fmla="*/ 308992 h 395884"/>
                <a:gd name="connsiteX10" fmla="*/ 0 w 683190"/>
                <a:gd name="connsiteY10" fmla="*/ 320596 h 395884"/>
                <a:gd name="connsiteX11" fmla="*/ 4634 w 683190"/>
                <a:gd name="connsiteY11" fmla="*/ 274631 h 395884"/>
                <a:gd name="connsiteX12" fmla="*/ 341595 w 683190"/>
                <a:gd name="connsiteY12" fmla="*/ 0 h 395884"/>
                <a:gd name="connsiteX0" fmla="*/ 341595 w 683190"/>
                <a:gd name="connsiteY0" fmla="*/ 0 h 395884"/>
                <a:gd name="connsiteX1" fmla="*/ 678556 w 683190"/>
                <a:gd name="connsiteY1" fmla="*/ 274631 h 395884"/>
                <a:gd name="connsiteX2" fmla="*/ 683190 w 683190"/>
                <a:gd name="connsiteY2" fmla="*/ 320596 h 395884"/>
                <a:gd name="connsiteX3" fmla="*/ 645807 w 683190"/>
                <a:gd name="connsiteY3" fmla="*/ 308992 h 395884"/>
                <a:gd name="connsiteX4" fmla="*/ 384184 w 683190"/>
                <a:gd name="connsiteY4" fmla="*/ 360745 h 395884"/>
                <a:gd name="connsiteX5" fmla="*/ 341595 w 683190"/>
                <a:gd name="connsiteY5" fmla="*/ 395884 h 395884"/>
                <a:gd name="connsiteX6" fmla="*/ 299006 w 683190"/>
                <a:gd name="connsiteY6" fmla="*/ 360745 h 395884"/>
                <a:gd name="connsiteX7" fmla="*/ 106701 w 683190"/>
                <a:gd name="connsiteY7" fmla="*/ 302004 h 395884"/>
                <a:gd name="connsiteX8" fmla="*/ 37383 w 683190"/>
                <a:gd name="connsiteY8" fmla="*/ 308992 h 395884"/>
                <a:gd name="connsiteX9" fmla="*/ 0 w 683190"/>
                <a:gd name="connsiteY9" fmla="*/ 320596 h 395884"/>
                <a:gd name="connsiteX10" fmla="*/ 4634 w 683190"/>
                <a:gd name="connsiteY10" fmla="*/ 274631 h 395884"/>
                <a:gd name="connsiteX11" fmla="*/ 341595 w 683190"/>
                <a:gd name="connsiteY11" fmla="*/ 0 h 395884"/>
                <a:gd name="connsiteX0" fmla="*/ 341595 w 683190"/>
                <a:gd name="connsiteY0" fmla="*/ 0 h 395884"/>
                <a:gd name="connsiteX1" fmla="*/ 678556 w 683190"/>
                <a:gd name="connsiteY1" fmla="*/ 274631 h 395884"/>
                <a:gd name="connsiteX2" fmla="*/ 683190 w 683190"/>
                <a:gd name="connsiteY2" fmla="*/ 320596 h 395884"/>
                <a:gd name="connsiteX3" fmla="*/ 384184 w 683190"/>
                <a:gd name="connsiteY3" fmla="*/ 360745 h 395884"/>
                <a:gd name="connsiteX4" fmla="*/ 341595 w 683190"/>
                <a:gd name="connsiteY4" fmla="*/ 395884 h 395884"/>
                <a:gd name="connsiteX5" fmla="*/ 299006 w 683190"/>
                <a:gd name="connsiteY5" fmla="*/ 360745 h 395884"/>
                <a:gd name="connsiteX6" fmla="*/ 106701 w 683190"/>
                <a:gd name="connsiteY6" fmla="*/ 302004 h 395884"/>
                <a:gd name="connsiteX7" fmla="*/ 37383 w 683190"/>
                <a:gd name="connsiteY7" fmla="*/ 308992 h 395884"/>
                <a:gd name="connsiteX8" fmla="*/ 0 w 683190"/>
                <a:gd name="connsiteY8" fmla="*/ 320596 h 395884"/>
                <a:gd name="connsiteX9" fmla="*/ 4634 w 683190"/>
                <a:gd name="connsiteY9" fmla="*/ 274631 h 395884"/>
                <a:gd name="connsiteX10" fmla="*/ 341595 w 683190"/>
                <a:gd name="connsiteY10" fmla="*/ 0 h 395884"/>
                <a:gd name="connsiteX0" fmla="*/ 341595 w 678556"/>
                <a:gd name="connsiteY0" fmla="*/ 0 h 395884"/>
                <a:gd name="connsiteX1" fmla="*/ 678556 w 678556"/>
                <a:gd name="connsiteY1" fmla="*/ 274631 h 395884"/>
                <a:gd name="connsiteX2" fmla="*/ 557355 w 678556"/>
                <a:gd name="connsiteY2" fmla="*/ 219928 h 395884"/>
                <a:gd name="connsiteX3" fmla="*/ 384184 w 678556"/>
                <a:gd name="connsiteY3" fmla="*/ 360745 h 395884"/>
                <a:gd name="connsiteX4" fmla="*/ 341595 w 678556"/>
                <a:gd name="connsiteY4" fmla="*/ 395884 h 395884"/>
                <a:gd name="connsiteX5" fmla="*/ 299006 w 678556"/>
                <a:gd name="connsiteY5" fmla="*/ 360745 h 395884"/>
                <a:gd name="connsiteX6" fmla="*/ 106701 w 678556"/>
                <a:gd name="connsiteY6" fmla="*/ 302004 h 395884"/>
                <a:gd name="connsiteX7" fmla="*/ 37383 w 678556"/>
                <a:gd name="connsiteY7" fmla="*/ 308992 h 395884"/>
                <a:gd name="connsiteX8" fmla="*/ 0 w 678556"/>
                <a:gd name="connsiteY8" fmla="*/ 320596 h 395884"/>
                <a:gd name="connsiteX9" fmla="*/ 4634 w 678556"/>
                <a:gd name="connsiteY9" fmla="*/ 274631 h 395884"/>
                <a:gd name="connsiteX10" fmla="*/ 341595 w 678556"/>
                <a:gd name="connsiteY10" fmla="*/ 0 h 395884"/>
                <a:gd name="connsiteX0" fmla="*/ 341595 w 569499"/>
                <a:gd name="connsiteY0" fmla="*/ 19813 h 415697"/>
                <a:gd name="connsiteX1" fmla="*/ 569499 w 569499"/>
                <a:gd name="connsiteY1" fmla="*/ 126664 h 415697"/>
                <a:gd name="connsiteX2" fmla="*/ 557355 w 569499"/>
                <a:gd name="connsiteY2" fmla="*/ 239741 h 415697"/>
                <a:gd name="connsiteX3" fmla="*/ 384184 w 569499"/>
                <a:gd name="connsiteY3" fmla="*/ 380558 h 415697"/>
                <a:gd name="connsiteX4" fmla="*/ 341595 w 569499"/>
                <a:gd name="connsiteY4" fmla="*/ 415697 h 415697"/>
                <a:gd name="connsiteX5" fmla="*/ 299006 w 569499"/>
                <a:gd name="connsiteY5" fmla="*/ 380558 h 415697"/>
                <a:gd name="connsiteX6" fmla="*/ 106701 w 569499"/>
                <a:gd name="connsiteY6" fmla="*/ 321817 h 415697"/>
                <a:gd name="connsiteX7" fmla="*/ 37383 w 569499"/>
                <a:gd name="connsiteY7" fmla="*/ 328805 h 415697"/>
                <a:gd name="connsiteX8" fmla="*/ 0 w 569499"/>
                <a:gd name="connsiteY8" fmla="*/ 340409 h 415697"/>
                <a:gd name="connsiteX9" fmla="*/ 4634 w 569499"/>
                <a:gd name="connsiteY9" fmla="*/ 294444 h 415697"/>
                <a:gd name="connsiteX10" fmla="*/ 341595 w 569499"/>
                <a:gd name="connsiteY10" fmla="*/ 19813 h 415697"/>
                <a:gd name="connsiteX0" fmla="*/ 341595 w 577888"/>
                <a:gd name="connsiteY0" fmla="*/ 16772 h 412656"/>
                <a:gd name="connsiteX1" fmla="*/ 577888 w 577888"/>
                <a:gd name="connsiteY1" fmla="*/ 132012 h 412656"/>
                <a:gd name="connsiteX2" fmla="*/ 557355 w 577888"/>
                <a:gd name="connsiteY2" fmla="*/ 236700 h 412656"/>
                <a:gd name="connsiteX3" fmla="*/ 384184 w 577888"/>
                <a:gd name="connsiteY3" fmla="*/ 377517 h 412656"/>
                <a:gd name="connsiteX4" fmla="*/ 341595 w 577888"/>
                <a:gd name="connsiteY4" fmla="*/ 412656 h 412656"/>
                <a:gd name="connsiteX5" fmla="*/ 299006 w 577888"/>
                <a:gd name="connsiteY5" fmla="*/ 377517 h 412656"/>
                <a:gd name="connsiteX6" fmla="*/ 106701 w 577888"/>
                <a:gd name="connsiteY6" fmla="*/ 318776 h 412656"/>
                <a:gd name="connsiteX7" fmla="*/ 37383 w 577888"/>
                <a:gd name="connsiteY7" fmla="*/ 325764 h 412656"/>
                <a:gd name="connsiteX8" fmla="*/ 0 w 577888"/>
                <a:gd name="connsiteY8" fmla="*/ 337368 h 412656"/>
                <a:gd name="connsiteX9" fmla="*/ 4634 w 577888"/>
                <a:gd name="connsiteY9" fmla="*/ 291403 h 412656"/>
                <a:gd name="connsiteX10" fmla="*/ 341595 w 577888"/>
                <a:gd name="connsiteY10" fmla="*/ 16772 h 412656"/>
                <a:gd name="connsiteX0" fmla="*/ 341595 w 577888"/>
                <a:gd name="connsiteY0" fmla="*/ 16772 h 412656"/>
                <a:gd name="connsiteX1" fmla="*/ 577888 w 577888"/>
                <a:gd name="connsiteY1" fmla="*/ 132012 h 412656"/>
                <a:gd name="connsiteX2" fmla="*/ 557355 w 577888"/>
                <a:gd name="connsiteY2" fmla="*/ 236700 h 412656"/>
                <a:gd name="connsiteX3" fmla="*/ 384184 w 577888"/>
                <a:gd name="connsiteY3" fmla="*/ 377517 h 412656"/>
                <a:gd name="connsiteX4" fmla="*/ 341595 w 577888"/>
                <a:gd name="connsiteY4" fmla="*/ 412656 h 412656"/>
                <a:gd name="connsiteX5" fmla="*/ 299006 w 577888"/>
                <a:gd name="connsiteY5" fmla="*/ 377517 h 412656"/>
                <a:gd name="connsiteX6" fmla="*/ 106701 w 577888"/>
                <a:gd name="connsiteY6" fmla="*/ 318776 h 412656"/>
                <a:gd name="connsiteX7" fmla="*/ 37383 w 577888"/>
                <a:gd name="connsiteY7" fmla="*/ 325764 h 412656"/>
                <a:gd name="connsiteX8" fmla="*/ 0 w 577888"/>
                <a:gd name="connsiteY8" fmla="*/ 337368 h 412656"/>
                <a:gd name="connsiteX9" fmla="*/ 341595 w 577888"/>
                <a:gd name="connsiteY9" fmla="*/ 16772 h 412656"/>
                <a:gd name="connsiteX0" fmla="*/ 304212 w 540505"/>
                <a:gd name="connsiteY0" fmla="*/ 16772 h 412656"/>
                <a:gd name="connsiteX1" fmla="*/ 540505 w 540505"/>
                <a:gd name="connsiteY1" fmla="*/ 132012 h 412656"/>
                <a:gd name="connsiteX2" fmla="*/ 519972 w 540505"/>
                <a:gd name="connsiteY2" fmla="*/ 236700 h 412656"/>
                <a:gd name="connsiteX3" fmla="*/ 346801 w 540505"/>
                <a:gd name="connsiteY3" fmla="*/ 377517 h 412656"/>
                <a:gd name="connsiteX4" fmla="*/ 304212 w 540505"/>
                <a:gd name="connsiteY4" fmla="*/ 412656 h 412656"/>
                <a:gd name="connsiteX5" fmla="*/ 261623 w 540505"/>
                <a:gd name="connsiteY5" fmla="*/ 377517 h 412656"/>
                <a:gd name="connsiteX6" fmla="*/ 69318 w 540505"/>
                <a:gd name="connsiteY6" fmla="*/ 318776 h 412656"/>
                <a:gd name="connsiteX7" fmla="*/ 0 w 540505"/>
                <a:gd name="connsiteY7" fmla="*/ 325764 h 412656"/>
                <a:gd name="connsiteX8" fmla="*/ 304212 w 540505"/>
                <a:gd name="connsiteY8" fmla="*/ 16772 h 412656"/>
                <a:gd name="connsiteX0" fmla="*/ 304381 w 540674"/>
                <a:gd name="connsiteY0" fmla="*/ 16772 h 412656"/>
                <a:gd name="connsiteX1" fmla="*/ 540674 w 540674"/>
                <a:gd name="connsiteY1" fmla="*/ 132012 h 412656"/>
                <a:gd name="connsiteX2" fmla="*/ 520141 w 540674"/>
                <a:gd name="connsiteY2" fmla="*/ 236700 h 412656"/>
                <a:gd name="connsiteX3" fmla="*/ 346970 w 540674"/>
                <a:gd name="connsiteY3" fmla="*/ 377517 h 412656"/>
                <a:gd name="connsiteX4" fmla="*/ 304381 w 540674"/>
                <a:gd name="connsiteY4" fmla="*/ 412656 h 412656"/>
                <a:gd name="connsiteX5" fmla="*/ 261792 w 540674"/>
                <a:gd name="connsiteY5" fmla="*/ 377517 h 412656"/>
                <a:gd name="connsiteX6" fmla="*/ 169 w 540674"/>
                <a:gd name="connsiteY6" fmla="*/ 325764 h 412656"/>
                <a:gd name="connsiteX7" fmla="*/ 304381 w 540674"/>
                <a:gd name="connsiteY7" fmla="*/ 16772 h 412656"/>
                <a:gd name="connsiteX0" fmla="*/ 195487 w 431780"/>
                <a:gd name="connsiteY0" fmla="*/ 9999 h 405883"/>
                <a:gd name="connsiteX1" fmla="*/ 431780 w 431780"/>
                <a:gd name="connsiteY1" fmla="*/ 125239 h 405883"/>
                <a:gd name="connsiteX2" fmla="*/ 411247 w 431780"/>
                <a:gd name="connsiteY2" fmla="*/ 229927 h 405883"/>
                <a:gd name="connsiteX3" fmla="*/ 238076 w 431780"/>
                <a:gd name="connsiteY3" fmla="*/ 370744 h 405883"/>
                <a:gd name="connsiteX4" fmla="*/ 195487 w 431780"/>
                <a:gd name="connsiteY4" fmla="*/ 405883 h 405883"/>
                <a:gd name="connsiteX5" fmla="*/ 152898 w 431780"/>
                <a:gd name="connsiteY5" fmla="*/ 370744 h 405883"/>
                <a:gd name="connsiteX6" fmla="*/ 331 w 431780"/>
                <a:gd name="connsiteY6" fmla="*/ 193156 h 405883"/>
                <a:gd name="connsiteX7" fmla="*/ 195487 w 431780"/>
                <a:gd name="connsiteY7" fmla="*/ 9999 h 405883"/>
                <a:gd name="connsiteX0" fmla="*/ 203854 w 440147"/>
                <a:gd name="connsiteY0" fmla="*/ 3791 h 399675"/>
                <a:gd name="connsiteX1" fmla="*/ 440147 w 440147"/>
                <a:gd name="connsiteY1" fmla="*/ 119031 h 399675"/>
                <a:gd name="connsiteX2" fmla="*/ 419614 w 440147"/>
                <a:gd name="connsiteY2" fmla="*/ 223719 h 399675"/>
                <a:gd name="connsiteX3" fmla="*/ 246443 w 440147"/>
                <a:gd name="connsiteY3" fmla="*/ 364536 h 399675"/>
                <a:gd name="connsiteX4" fmla="*/ 203854 w 440147"/>
                <a:gd name="connsiteY4" fmla="*/ 399675 h 399675"/>
                <a:gd name="connsiteX5" fmla="*/ 161265 w 440147"/>
                <a:gd name="connsiteY5" fmla="*/ 364536 h 399675"/>
                <a:gd name="connsiteX6" fmla="*/ 308 w 440147"/>
                <a:gd name="connsiteY6" fmla="*/ 103061 h 399675"/>
                <a:gd name="connsiteX7" fmla="*/ 203854 w 440147"/>
                <a:gd name="connsiteY7" fmla="*/ 3791 h 399675"/>
                <a:gd name="connsiteX0" fmla="*/ 203854 w 440147"/>
                <a:gd name="connsiteY0" fmla="*/ 3791 h 508732"/>
                <a:gd name="connsiteX1" fmla="*/ 440147 w 440147"/>
                <a:gd name="connsiteY1" fmla="*/ 119031 h 508732"/>
                <a:gd name="connsiteX2" fmla="*/ 419614 w 440147"/>
                <a:gd name="connsiteY2" fmla="*/ 223719 h 508732"/>
                <a:gd name="connsiteX3" fmla="*/ 246443 w 440147"/>
                <a:gd name="connsiteY3" fmla="*/ 364536 h 508732"/>
                <a:gd name="connsiteX4" fmla="*/ 237410 w 440147"/>
                <a:gd name="connsiteY4" fmla="*/ 508732 h 508732"/>
                <a:gd name="connsiteX5" fmla="*/ 161265 w 440147"/>
                <a:gd name="connsiteY5" fmla="*/ 364536 h 508732"/>
                <a:gd name="connsiteX6" fmla="*/ 308 w 440147"/>
                <a:gd name="connsiteY6" fmla="*/ 103061 h 508732"/>
                <a:gd name="connsiteX7" fmla="*/ 203854 w 440147"/>
                <a:gd name="connsiteY7" fmla="*/ 3791 h 508732"/>
                <a:gd name="connsiteX0" fmla="*/ 203854 w 440147"/>
                <a:gd name="connsiteY0" fmla="*/ 3791 h 508732"/>
                <a:gd name="connsiteX1" fmla="*/ 440147 w 440147"/>
                <a:gd name="connsiteY1" fmla="*/ 119031 h 508732"/>
                <a:gd name="connsiteX2" fmla="*/ 419614 w 440147"/>
                <a:gd name="connsiteY2" fmla="*/ 223719 h 508732"/>
                <a:gd name="connsiteX3" fmla="*/ 296774 w 440147"/>
                <a:gd name="connsiteY3" fmla="*/ 372928 h 508732"/>
                <a:gd name="connsiteX4" fmla="*/ 237410 w 440147"/>
                <a:gd name="connsiteY4" fmla="*/ 508732 h 508732"/>
                <a:gd name="connsiteX5" fmla="*/ 161265 w 440147"/>
                <a:gd name="connsiteY5" fmla="*/ 364536 h 508732"/>
                <a:gd name="connsiteX6" fmla="*/ 308 w 440147"/>
                <a:gd name="connsiteY6" fmla="*/ 103061 h 508732"/>
                <a:gd name="connsiteX7" fmla="*/ 203854 w 440147"/>
                <a:gd name="connsiteY7" fmla="*/ 3791 h 508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0147" h="508732">
                  <a:moveTo>
                    <a:pt x="203854" y="3791"/>
                  </a:moveTo>
                  <a:cubicBezTo>
                    <a:pt x="277160" y="6453"/>
                    <a:pt x="408075" y="-37701"/>
                    <a:pt x="440147" y="119031"/>
                  </a:cubicBezTo>
                  <a:lnTo>
                    <a:pt x="419614" y="223719"/>
                  </a:lnTo>
                  <a:lnTo>
                    <a:pt x="296774" y="372928"/>
                  </a:lnTo>
                  <a:lnTo>
                    <a:pt x="237410" y="508732"/>
                  </a:lnTo>
                  <a:lnTo>
                    <a:pt x="161265" y="364536"/>
                  </a:lnTo>
                  <a:cubicBezTo>
                    <a:pt x="110563" y="350054"/>
                    <a:pt x="-6790" y="163185"/>
                    <a:pt x="308" y="103061"/>
                  </a:cubicBezTo>
                  <a:cubicBezTo>
                    <a:pt x="65360" y="42009"/>
                    <a:pt x="130548" y="1129"/>
                    <a:pt x="203854" y="3791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7" name="Szabadkézi sokszög: alakzat 76">
              <a:extLst>
                <a:ext uri="{FF2B5EF4-FFF2-40B4-BE49-F238E27FC236}">
                  <a16:creationId xmlns:a16="http://schemas.microsoft.com/office/drawing/2014/main" id="{759CFD4F-3734-4E96-9761-06CE49A1DC89}"/>
                </a:ext>
              </a:extLst>
            </p:cNvPr>
            <p:cNvSpPr/>
            <p:nvPr/>
          </p:nvSpPr>
          <p:spPr>
            <a:xfrm rot="277434">
              <a:off x="4544077" y="3432455"/>
              <a:ext cx="440147" cy="508732"/>
            </a:xfrm>
            <a:custGeom>
              <a:avLst/>
              <a:gdLst>
                <a:gd name="connsiteX0" fmla="*/ 341595 w 683190"/>
                <a:gd name="connsiteY0" fmla="*/ 0 h 395884"/>
                <a:gd name="connsiteX1" fmla="*/ 678556 w 683190"/>
                <a:gd name="connsiteY1" fmla="*/ 274631 h 395884"/>
                <a:gd name="connsiteX2" fmla="*/ 683190 w 683190"/>
                <a:gd name="connsiteY2" fmla="*/ 320596 h 395884"/>
                <a:gd name="connsiteX3" fmla="*/ 645807 w 683190"/>
                <a:gd name="connsiteY3" fmla="*/ 308992 h 395884"/>
                <a:gd name="connsiteX4" fmla="*/ 576489 w 683190"/>
                <a:gd name="connsiteY4" fmla="*/ 302004 h 395884"/>
                <a:gd name="connsiteX5" fmla="*/ 384184 w 683190"/>
                <a:gd name="connsiteY5" fmla="*/ 360745 h 395884"/>
                <a:gd name="connsiteX6" fmla="*/ 341595 w 683190"/>
                <a:gd name="connsiteY6" fmla="*/ 395884 h 395884"/>
                <a:gd name="connsiteX7" fmla="*/ 299006 w 683190"/>
                <a:gd name="connsiteY7" fmla="*/ 360745 h 395884"/>
                <a:gd name="connsiteX8" fmla="*/ 106701 w 683190"/>
                <a:gd name="connsiteY8" fmla="*/ 302004 h 395884"/>
                <a:gd name="connsiteX9" fmla="*/ 37383 w 683190"/>
                <a:gd name="connsiteY9" fmla="*/ 308992 h 395884"/>
                <a:gd name="connsiteX10" fmla="*/ 0 w 683190"/>
                <a:gd name="connsiteY10" fmla="*/ 320596 h 395884"/>
                <a:gd name="connsiteX11" fmla="*/ 4634 w 683190"/>
                <a:gd name="connsiteY11" fmla="*/ 274631 h 395884"/>
                <a:gd name="connsiteX12" fmla="*/ 341595 w 683190"/>
                <a:gd name="connsiteY12" fmla="*/ 0 h 395884"/>
                <a:gd name="connsiteX0" fmla="*/ 341595 w 683190"/>
                <a:gd name="connsiteY0" fmla="*/ 0 h 395884"/>
                <a:gd name="connsiteX1" fmla="*/ 678556 w 683190"/>
                <a:gd name="connsiteY1" fmla="*/ 274631 h 395884"/>
                <a:gd name="connsiteX2" fmla="*/ 683190 w 683190"/>
                <a:gd name="connsiteY2" fmla="*/ 320596 h 395884"/>
                <a:gd name="connsiteX3" fmla="*/ 645807 w 683190"/>
                <a:gd name="connsiteY3" fmla="*/ 308992 h 395884"/>
                <a:gd name="connsiteX4" fmla="*/ 384184 w 683190"/>
                <a:gd name="connsiteY4" fmla="*/ 360745 h 395884"/>
                <a:gd name="connsiteX5" fmla="*/ 341595 w 683190"/>
                <a:gd name="connsiteY5" fmla="*/ 395884 h 395884"/>
                <a:gd name="connsiteX6" fmla="*/ 299006 w 683190"/>
                <a:gd name="connsiteY6" fmla="*/ 360745 h 395884"/>
                <a:gd name="connsiteX7" fmla="*/ 106701 w 683190"/>
                <a:gd name="connsiteY7" fmla="*/ 302004 h 395884"/>
                <a:gd name="connsiteX8" fmla="*/ 37383 w 683190"/>
                <a:gd name="connsiteY8" fmla="*/ 308992 h 395884"/>
                <a:gd name="connsiteX9" fmla="*/ 0 w 683190"/>
                <a:gd name="connsiteY9" fmla="*/ 320596 h 395884"/>
                <a:gd name="connsiteX10" fmla="*/ 4634 w 683190"/>
                <a:gd name="connsiteY10" fmla="*/ 274631 h 395884"/>
                <a:gd name="connsiteX11" fmla="*/ 341595 w 683190"/>
                <a:gd name="connsiteY11" fmla="*/ 0 h 395884"/>
                <a:gd name="connsiteX0" fmla="*/ 341595 w 683190"/>
                <a:gd name="connsiteY0" fmla="*/ 0 h 395884"/>
                <a:gd name="connsiteX1" fmla="*/ 678556 w 683190"/>
                <a:gd name="connsiteY1" fmla="*/ 274631 h 395884"/>
                <a:gd name="connsiteX2" fmla="*/ 683190 w 683190"/>
                <a:gd name="connsiteY2" fmla="*/ 320596 h 395884"/>
                <a:gd name="connsiteX3" fmla="*/ 384184 w 683190"/>
                <a:gd name="connsiteY3" fmla="*/ 360745 h 395884"/>
                <a:gd name="connsiteX4" fmla="*/ 341595 w 683190"/>
                <a:gd name="connsiteY4" fmla="*/ 395884 h 395884"/>
                <a:gd name="connsiteX5" fmla="*/ 299006 w 683190"/>
                <a:gd name="connsiteY5" fmla="*/ 360745 h 395884"/>
                <a:gd name="connsiteX6" fmla="*/ 106701 w 683190"/>
                <a:gd name="connsiteY6" fmla="*/ 302004 h 395884"/>
                <a:gd name="connsiteX7" fmla="*/ 37383 w 683190"/>
                <a:gd name="connsiteY7" fmla="*/ 308992 h 395884"/>
                <a:gd name="connsiteX8" fmla="*/ 0 w 683190"/>
                <a:gd name="connsiteY8" fmla="*/ 320596 h 395884"/>
                <a:gd name="connsiteX9" fmla="*/ 4634 w 683190"/>
                <a:gd name="connsiteY9" fmla="*/ 274631 h 395884"/>
                <a:gd name="connsiteX10" fmla="*/ 341595 w 683190"/>
                <a:gd name="connsiteY10" fmla="*/ 0 h 395884"/>
                <a:gd name="connsiteX0" fmla="*/ 341595 w 678556"/>
                <a:gd name="connsiteY0" fmla="*/ 0 h 395884"/>
                <a:gd name="connsiteX1" fmla="*/ 678556 w 678556"/>
                <a:gd name="connsiteY1" fmla="*/ 274631 h 395884"/>
                <a:gd name="connsiteX2" fmla="*/ 557355 w 678556"/>
                <a:gd name="connsiteY2" fmla="*/ 219928 h 395884"/>
                <a:gd name="connsiteX3" fmla="*/ 384184 w 678556"/>
                <a:gd name="connsiteY3" fmla="*/ 360745 h 395884"/>
                <a:gd name="connsiteX4" fmla="*/ 341595 w 678556"/>
                <a:gd name="connsiteY4" fmla="*/ 395884 h 395884"/>
                <a:gd name="connsiteX5" fmla="*/ 299006 w 678556"/>
                <a:gd name="connsiteY5" fmla="*/ 360745 h 395884"/>
                <a:gd name="connsiteX6" fmla="*/ 106701 w 678556"/>
                <a:gd name="connsiteY6" fmla="*/ 302004 h 395884"/>
                <a:gd name="connsiteX7" fmla="*/ 37383 w 678556"/>
                <a:gd name="connsiteY7" fmla="*/ 308992 h 395884"/>
                <a:gd name="connsiteX8" fmla="*/ 0 w 678556"/>
                <a:gd name="connsiteY8" fmla="*/ 320596 h 395884"/>
                <a:gd name="connsiteX9" fmla="*/ 4634 w 678556"/>
                <a:gd name="connsiteY9" fmla="*/ 274631 h 395884"/>
                <a:gd name="connsiteX10" fmla="*/ 341595 w 678556"/>
                <a:gd name="connsiteY10" fmla="*/ 0 h 395884"/>
                <a:gd name="connsiteX0" fmla="*/ 341595 w 569499"/>
                <a:gd name="connsiteY0" fmla="*/ 19813 h 415697"/>
                <a:gd name="connsiteX1" fmla="*/ 569499 w 569499"/>
                <a:gd name="connsiteY1" fmla="*/ 126664 h 415697"/>
                <a:gd name="connsiteX2" fmla="*/ 557355 w 569499"/>
                <a:gd name="connsiteY2" fmla="*/ 239741 h 415697"/>
                <a:gd name="connsiteX3" fmla="*/ 384184 w 569499"/>
                <a:gd name="connsiteY3" fmla="*/ 380558 h 415697"/>
                <a:gd name="connsiteX4" fmla="*/ 341595 w 569499"/>
                <a:gd name="connsiteY4" fmla="*/ 415697 h 415697"/>
                <a:gd name="connsiteX5" fmla="*/ 299006 w 569499"/>
                <a:gd name="connsiteY5" fmla="*/ 380558 h 415697"/>
                <a:gd name="connsiteX6" fmla="*/ 106701 w 569499"/>
                <a:gd name="connsiteY6" fmla="*/ 321817 h 415697"/>
                <a:gd name="connsiteX7" fmla="*/ 37383 w 569499"/>
                <a:gd name="connsiteY7" fmla="*/ 328805 h 415697"/>
                <a:gd name="connsiteX8" fmla="*/ 0 w 569499"/>
                <a:gd name="connsiteY8" fmla="*/ 340409 h 415697"/>
                <a:gd name="connsiteX9" fmla="*/ 4634 w 569499"/>
                <a:gd name="connsiteY9" fmla="*/ 294444 h 415697"/>
                <a:gd name="connsiteX10" fmla="*/ 341595 w 569499"/>
                <a:gd name="connsiteY10" fmla="*/ 19813 h 415697"/>
                <a:gd name="connsiteX0" fmla="*/ 341595 w 577888"/>
                <a:gd name="connsiteY0" fmla="*/ 16772 h 412656"/>
                <a:gd name="connsiteX1" fmla="*/ 577888 w 577888"/>
                <a:gd name="connsiteY1" fmla="*/ 132012 h 412656"/>
                <a:gd name="connsiteX2" fmla="*/ 557355 w 577888"/>
                <a:gd name="connsiteY2" fmla="*/ 236700 h 412656"/>
                <a:gd name="connsiteX3" fmla="*/ 384184 w 577888"/>
                <a:gd name="connsiteY3" fmla="*/ 377517 h 412656"/>
                <a:gd name="connsiteX4" fmla="*/ 341595 w 577888"/>
                <a:gd name="connsiteY4" fmla="*/ 412656 h 412656"/>
                <a:gd name="connsiteX5" fmla="*/ 299006 w 577888"/>
                <a:gd name="connsiteY5" fmla="*/ 377517 h 412656"/>
                <a:gd name="connsiteX6" fmla="*/ 106701 w 577888"/>
                <a:gd name="connsiteY6" fmla="*/ 318776 h 412656"/>
                <a:gd name="connsiteX7" fmla="*/ 37383 w 577888"/>
                <a:gd name="connsiteY7" fmla="*/ 325764 h 412656"/>
                <a:gd name="connsiteX8" fmla="*/ 0 w 577888"/>
                <a:gd name="connsiteY8" fmla="*/ 337368 h 412656"/>
                <a:gd name="connsiteX9" fmla="*/ 4634 w 577888"/>
                <a:gd name="connsiteY9" fmla="*/ 291403 h 412656"/>
                <a:gd name="connsiteX10" fmla="*/ 341595 w 577888"/>
                <a:gd name="connsiteY10" fmla="*/ 16772 h 412656"/>
                <a:gd name="connsiteX0" fmla="*/ 341595 w 577888"/>
                <a:gd name="connsiteY0" fmla="*/ 16772 h 412656"/>
                <a:gd name="connsiteX1" fmla="*/ 577888 w 577888"/>
                <a:gd name="connsiteY1" fmla="*/ 132012 h 412656"/>
                <a:gd name="connsiteX2" fmla="*/ 557355 w 577888"/>
                <a:gd name="connsiteY2" fmla="*/ 236700 h 412656"/>
                <a:gd name="connsiteX3" fmla="*/ 384184 w 577888"/>
                <a:gd name="connsiteY3" fmla="*/ 377517 h 412656"/>
                <a:gd name="connsiteX4" fmla="*/ 341595 w 577888"/>
                <a:gd name="connsiteY4" fmla="*/ 412656 h 412656"/>
                <a:gd name="connsiteX5" fmla="*/ 299006 w 577888"/>
                <a:gd name="connsiteY5" fmla="*/ 377517 h 412656"/>
                <a:gd name="connsiteX6" fmla="*/ 106701 w 577888"/>
                <a:gd name="connsiteY6" fmla="*/ 318776 h 412656"/>
                <a:gd name="connsiteX7" fmla="*/ 37383 w 577888"/>
                <a:gd name="connsiteY7" fmla="*/ 325764 h 412656"/>
                <a:gd name="connsiteX8" fmla="*/ 0 w 577888"/>
                <a:gd name="connsiteY8" fmla="*/ 337368 h 412656"/>
                <a:gd name="connsiteX9" fmla="*/ 341595 w 577888"/>
                <a:gd name="connsiteY9" fmla="*/ 16772 h 412656"/>
                <a:gd name="connsiteX0" fmla="*/ 304212 w 540505"/>
                <a:gd name="connsiteY0" fmla="*/ 16772 h 412656"/>
                <a:gd name="connsiteX1" fmla="*/ 540505 w 540505"/>
                <a:gd name="connsiteY1" fmla="*/ 132012 h 412656"/>
                <a:gd name="connsiteX2" fmla="*/ 519972 w 540505"/>
                <a:gd name="connsiteY2" fmla="*/ 236700 h 412656"/>
                <a:gd name="connsiteX3" fmla="*/ 346801 w 540505"/>
                <a:gd name="connsiteY3" fmla="*/ 377517 h 412656"/>
                <a:gd name="connsiteX4" fmla="*/ 304212 w 540505"/>
                <a:gd name="connsiteY4" fmla="*/ 412656 h 412656"/>
                <a:gd name="connsiteX5" fmla="*/ 261623 w 540505"/>
                <a:gd name="connsiteY5" fmla="*/ 377517 h 412656"/>
                <a:gd name="connsiteX6" fmla="*/ 69318 w 540505"/>
                <a:gd name="connsiteY6" fmla="*/ 318776 h 412656"/>
                <a:gd name="connsiteX7" fmla="*/ 0 w 540505"/>
                <a:gd name="connsiteY7" fmla="*/ 325764 h 412656"/>
                <a:gd name="connsiteX8" fmla="*/ 304212 w 540505"/>
                <a:gd name="connsiteY8" fmla="*/ 16772 h 412656"/>
                <a:gd name="connsiteX0" fmla="*/ 304381 w 540674"/>
                <a:gd name="connsiteY0" fmla="*/ 16772 h 412656"/>
                <a:gd name="connsiteX1" fmla="*/ 540674 w 540674"/>
                <a:gd name="connsiteY1" fmla="*/ 132012 h 412656"/>
                <a:gd name="connsiteX2" fmla="*/ 520141 w 540674"/>
                <a:gd name="connsiteY2" fmla="*/ 236700 h 412656"/>
                <a:gd name="connsiteX3" fmla="*/ 346970 w 540674"/>
                <a:gd name="connsiteY3" fmla="*/ 377517 h 412656"/>
                <a:gd name="connsiteX4" fmla="*/ 304381 w 540674"/>
                <a:gd name="connsiteY4" fmla="*/ 412656 h 412656"/>
                <a:gd name="connsiteX5" fmla="*/ 261792 w 540674"/>
                <a:gd name="connsiteY5" fmla="*/ 377517 h 412656"/>
                <a:gd name="connsiteX6" fmla="*/ 169 w 540674"/>
                <a:gd name="connsiteY6" fmla="*/ 325764 h 412656"/>
                <a:gd name="connsiteX7" fmla="*/ 304381 w 540674"/>
                <a:gd name="connsiteY7" fmla="*/ 16772 h 412656"/>
                <a:gd name="connsiteX0" fmla="*/ 195487 w 431780"/>
                <a:gd name="connsiteY0" fmla="*/ 9999 h 405883"/>
                <a:gd name="connsiteX1" fmla="*/ 431780 w 431780"/>
                <a:gd name="connsiteY1" fmla="*/ 125239 h 405883"/>
                <a:gd name="connsiteX2" fmla="*/ 411247 w 431780"/>
                <a:gd name="connsiteY2" fmla="*/ 229927 h 405883"/>
                <a:gd name="connsiteX3" fmla="*/ 238076 w 431780"/>
                <a:gd name="connsiteY3" fmla="*/ 370744 h 405883"/>
                <a:gd name="connsiteX4" fmla="*/ 195487 w 431780"/>
                <a:gd name="connsiteY4" fmla="*/ 405883 h 405883"/>
                <a:gd name="connsiteX5" fmla="*/ 152898 w 431780"/>
                <a:gd name="connsiteY5" fmla="*/ 370744 h 405883"/>
                <a:gd name="connsiteX6" fmla="*/ 331 w 431780"/>
                <a:gd name="connsiteY6" fmla="*/ 193156 h 405883"/>
                <a:gd name="connsiteX7" fmla="*/ 195487 w 431780"/>
                <a:gd name="connsiteY7" fmla="*/ 9999 h 405883"/>
                <a:gd name="connsiteX0" fmla="*/ 203854 w 440147"/>
                <a:gd name="connsiteY0" fmla="*/ 3791 h 399675"/>
                <a:gd name="connsiteX1" fmla="*/ 440147 w 440147"/>
                <a:gd name="connsiteY1" fmla="*/ 119031 h 399675"/>
                <a:gd name="connsiteX2" fmla="*/ 419614 w 440147"/>
                <a:gd name="connsiteY2" fmla="*/ 223719 h 399675"/>
                <a:gd name="connsiteX3" fmla="*/ 246443 w 440147"/>
                <a:gd name="connsiteY3" fmla="*/ 364536 h 399675"/>
                <a:gd name="connsiteX4" fmla="*/ 203854 w 440147"/>
                <a:gd name="connsiteY4" fmla="*/ 399675 h 399675"/>
                <a:gd name="connsiteX5" fmla="*/ 161265 w 440147"/>
                <a:gd name="connsiteY5" fmla="*/ 364536 h 399675"/>
                <a:gd name="connsiteX6" fmla="*/ 308 w 440147"/>
                <a:gd name="connsiteY6" fmla="*/ 103061 h 399675"/>
                <a:gd name="connsiteX7" fmla="*/ 203854 w 440147"/>
                <a:gd name="connsiteY7" fmla="*/ 3791 h 399675"/>
                <a:gd name="connsiteX0" fmla="*/ 203854 w 440147"/>
                <a:gd name="connsiteY0" fmla="*/ 3791 h 508732"/>
                <a:gd name="connsiteX1" fmla="*/ 440147 w 440147"/>
                <a:gd name="connsiteY1" fmla="*/ 119031 h 508732"/>
                <a:gd name="connsiteX2" fmla="*/ 419614 w 440147"/>
                <a:gd name="connsiteY2" fmla="*/ 223719 h 508732"/>
                <a:gd name="connsiteX3" fmla="*/ 246443 w 440147"/>
                <a:gd name="connsiteY3" fmla="*/ 364536 h 508732"/>
                <a:gd name="connsiteX4" fmla="*/ 237410 w 440147"/>
                <a:gd name="connsiteY4" fmla="*/ 508732 h 508732"/>
                <a:gd name="connsiteX5" fmla="*/ 161265 w 440147"/>
                <a:gd name="connsiteY5" fmla="*/ 364536 h 508732"/>
                <a:gd name="connsiteX6" fmla="*/ 308 w 440147"/>
                <a:gd name="connsiteY6" fmla="*/ 103061 h 508732"/>
                <a:gd name="connsiteX7" fmla="*/ 203854 w 440147"/>
                <a:gd name="connsiteY7" fmla="*/ 3791 h 508732"/>
                <a:gd name="connsiteX0" fmla="*/ 203854 w 440147"/>
                <a:gd name="connsiteY0" fmla="*/ 3791 h 508732"/>
                <a:gd name="connsiteX1" fmla="*/ 440147 w 440147"/>
                <a:gd name="connsiteY1" fmla="*/ 119031 h 508732"/>
                <a:gd name="connsiteX2" fmla="*/ 419614 w 440147"/>
                <a:gd name="connsiteY2" fmla="*/ 223719 h 508732"/>
                <a:gd name="connsiteX3" fmla="*/ 296774 w 440147"/>
                <a:gd name="connsiteY3" fmla="*/ 372928 h 508732"/>
                <a:gd name="connsiteX4" fmla="*/ 237410 w 440147"/>
                <a:gd name="connsiteY4" fmla="*/ 508732 h 508732"/>
                <a:gd name="connsiteX5" fmla="*/ 161265 w 440147"/>
                <a:gd name="connsiteY5" fmla="*/ 364536 h 508732"/>
                <a:gd name="connsiteX6" fmla="*/ 308 w 440147"/>
                <a:gd name="connsiteY6" fmla="*/ 103061 h 508732"/>
                <a:gd name="connsiteX7" fmla="*/ 203854 w 440147"/>
                <a:gd name="connsiteY7" fmla="*/ 3791 h 508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0147" h="508732">
                  <a:moveTo>
                    <a:pt x="203854" y="3791"/>
                  </a:moveTo>
                  <a:cubicBezTo>
                    <a:pt x="277160" y="6453"/>
                    <a:pt x="408075" y="-37701"/>
                    <a:pt x="440147" y="119031"/>
                  </a:cubicBezTo>
                  <a:lnTo>
                    <a:pt x="419614" y="223719"/>
                  </a:lnTo>
                  <a:lnTo>
                    <a:pt x="296774" y="372928"/>
                  </a:lnTo>
                  <a:lnTo>
                    <a:pt x="237410" y="508732"/>
                  </a:lnTo>
                  <a:lnTo>
                    <a:pt x="161265" y="364536"/>
                  </a:lnTo>
                  <a:cubicBezTo>
                    <a:pt x="110563" y="350054"/>
                    <a:pt x="-6790" y="163185"/>
                    <a:pt x="308" y="103061"/>
                  </a:cubicBezTo>
                  <a:cubicBezTo>
                    <a:pt x="65360" y="42009"/>
                    <a:pt x="130548" y="1129"/>
                    <a:pt x="203854" y="3791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8" name="Szabadkézi sokszög: alakzat 77">
              <a:extLst>
                <a:ext uri="{FF2B5EF4-FFF2-40B4-BE49-F238E27FC236}">
                  <a16:creationId xmlns:a16="http://schemas.microsoft.com/office/drawing/2014/main" id="{F8003F7C-8806-4834-8F29-78CBD9E64A99}"/>
                </a:ext>
              </a:extLst>
            </p:cNvPr>
            <p:cNvSpPr/>
            <p:nvPr/>
          </p:nvSpPr>
          <p:spPr>
            <a:xfrm rot="16368217">
              <a:off x="3420799" y="4566382"/>
              <a:ext cx="440147" cy="508732"/>
            </a:xfrm>
            <a:custGeom>
              <a:avLst/>
              <a:gdLst>
                <a:gd name="connsiteX0" fmla="*/ 341595 w 683190"/>
                <a:gd name="connsiteY0" fmla="*/ 0 h 395884"/>
                <a:gd name="connsiteX1" fmla="*/ 678556 w 683190"/>
                <a:gd name="connsiteY1" fmla="*/ 274631 h 395884"/>
                <a:gd name="connsiteX2" fmla="*/ 683190 w 683190"/>
                <a:gd name="connsiteY2" fmla="*/ 320596 h 395884"/>
                <a:gd name="connsiteX3" fmla="*/ 645807 w 683190"/>
                <a:gd name="connsiteY3" fmla="*/ 308992 h 395884"/>
                <a:gd name="connsiteX4" fmla="*/ 576489 w 683190"/>
                <a:gd name="connsiteY4" fmla="*/ 302004 h 395884"/>
                <a:gd name="connsiteX5" fmla="*/ 384184 w 683190"/>
                <a:gd name="connsiteY5" fmla="*/ 360745 h 395884"/>
                <a:gd name="connsiteX6" fmla="*/ 341595 w 683190"/>
                <a:gd name="connsiteY6" fmla="*/ 395884 h 395884"/>
                <a:gd name="connsiteX7" fmla="*/ 299006 w 683190"/>
                <a:gd name="connsiteY7" fmla="*/ 360745 h 395884"/>
                <a:gd name="connsiteX8" fmla="*/ 106701 w 683190"/>
                <a:gd name="connsiteY8" fmla="*/ 302004 h 395884"/>
                <a:gd name="connsiteX9" fmla="*/ 37383 w 683190"/>
                <a:gd name="connsiteY9" fmla="*/ 308992 h 395884"/>
                <a:gd name="connsiteX10" fmla="*/ 0 w 683190"/>
                <a:gd name="connsiteY10" fmla="*/ 320596 h 395884"/>
                <a:gd name="connsiteX11" fmla="*/ 4634 w 683190"/>
                <a:gd name="connsiteY11" fmla="*/ 274631 h 395884"/>
                <a:gd name="connsiteX12" fmla="*/ 341595 w 683190"/>
                <a:gd name="connsiteY12" fmla="*/ 0 h 395884"/>
                <a:gd name="connsiteX0" fmla="*/ 341595 w 683190"/>
                <a:gd name="connsiteY0" fmla="*/ 0 h 395884"/>
                <a:gd name="connsiteX1" fmla="*/ 678556 w 683190"/>
                <a:gd name="connsiteY1" fmla="*/ 274631 h 395884"/>
                <a:gd name="connsiteX2" fmla="*/ 683190 w 683190"/>
                <a:gd name="connsiteY2" fmla="*/ 320596 h 395884"/>
                <a:gd name="connsiteX3" fmla="*/ 645807 w 683190"/>
                <a:gd name="connsiteY3" fmla="*/ 308992 h 395884"/>
                <a:gd name="connsiteX4" fmla="*/ 384184 w 683190"/>
                <a:gd name="connsiteY4" fmla="*/ 360745 h 395884"/>
                <a:gd name="connsiteX5" fmla="*/ 341595 w 683190"/>
                <a:gd name="connsiteY5" fmla="*/ 395884 h 395884"/>
                <a:gd name="connsiteX6" fmla="*/ 299006 w 683190"/>
                <a:gd name="connsiteY6" fmla="*/ 360745 h 395884"/>
                <a:gd name="connsiteX7" fmla="*/ 106701 w 683190"/>
                <a:gd name="connsiteY7" fmla="*/ 302004 h 395884"/>
                <a:gd name="connsiteX8" fmla="*/ 37383 w 683190"/>
                <a:gd name="connsiteY8" fmla="*/ 308992 h 395884"/>
                <a:gd name="connsiteX9" fmla="*/ 0 w 683190"/>
                <a:gd name="connsiteY9" fmla="*/ 320596 h 395884"/>
                <a:gd name="connsiteX10" fmla="*/ 4634 w 683190"/>
                <a:gd name="connsiteY10" fmla="*/ 274631 h 395884"/>
                <a:gd name="connsiteX11" fmla="*/ 341595 w 683190"/>
                <a:gd name="connsiteY11" fmla="*/ 0 h 395884"/>
                <a:gd name="connsiteX0" fmla="*/ 341595 w 683190"/>
                <a:gd name="connsiteY0" fmla="*/ 0 h 395884"/>
                <a:gd name="connsiteX1" fmla="*/ 678556 w 683190"/>
                <a:gd name="connsiteY1" fmla="*/ 274631 h 395884"/>
                <a:gd name="connsiteX2" fmla="*/ 683190 w 683190"/>
                <a:gd name="connsiteY2" fmla="*/ 320596 h 395884"/>
                <a:gd name="connsiteX3" fmla="*/ 384184 w 683190"/>
                <a:gd name="connsiteY3" fmla="*/ 360745 h 395884"/>
                <a:gd name="connsiteX4" fmla="*/ 341595 w 683190"/>
                <a:gd name="connsiteY4" fmla="*/ 395884 h 395884"/>
                <a:gd name="connsiteX5" fmla="*/ 299006 w 683190"/>
                <a:gd name="connsiteY5" fmla="*/ 360745 h 395884"/>
                <a:gd name="connsiteX6" fmla="*/ 106701 w 683190"/>
                <a:gd name="connsiteY6" fmla="*/ 302004 h 395884"/>
                <a:gd name="connsiteX7" fmla="*/ 37383 w 683190"/>
                <a:gd name="connsiteY7" fmla="*/ 308992 h 395884"/>
                <a:gd name="connsiteX8" fmla="*/ 0 w 683190"/>
                <a:gd name="connsiteY8" fmla="*/ 320596 h 395884"/>
                <a:gd name="connsiteX9" fmla="*/ 4634 w 683190"/>
                <a:gd name="connsiteY9" fmla="*/ 274631 h 395884"/>
                <a:gd name="connsiteX10" fmla="*/ 341595 w 683190"/>
                <a:gd name="connsiteY10" fmla="*/ 0 h 395884"/>
                <a:gd name="connsiteX0" fmla="*/ 341595 w 678556"/>
                <a:gd name="connsiteY0" fmla="*/ 0 h 395884"/>
                <a:gd name="connsiteX1" fmla="*/ 678556 w 678556"/>
                <a:gd name="connsiteY1" fmla="*/ 274631 h 395884"/>
                <a:gd name="connsiteX2" fmla="*/ 557355 w 678556"/>
                <a:gd name="connsiteY2" fmla="*/ 219928 h 395884"/>
                <a:gd name="connsiteX3" fmla="*/ 384184 w 678556"/>
                <a:gd name="connsiteY3" fmla="*/ 360745 h 395884"/>
                <a:gd name="connsiteX4" fmla="*/ 341595 w 678556"/>
                <a:gd name="connsiteY4" fmla="*/ 395884 h 395884"/>
                <a:gd name="connsiteX5" fmla="*/ 299006 w 678556"/>
                <a:gd name="connsiteY5" fmla="*/ 360745 h 395884"/>
                <a:gd name="connsiteX6" fmla="*/ 106701 w 678556"/>
                <a:gd name="connsiteY6" fmla="*/ 302004 h 395884"/>
                <a:gd name="connsiteX7" fmla="*/ 37383 w 678556"/>
                <a:gd name="connsiteY7" fmla="*/ 308992 h 395884"/>
                <a:gd name="connsiteX8" fmla="*/ 0 w 678556"/>
                <a:gd name="connsiteY8" fmla="*/ 320596 h 395884"/>
                <a:gd name="connsiteX9" fmla="*/ 4634 w 678556"/>
                <a:gd name="connsiteY9" fmla="*/ 274631 h 395884"/>
                <a:gd name="connsiteX10" fmla="*/ 341595 w 678556"/>
                <a:gd name="connsiteY10" fmla="*/ 0 h 395884"/>
                <a:gd name="connsiteX0" fmla="*/ 341595 w 569499"/>
                <a:gd name="connsiteY0" fmla="*/ 19813 h 415697"/>
                <a:gd name="connsiteX1" fmla="*/ 569499 w 569499"/>
                <a:gd name="connsiteY1" fmla="*/ 126664 h 415697"/>
                <a:gd name="connsiteX2" fmla="*/ 557355 w 569499"/>
                <a:gd name="connsiteY2" fmla="*/ 239741 h 415697"/>
                <a:gd name="connsiteX3" fmla="*/ 384184 w 569499"/>
                <a:gd name="connsiteY3" fmla="*/ 380558 h 415697"/>
                <a:gd name="connsiteX4" fmla="*/ 341595 w 569499"/>
                <a:gd name="connsiteY4" fmla="*/ 415697 h 415697"/>
                <a:gd name="connsiteX5" fmla="*/ 299006 w 569499"/>
                <a:gd name="connsiteY5" fmla="*/ 380558 h 415697"/>
                <a:gd name="connsiteX6" fmla="*/ 106701 w 569499"/>
                <a:gd name="connsiteY6" fmla="*/ 321817 h 415697"/>
                <a:gd name="connsiteX7" fmla="*/ 37383 w 569499"/>
                <a:gd name="connsiteY7" fmla="*/ 328805 h 415697"/>
                <a:gd name="connsiteX8" fmla="*/ 0 w 569499"/>
                <a:gd name="connsiteY8" fmla="*/ 340409 h 415697"/>
                <a:gd name="connsiteX9" fmla="*/ 4634 w 569499"/>
                <a:gd name="connsiteY9" fmla="*/ 294444 h 415697"/>
                <a:gd name="connsiteX10" fmla="*/ 341595 w 569499"/>
                <a:gd name="connsiteY10" fmla="*/ 19813 h 415697"/>
                <a:gd name="connsiteX0" fmla="*/ 341595 w 577888"/>
                <a:gd name="connsiteY0" fmla="*/ 16772 h 412656"/>
                <a:gd name="connsiteX1" fmla="*/ 577888 w 577888"/>
                <a:gd name="connsiteY1" fmla="*/ 132012 h 412656"/>
                <a:gd name="connsiteX2" fmla="*/ 557355 w 577888"/>
                <a:gd name="connsiteY2" fmla="*/ 236700 h 412656"/>
                <a:gd name="connsiteX3" fmla="*/ 384184 w 577888"/>
                <a:gd name="connsiteY3" fmla="*/ 377517 h 412656"/>
                <a:gd name="connsiteX4" fmla="*/ 341595 w 577888"/>
                <a:gd name="connsiteY4" fmla="*/ 412656 h 412656"/>
                <a:gd name="connsiteX5" fmla="*/ 299006 w 577888"/>
                <a:gd name="connsiteY5" fmla="*/ 377517 h 412656"/>
                <a:gd name="connsiteX6" fmla="*/ 106701 w 577888"/>
                <a:gd name="connsiteY6" fmla="*/ 318776 h 412656"/>
                <a:gd name="connsiteX7" fmla="*/ 37383 w 577888"/>
                <a:gd name="connsiteY7" fmla="*/ 325764 h 412656"/>
                <a:gd name="connsiteX8" fmla="*/ 0 w 577888"/>
                <a:gd name="connsiteY8" fmla="*/ 337368 h 412656"/>
                <a:gd name="connsiteX9" fmla="*/ 4634 w 577888"/>
                <a:gd name="connsiteY9" fmla="*/ 291403 h 412656"/>
                <a:gd name="connsiteX10" fmla="*/ 341595 w 577888"/>
                <a:gd name="connsiteY10" fmla="*/ 16772 h 412656"/>
                <a:gd name="connsiteX0" fmla="*/ 341595 w 577888"/>
                <a:gd name="connsiteY0" fmla="*/ 16772 h 412656"/>
                <a:gd name="connsiteX1" fmla="*/ 577888 w 577888"/>
                <a:gd name="connsiteY1" fmla="*/ 132012 h 412656"/>
                <a:gd name="connsiteX2" fmla="*/ 557355 w 577888"/>
                <a:gd name="connsiteY2" fmla="*/ 236700 h 412656"/>
                <a:gd name="connsiteX3" fmla="*/ 384184 w 577888"/>
                <a:gd name="connsiteY3" fmla="*/ 377517 h 412656"/>
                <a:gd name="connsiteX4" fmla="*/ 341595 w 577888"/>
                <a:gd name="connsiteY4" fmla="*/ 412656 h 412656"/>
                <a:gd name="connsiteX5" fmla="*/ 299006 w 577888"/>
                <a:gd name="connsiteY5" fmla="*/ 377517 h 412656"/>
                <a:gd name="connsiteX6" fmla="*/ 106701 w 577888"/>
                <a:gd name="connsiteY6" fmla="*/ 318776 h 412656"/>
                <a:gd name="connsiteX7" fmla="*/ 37383 w 577888"/>
                <a:gd name="connsiteY7" fmla="*/ 325764 h 412656"/>
                <a:gd name="connsiteX8" fmla="*/ 0 w 577888"/>
                <a:gd name="connsiteY8" fmla="*/ 337368 h 412656"/>
                <a:gd name="connsiteX9" fmla="*/ 341595 w 577888"/>
                <a:gd name="connsiteY9" fmla="*/ 16772 h 412656"/>
                <a:gd name="connsiteX0" fmla="*/ 304212 w 540505"/>
                <a:gd name="connsiteY0" fmla="*/ 16772 h 412656"/>
                <a:gd name="connsiteX1" fmla="*/ 540505 w 540505"/>
                <a:gd name="connsiteY1" fmla="*/ 132012 h 412656"/>
                <a:gd name="connsiteX2" fmla="*/ 519972 w 540505"/>
                <a:gd name="connsiteY2" fmla="*/ 236700 h 412656"/>
                <a:gd name="connsiteX3" fmla="*/ 346801 w 540505"/>
                <a:gd name="connsiteY3" fmla="*/ 377517 h 412656"/>
                <a:gd name="connsiteX4" fmla="*/ 304212 w 540505"/>
                <a:gd name="connsiteY4" fmla="*/ 412656 h 412656"/>
                <a:gd name="connsiteX5" fmla="*/ 261623 w 540505"/>
                <a:gd name="connsiteY5" fmla="*/ 377517 h 412656"/>
                <a:gd name="connsiteX6" fmla="*/ 69318 w 540505"/>
                <a:gd name="connsiteY6" fmla="*/ 318776 h 412656"/>
                <a:gd name="connsiteX7" fmla="*/ 0 w 540505"/>
                <a:gd name="connsiteY7" fmla="*/ 325764 h 412656"/>
                <a:gd name="connsiteX8" fmla="*/ 304212 w 540505"/>
                <a:gd name="connsiteY8" fmla="*/ 16772 h 412656"/>
                <a:gd name="connsiteX0" fmla="*/ 304381 w 540674"/>
                <a:gd name="connsiteY0" fmla="*/ 16772 h 412656"/>
                <a:gd name="connsiteX1" fmla="*/ 540674 w 540674"/>
                <a:gd name="connsiteY1" fmla="*/ 132012 h 412656"/>
                <a:gd name="connsiteX2" fmla="*/ 520141 w 540674"/>
                <a:gd name="connsiteY2" fmla="*/ 236700 h 412656"/>
                <a:gd name="connsiteX3" fmla="*/ 346970 w 540674"/>
                <a:gd name="connsiteY3" fmla="*/ 377517 h 412656"/>
                <a:gd name="connsiteX4" fmla="*/ 304381 w 540674"/>
                <a:gd name="connsiteY4" fmla="*/ 412656 h 412656"/>
                <a:gd name="connsiteX5" fmla="*/ 261792 w 540674"/>
                <a:gd name="connsiteY5" fmla="*/ 377517 h 412656"/>
                <a:gd name="connsiteX6" fmla="*/ 169 w 540674"/>
                <a:gd name="connsiteY6" fmla="*/ 325764 h 412656"/>
                <a:gd name="connsiteX7" fmla="*/ 304381 w 540674"/>
                <a:gd name="connsiteY7" fmla="*/ 16772 h 412656"/>
                <a:gd name="connsiteX0" fmla="*/ 195487 w 431780"/>
                <a:gd name="connsiteY0" fmla="*/ 9999 h 405883"/>
                <a:gd name="connsiteX1" fmla="*/ 431780 w 431780"/>
                <a:gd name="connsiteY1" fmla="*/ 125239 h 405883"/>
                <a:gd name="connsiteX2" fmla="*/ 411247 w 431780"/>
                <a:gd name="connsiteY2" fmla="*/ 229927 h 405883"/>
                <a:gd name="connsiteX3" fmla="*/ 238076 w 431780"/>
                <a:gd name="connsiteY3" fmla="*/ 370744 h 405883"/>
                <a:gd name="connsiteX4" fmla="*/ 195487 w 431780"/>
                <a:gd name="connsiteY4" fmla="*/ 405883 h 405883"/>
                <a:gd name="connsiteX5" fmla="*/ 152898 w 431780"/>
                <a:gd name="connsiteY5" fmla="*/ 370744 h 405883"/>
                <a:gd name="connsiteX6" fmla="*/ 331 w 431780"/>
                <a:gd name="connsiteY6" fmla="*/ 193156 h 405883"/>
                <a:gd name="connsiteX7" fmla="*/ 195487 w 431780"/>
                <a:gd name="connsiteY7" fmla="*/ 9999 h 405883"/>
                <a:gd name="connsiteX0" fmla="*/ 203854 w 440147"/>
                <a:gd name="connsiteY0" fmla="*/ 3791 h 399675"/>
                <a:gd name="connsiteX1" fmla="*/ 440147 w 440147"/>
                <a:gd name="connsiteY1" fmla="*/ 119031 h 399675"/>
                <a:gd name="connsiteX2" fmla="*/ 419614 w 440147"/>
                <a:gd name="connsiteY2" fmla="*/ 223719 h 399675"/>
                <a:gd name="connsiteX3" fmla="*/ 246443 w 440147"/>
                <a:gd name="connsiteY3" fmla="*/ 364536 h 399675"/>
                <a:gd name="connsiteX4" fmla="*/ 203854 w 440147"/>
                <a:gd name="connsiteY4" fmla="*/ 399675 h 399675"/>
                <a:gd name="connsiteX5" fmla="*/ 161265 w 440147"/>
                <a:gd name="connsiteY5" fmla="*/ 364536 h 399675"/>
                <a:gd name="connsiteX6" fmla="*/ 308 w 440147"/>
                <a:gd name="connsiteY6" fmla="*/ 103061 h 399675"/>
                <a:gd name="connsiteX7" fmla="*/ 203854 w 440147"/>
                <a:gd name="connsiteY7" fmla="*/ 3791 h 399675"/>
                <a:gd name="connsiteX0" fmla="*/ 203854 w 440147"/>
                <a:gd name="connsiteY0" fmla="*/ 3791 h 508732"/>
                <a:gd name="connsiteX1" fmla="*/ 440147 w 440147"/>
                <a:gd name="connsiteY1" fmla="*/ 119031 h 508732"/>
                <a:gd name="connsiteX2" fmla="*/ 419614 w 440147"/>
                <a:gd name="connsiteY2" fmla="*/ 223719 h 508732"/>
                <a:gd name="connsiteX3" fmla="*/ 246443 w 440147"/>
                <a:gd name="connsiteY3" fmla="*/ 364536 h 508732"/>
                <a:gd name="connsiteX4" fmla="*/ 237410 w 440147"/>
                <a:gd name="connsiteY4" fmla="*/ 508732 h 508732"/>
                <a:gd name="connsiteX5" fmla="*/ 161265 w 440147"/>
                <a:gd name="connsiteY5" fmla="*/ 364536 h 508732"/>
                <a:gd name="connsiteX6" fmla="*/ 308 w 440147"/>
                <a:gd name="connsiteY6" fmla="*/ 103061 h 508732"/>
                <a:gd name="connsiteX7" fmla="*/ 203854 w 440147"/>
                <a:gd name="connsiteY7" fmla="*/ 3791 h 508732"/>
                <a:gd name="connsiteX0" fmla="*/ 203854 w 440147"/>
                <a:gd name="connsiteY0" fmla="*/ 3791 h 508732"/>
                <a:gd name="connsiteX1" fmla="*/ 440147 w 440147"/>
                <a:gd name="connsiteY1" fmla="*/ 119031 h 508732"/>
                <a:gd name="connsiteX2" fmla="*/ 419614 w 440147"/>
                <a:gd name="connsiteY2" fmla="*/ 223719 h 508732"/>
                <a:gd name="connsiteX3" fmla="*/ 296774 w 440147"/>
                <a:gd name="connsiteY3" fmla="*/ 372928 h 508732"/>
                <a:gd name="connsiteX4" fmla="*/ 237410 w 440147"/>
                <a:gd name="connsiteY4" fmla="*/ 508732 h 508732"/>
                <a:gd name="connsiteX5" fmla="*/ 161265 w 440147"/>
                <a:gd name="connsiteY5" fmla="*/ 364536 h 508732"/>
                <a:gd name="connsiteX6" fmla="*/ 308 w 440147"/>
                <a:gd name="connsiteY6" fmla="*/ 103061 h 508732"/>
                <a:gd name="connsiteX7" fmla="*/ 203854 w 440147"/>
                <a:gd name="connsiteY7" fmla="*/ 3791 h 508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0147" h="508732">
                  <a:moveTo>
                    <a:pt x="203854" y="3791"/>
                  </a:moveTo>
                  <a:cubicBezTo>
                    <a:pt x="277160" y="6453"/>
                    <a:pt x="408075" y="-37701"/>
                    <a:pt x="440147" y="119031"/>
                  </a:cubicBezTo>
                  <a:lnTo>
                    <a:pt x="419614" y="223719"/>
                  </a:lnTo>
                  <a:lnTo>
                    <a:pt x="296774" y="372928"/>
                  </a:lnTo>
                  <a:lnTo>
                    <a:pt x="237410" y="508732"/>
                  </a:lnTo>
                  <a:lnTo>
                    <a:pt x="161265" y="364536"/>
                  </a:lnTo>
                  <a:cubicBezTo>
                    <a:pt x="110563" y="350054"/>
                    <a:pt x="-6790" y="163185"/>
                    <a:pt x="308" y="103061"/>
                  </a:cubicBezTo>
                  <a:cubicBezTo>
                    <a:pt x="65360" y="42009"/>
                    <a:pt x="130548" y="1129"/>
                    <a:pt x="203854" y="3791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82" name="Csoportba foglalás 81">
            <a:extLst>
              <a:ext uri="{FF2B5EF4-FFF2-40B4-BE49-F238E27FC236}">
                <a16:creationId xmlns:a16="http://schemas.microsoft.com/office/drawing/2014/main" id="{79E44B3F-9018-4DCA-AA65-FE5F1DC2CB47}"/>
              </a:ext>
            </a:extLst>
          </p:cNvPr>
          <p:cNvGrpSpPr/>
          <p:nvPr/>
        </p:nvGrpSpPr>
        <p:grpSpPr>
          <a:xfrm>
            <a:off x="6810296" y="3384462"/>
            <a:ext cx="2779269" cy="2806126"/>
            <a:chOff x="3378545" y="3406499"/>
            <a:chExt cx="2779269" cy="2806126"/>
          </a:xfrm>
        </p:grpSpPr>
        <p:grpSp>
          <p:nvGrpSpPr>
            <p:cNvPr id="83" name="Csoportba foglalás 82">
              <a:extLst>
                <a:ext uri="{FF2B5EF4-FFF2-40B4-BE49-F238E27FC236}">
                  <a16:creationId xmlns:a16="http://schemas.microsoft.com/office/drawing/2014/main" id="{FA9CDDAE-0B0E-4EEC-8807-7ACAA8ADC9C6}"/>
                </a:ext>
              </a:extLst>
            </p:cNvPr>
            <p:cNvGrpSpPr/>
            <p:nvPr/>
          </p:nvGrpSpPr>
          <p:grpSpPr>
            <a:xfrm>
              <a:off x="3378545" y="3406499"/>
              <a:ext cx="2779269" cy="2787550"/>
              <a:chOff x="3371232" y="3406010"/>
              <a:chExt cx="2779269" cy="2787550"/>
            </a:xfrm>
          </p:grpSpPr>
          <p:sp>
            <p:nvSpPr>
              <p:cNvPr id="88" name="Téglalap 87">
                <a:extLst>
                  <a:ext uri="{FF2B5EF4-FFF2-40B4-BE49-F238E27FC236}">
                    <a16:creationId xmlns:a16="http://schemas.microsoft.com/office/drawing/2014/main" id="{616D5DF9-591A-4949-9B9C-779C2E633F38}"/>
                  </a:ext>
                </a:extLst>
              </p:cNvPr>
              <p:cNvSpPr/>
              <p:nvPr/>
            </p:nvSpPr>
            <p:spPr>
              <a:xfrm>
                <a:off x="3376408" y="3419467"/>
                <a:ext cx="2774093" cy="2774093"/>
              </a:xfrm>
              <a:prstGeom prst="rect">
                <a:avLst/>
              </a:prstGeom>
              <a:solidFill>
                <a:schemeClr val="accent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89" name="Szabadkézi sokszög: alakzat 88">
                <a:extLst>
                  <a:ext uri="{FF2B5EF4-FFF2-40B4-BE49-F238E27FC236}">
                    <a16:creationId xmlns:a16="http://schemas.microsoft.com/office/drawing/2014/main" id="{98C989C3-965A-4F8D-9038-ECFBCD4F8C8C}"/>
                  </a:ext>
                </a:extLst>
              </p:cNvPr>
              <p:cNvSpPr/>
              <p:nvPr/>
            </p:nvSpPr>
            <p:spPr>
              <a:xfrm>
                <a:off x="3371232" y="3406010"/>
                <a:ext cx="2779267" cy="2781114"/>
              </a:xfrm>
              <a:custGeom>
                <a:avLst/>
                <a:gdLst>
                  <a:gd name="connsiteX0" fmla="*/ 1702496 w 3428338"/>
                  <a:gd name="connsiteY0" fmla="*/ 2290545 h 3437383"/>
                  <a:gd name="connsiteX1" fmla="*/ 1715250 w 3428338"/>
                  <a:gd name="connsiteY1" fmla="*/ 2291831 h 3437383"/>
                  <a:gd name="connsiteX2" fmla="*/ 1704714 w 3428338"/>
                  <a:gd name="connsiteY2" fmla="*/ 2396350 h 3437383"/>
                  <a:gd name="connsiteX3" fmla="*/ 2122470 w 3428338"/>
                  <a:gd name="connsiteY3" fmla="*/ 3026598 h 3437383"/>
                  <a:gd name="connsiteX4" fmla="*/ 2238476 w 3428338"/>
                  <a:gd name="connsiteY4" fmla="*/ 3062608 h 3437383"/>
                  <a:gd name="connsiteX5" fmla="*/ 2230853 w 3428338"/>
                  <a:gd name="connsiteY5" fmla="*/ 3087165 h 3437383"/>
                  <a:gd name="connsiteX6" fmla="*/ 1702496 w 3428338"/>
                  <a:gd name="connsiteY6" fmla="*/ 3437383 h 3437383"/>
                  <a:gd name="connsiteX7" fmla="*/ 1174139 w 3428338"/>
                  <a:gd name="connsiteY7" fmla="*/ 3087165 h 3437383"/>
                  <a:gd name="connsiteX8" fmla="*/ 1166711 w 3428338"/>
                  <a:gd name="connsiteY8" fmla="*/ 3063235 h 3437383"/>
                  <a:gd name="connsiteX9" fmla="*/ 1284740 w 3428338"/>
                  <a:gd name="connsiteY9" fmla="*/ 3026597 h 3437383"/>
                  <a:gd name="connsiteX10" fmla="*/ 1702496 w 3428338"/>
                  <a:gd name="connsiteY10" fmla="*/ 2396349 h 3437383"/>
                  <a:gd name="connsiteX11" fmla="*/ 1691937 w 3428338"/>
                  <a:gd name="connsiteY11" fmla="*/ 2291610 h 3437383"/>
                  <a:gd name="connsiteX12" fmla="*/ 1134970 w 3428338"/>
                  <a:gd name="connsiteY12" fmla="*/ 1793378 h 3437383"/>
                  <a:gd name="connsiteX13" fmla="*/ 1138933 w 3428338"/>
                  <a:gd name="connsiteY13" fmla="*/ 1832689 h 3437383"/>
                  <a:gd name="connsiteX14" fmla="*/ 1585138 w 3428338"/>
                  <a:gd name="connsiteY14" fmla="*/ 2278894 h 3437383"/>
                  <a:gd name="connsiteX15" fmla="*/ 1691738 w 3428338"/>
                  <a:gd name="connsiteY15" fmla="*/ 2289641 h 3437383"/>
                  <a:gd name="connsiteX16" fmla="*/ 1691937 w 3428338"/>
                  <a:gd name="connsiteY16" fmla="*/ 2291610 h 3437383"/>
                  <a:gd name="connsiteX17" fmla="*/ 1586932 w 3428338"/>
                  <a:gd name="connsiteY17" fmla="*/ 2302195 h 3437383"/>
                  <a:gd name="connsiteX18" fmla="*/ 1129077 w 3428338"/>
                  <a:gd name="connsiteY18" fmla="*/ 2863964 h 3437383"/>
                  <a:gd name="connsiteX19" fmla="*/ 1140727 w 3428338"/>
                  <a:gd name="connsiteY19" fmla="*/ 2979528 h 3437383"/>
                  <a:gd name="connsiteX20" fmla="*/ 1166711 w 3428338"/>
                  <a:gd name="connsiteY20" fmla="*/ 3063235 h 3437383"/>
                  <a:gd name="connsiteX21" fmla="*/ 1156346 w 3428338"/>
                  <a:gd name="connsiteY21" fmla="*/ 3066453 h 3437383"/>
                  <a:gd name="connsiteX22" fmla="*/ 1018495 w 3428338"/>
                  <a:gd name="connsiteY22" fmla="*/ 3080349 h 3437383"/>
                  <a:gd name="connsiteX23" fmla="*/ 334496 w 3428338"/>
                  <a:gd name="connsiteY23" fmla="*/ 3080349 h 3437383"/>
                  <a:gd name="connsiteX24" fmla="*/ 334496 w 3428338"/>
                  <a:gd name="connsiteY24" fmla="*/ 2396349 h 3437383"/>
                  <a:gd name="connsiteX25" fmla="*/ 348393 w 3428338"/>
                  <a:gd name="connsiteY25" fmla="*/ 2258499 h 3437383"/>
                  <a:gd name="connsiteX26" fmla="*/ 363577 w 3428338"/>
                  <a:gd name="connsiteY26" fmla="*/ 2209585 h 3437383"/>
                  <a:gd name="connsiteX27" fmla="*/ 457855 w 3428338"/>
                  <a:gd name="connsiteY27" fmla="*/ 2238850 h 3437383"/>
                  <a:gd name="connsiteX28" fmla="*/ 573419 w 3428338"/>
                  <a:gd name="connsiteY28" fmla="*/ 2250500 h 3437383"/>
                  <a:gd name="connsiteX29" fmla="*/ 1107063 w 3428338"/>
                  <a:gd name="connsiteY29" fmla="*/ 1887339 h 3437383"/>
                  <a:gd name="connsiteX30" fmla="*/ 1127774 w 3428338"/>
                  <a:gd name="connsiteY30" fmla="*/ 1721990 h 3437383"/>
                  <a:gd name="connsiteX31" fmla="*/ 1139576 w 3428338"/>
                  <a:gd name="connsiteY31" fmla="*/ 1723032 h 3437383"/>
                  <a:gd name="connsiteX32" fmla="*/ 1142136 w 3428338"/>
                  <a:gd name="connsiteY32" fmla="*/ 1723724 h 3437383"/>
                  <a:gd name="connsiteX33" fmla="*/ 1135188 w 3428338"/>
                  <a:gd name="connsiteY33" fmla="*/ 1792645 h 3437383"/>
                  <a:gd name="connsiteX34" fmla="*/ 1134970 w 3428338"/>
                  <a:gd name="connsiteY34" fmla="*/ 1793378 h 3437383"/>
                  <a:gd name="connsiteX35" fmla="*/ 2284207 w 3428338"/>
                  <a:gd name="connsiteY35" fmla="*/ 1721571 h 3437383"/>
                  <a:gd name="connsiteX36" fmla="*/ 2293150 w 3428338"/>
                  <a:gd name="connsiteY36" fmla="*/ 1810279 h 3437383"/>
                  <a:gd name="connsiteX37" fmla="*/ 2854919 w 3428338"/>
                  <a:gd name="connsiteY37" fmla="*/ 2268134 h 3437383"/>
                  <a:gd name="connsiteX38" fmla="*/ 2970483 w 3428338"/>
                  <a:gd name="connsiteY38" fmla="*/ 2256484 h 3437383"/>
                  <a:gd name="connsiteX39" fmla="*/ 3050483 w 3428338"/>
                  <a:gd name="connsiteY39" fmla="*/ 2231651 h 3437383"/>
                  <a:gd name="connsiteX40" fmla="*/ 3058818 w 3428338"/>
                  <a:gd name="connsiteY40" fmla="*/ 2258500 h 3437383"/>
                  <a:gd name="connsiteX41" fmla="*/ 3072714 w 3428338"/>
                  <a:gd name="connsiteY41" fmla="*/ 2396350 h 3437383"/>
                  <a:gd name="connsiteX42" fmla="*/ 3072714 w 3428338"/>
                  <a:gd name="connsiteY42" fmla="*/ 3080350 h 3437383"/>
                  <a:gd name="connsiteX43" fmla="*/ 2388714 w 3428338"/>
                  <a:gd name="connsiteY43" fmla="*/ 3080350 h 3437383"/>
                  <a:gd name="connsiteX44" fmla="*/ 2250864 w 3428338"/>
                  <a:gd name="connsiteY44" fmla="*/ 3066454 h 3437383"/>
                  <a:gd name="connsiteX45" fmla="*/ 2238476 w 3428338"/>
                  <a:gd name="connsiteY45" fmla="*/ 3062608 h 3437383"/>
                  <a:gd name="connsiteX46" fmla="*/ 2264265 w 3428338"/>
                  <a:gd name="connsiteY46" fmla="*/ 2979528 h 3437383"/>
                  <a:gd name="connsiteX47" fmla="*/ 2275915 w 3428338"/>
                  <a:gd name="connsiteY47" fmla="*/ 2863964 h 3437383"/>
                  <a:gd name="connsiteX48" fmla="*/ 1818060 w 3428338"/>
                  <a:gd name="connsiteY48" fmla="*/ 2302195 h 3437383"/>
                  <a:gd name="connsiteX49" fmla="*/ 1715250 w 3428338"/>
                  <a:gd name="connsiteY49" fmla="*/ 2291831 h 3437383"/>
                  <a:gd name="connsiteX50" fmla="*/ 1715530 w 3428338"/>
                  <a:gd name="connsiteY50" fmla="*/ 2289049 h 3437383"/>
                  <a:gd name="connsiteX51" fmla="*/ 1816266 w 3428338"/>
                  <a:gd name="connsiteY51" fmla="*/ 2278894 h 3437383"/>
                  <a:gd name="connsiteX52" fmla="*/ 2262471 w 3428338"/>
                  <a:gd name="connsiteY52" fmla="*/ 1832689 h 3437383"/>
                  <a:gd name="connsiteX53" fmla="*/ 2273578 w 3428338"/>
                  <a:gd name="connsiteY53" fmla="*/ 1722508 h 3437383"/>
                  <a:gd name="connsiteX54" fmla="*/ 1139153 w 3428338"/>
                  <a:gd name="connsiteY54" fmla="*/ 1600852 h 3437383"/>
                  <a:gd name="connsiteX55" fmla="*/ 1146838 w 3428338"/>
                  <a:gd name="connsiteY55" fmla="*/ 1677081 h 3437383"/>
                  <a:gd name="connsiteX56" fmla="*/ 1146348 w 3428338"/>
                  <a:gd name="connsiteY56" fmla="*/ 1681939 h 3437383"/>
                  <a:gd name="connsiteX57" fmla="*/ 1130671 w 3428338"/>
                  <a:gd name="connsiteY57" fmla="*/ 1683519 h 3437383"/>
                  <a:gd name="connsiteX58" fmla="*/ 1138933 w 3428338"/>
                  <a:gd name="connsiteY58" fmla="*/ 1601561 h 3437383"/>
                  <a:gd name="connsiteX59" fmla="*/ 3050484 w 3428338"/>
                  <a:gd name="connsiteY59" fmla="*/ 1157779 h 3437383"/>
                  <a:gd name="connsiteX60" fmla="*/ 3078120 w 3428338"/>
                  <a:gd name="connsiteY60" fmla="*/ 1166358 h 3437383"/>
                  <a:gd name="connsiteX61" fmla="*/ 3428338 w 3428338"/>
                  <a:gd name="connsiteY61" fmla="*/ 1694715 h 3437383"/>
                  <a:gd name="connsiteX62" fmla="*/ 3078120 w 3428338"/>
                  <a:gd name="connsiteY62" fmla="*/ 2223072 h 3437383"/>
                  <a:gd name="connsiteX63" fmla="*/ 3050483 w 3428338"/>
                  <a:gd name="connsiteY63" fmla="*/ 2231651 h 3437383"/>
                  <a:gd name="connsiteX64" fmla="*/ 3018962 w 3428338"/>
                  <a:gd name="connsiteY64" fmla="*/ 2130106 h 3437383"/>
                  <a:gd name="connsiteX65" fmla="*/ 2388714 w 3428338"/>
                  <a:gd name="connsiteY65" fmla="*/ 1712350 h 3437383"/>
                  <a:gd name="connsiteX66" fmla="*/ 2284207 w 3428338"/>
                  <a:gd name="connsiteY66" fmla="*/ 1721571 h 3437383"/>
                  <a:gd name="connsiteX67" fmla="*/ 2281500 w 3428338"/>
                  <a:gd name="connsiteY67" fmla="*/ 1694715 h 3437383"/>
                  <a:gd name="connsiteX68" fmla="*/ 2284338 w 3428338"/>
                  <a:gd name="connsiteY68" fmla="*/ 1666559 h 3437383"/>
                  <a:gd name="connsiteX69" fmla="*/ 2388714 w 3428338"/>
                  <a:gd name="connsiteY69" fmla="*/ 1677081 h 3437383"/>
                  <a:gd name="connsiteX70" fmla="*/ 3018962 w 3428338"/>
                  <a:gd name="connsiteY70" fmla="*/ 1259325 h 3437383"/>
                  <a:gd name="connsiteX71" fmla="*/ 349647 w 3428338"/>
                  <a:gd name="connsiteY71" fmla="*/ 1149034 h 3437383"/>
                  <a:gd name="connsiteX72" fmla="*/ 389356 w 3428338"/>
                  <a:gd name="connsiteY72" fmla="*/ 1276960 h 3437383"/>
                  <a:gd name="connsiteX73" fmla="*/ 1019604 w 3428338"/>
                  <a:gd name="connsiteY73" fmla="*/ 1694716 h 3437383"/>
                  <a:gd name="connsiteX74" fmla="*/ 1130671 w 3428338"/>
                  <a:gd name="connsiteY74" fmla="*/ 1683519 h 3437383"/>
                  <a:gd name="connsiteX75" fmla="*/ 1127283 w 3428338"/>
                  <a:gd name="connsiteY75" fmla="*/ 1717125 h 3437383"/>
                  <a:gd name="connsiteX76" fmla="*/ 1127774 w 3428338"/>
                  <a:gd name="connsiteY76" fmla="*/ 1721990 h 3437383"/>
                  <a:gd name="connsiteX77" fmla="*/ 1018495 w 3428338"/>
                  <a:gd name="connsiteY77" fmla="*/ 1712349 h 3437383"/>
                  <a:gd name="connsiteX78" fmla="*/ 388248 w 3428338"/>
                  <a:gd name="connsiteY78" fmla="*/ 2130105 h 3437383"/>
                  <a:gd name="connsiteX79" fmla="*/ 363577 w 3428338"/>
                  <a:gd name="connsiteY79" fmla="*/ 2209585 h 3437383"/>
                  <a:gd name="connsiteX80" fmla="*/ 350218 w 3428338"/>
                  <a:gd name="connsiteY80" fmla="*/ 2205438 h 3437383"/>
                  <a:gd name="connsiteX81" fmla="*/ 0 w 3428338"/>
                  <a:gd name="connsiteY81" fmla="*/ 1677081 h 3437383"/>
                  <a:gd name="connsiteX82" fmla="*/ 252815 w 3428338"/>
                  <a:gd name="connsiteY82" fmla="*/ 1201593 h 3437383"/>
                  <a:gd name="connsiteX83" fmla="*/ 1724013 w 3428338"/>
                  <a:gd name="connsiteY83" fmla="*/ 1146056 h 3437383"/>
                  <a:gd name="connsiteX84" fmla="*/ 1725615 w 3428338"/>
                  <a:gd name="connsiteY84" fmla="*/ 1146218 h 3437383"/>
                  <a:gd name="connsiteX85" fmla="*/ 1724098 w 3428338"/>
                  <a:gd name="connsiteY85" fmla="*/ 1146371 h 3437383"/>
                  <a:gd name="connsiteX86" fmla="*/ 1694549 w 3428338"/>
                  <a:gd name="connsiteY86" fmla="*/ 1144326 h 3437383"/>
                  <a:gd name="connsiteX87" fmla="*/ 1719460 w 3428338"/>
                  <a:gd name="connsiteY87" fmla="*/ 1146838 h 3437383"/>
                  <a:gd name="connsiteX88" fmla="*/ 1724098 w 3428338"/>
                  <a:gd name="connsiteY88" fmla="*/ 1146371 h 3437383"/>
                  <a:gd name="connsiteX89" fmla="*/ 1746219 w 3428338"/>
                  <a:gd name="connsiteY89" fmla="*/ 1228264 h 3437383"/>
                  <a:gd name="connsiteX90" fmla="*/ 2250864 w 3428338"/>
                  <a:gd name="connsiteY90" fmla="*/ 1663185 h 3437383"/>
                  <a:gd name="connsiteX91" fmla="*/ 2268866 w 3428338"/>
                  <a:gd name="connsiteY91" fmla="*/ 1664999 h 3437383"/>
                  <a:gd name="connsiteX92" fmla="*/ 2274121 w 3428338"/>
                  <a:gd name="connsiteY92" fmla="*/ 1717125 h 3437383"/>
                  <a:gd name="connsiteX93" fmla="*/ 2273578 w 3428338"/>
                  <a:gd name="connsiteY93" fmla="*/ 1722508 h 3437383"/>
                  <a:gd name="connsiteX94" fmla="*/ 2267634 w 3428338"/>
                  <a:gd name="connsiteY94" fmla="*/ 1723033 h 3437383"/>
                  <a:gd name="connsiteX95" fmla="*/ 1718610 w 3428338"/>
                  <a:gd name="connsiteY95" fmla="*/ 2258500 h 3437383"/>
                  <a:gd name="connsiteX96" fmla="*/ 1715530 w 3428338"/>
                  <a:gd name="connsiteY96" fmla="*/ 2289049 h 3437383"/>
                  <a:gd name="connsiteX97" fmla="*/ 1700702 w 3428338"/>
                  <a:gd name="connsiteY97" fmla="*/ 2290544 h 3437383"/>
                  <a:gd name="connsiteX98" fmla="*/ 1691738 w 3428338"/>
                  <a:gd name="connsiteY98" fmla="*/ 2289641 h 3437383"/>
                  <a:gd name="connsiteX99" fmla="*/ 1688600 w 3428338"/>
                  <a:gd name="connsiteY99" fmla="*/ 2258499 h 3437383"/>
                  <a:gd name="connsiteX100" fmla="*/ 1253678 w 3428338"/>
                  <a:gd name="connsiteY100" fmla="*/ 1753854 h 3437383"/>
                  <a:gd name="connsiteX101" fmla="*/ 1142136 w 3428338"/>
                  <a:gd name="connsiteY101" fmla="*/ 1723724 h 3437383"/>
                  <a:gd name="connsiteX102" fmla="*/ 1146348 w 3428338"/>
                  <a:gd name="connsiteY102" fmla="*/ 1681939 h 3437383"/>
                  <a:gd name="connsiteX103" fmla="*/ 1157455 w 3428338"/>
                  <a:gd name="connsiteY103" fmla="*/ 1680820 h 3437383"/>
                  <a:gd name="connsiteX104" fmla="*/ 1662100 w 3428338"/>
                  <a:gd name="connsiteY104" fmla="*/ 1245898 h 3437383"/>
                  <a:gd name="connsiteX105" fmla="*/ 1689396 w 3428338"/>
                  <a:gd name="connsiteY105" fmla="*/ 1144846 h 3437383"/>
                  <a:gd name="connsiteX106" fmla="*/ 335604 w 3428338"/>
                  <a:gd name="connsiteY106" fmla="*/ 326716 h 3437383"/>
                  <a:gd name="connsiteX107" fmla="*/ 1019604 w 3428338"/>
                  <a:gd name="connsiteY107" fmla="*/ 326716 h 3437383"/>
                  <a:gd name="connsiteX108" fmla="*/ 1157455 w 3428338"/>
                  <a:gd name="connsiteY108" fmla="*/ 340613 h 3437383"/>
                  <a:gd name="connsiteX109" fmla="*/ 1190865 w 3428338"/>
                  <a:gd name="connsiteY109" fmla="*/ 350983 h 3437383"/>
                  <a:gd name="connsiteX110" fmla="*/ 1157691 w 3428338"/>
                  <a:gd name="connsiteY110" fmla="*/ 457855 h 3437383"/>
                  <a:gd name="connsiteX111" fmla="*/ 1146041 w 3428338"/>
                  <a:gd name="connsiteY111" fmla="*/ 573419 h 3437383"/>
                  <a:gd name="connsiteX112" fmla="*/ 1603896 w 3428338"/>
                  <a:gd name="connsiteY112" fmla="*/ 1135188 h 3437383"/>
                  <a:gd name="connsiteX113" fmla="*/ 1689670 w 3428338"/>
                  <a:gd name="connsiteY113" fmla="*/ 1143835 h 3437383"/>
                  <a:gd name="connsiteX114" fmla="*/ 1689396 w 3428338"/>
                  <a:gd name="connsiteY114" fmla="*/ 1144846 h 3437383"/>
                  <a:gd name="connsiteX115" fmla="*/ 1585138 w 3428338"/>
                  <a:gd name="connsiteY115" fmla="*/ 1155356 h 3437383"/>
                  <a:gd name="connsiteX116" fmla="*/ 1172345 w 3428338"/>
                  <a:gd name="connsiteY116" fmla="*/ 1493924 h 3437383"/>
                  <a:gd name="connsiteX117" fmla="*/ 1139153 w 3428338"/>
                  <a:gd name="connsiteY117" fmla="*/ 1600852 h 3437383"/>
                  <a:gd name="connsiteX118" fmla="*/ 1135188 w 3428338"/>
                  <a:gd name="connsiteY118" fmla="*/ 1561517 h 3437383"/>
                  <a:gd name="connsiteX119" fmla="*/ 573419 w 3428338"/>
                  <a:gd name="connsiteY119" fmla="*/ 1103661 h 3437383"/>
                  <a:gd name="connsiteX120" fmla="*/ 350218 w 3428338"/>
                  <a:gd name="connsiteY120" fmla="*/ 1148724 h 3437383"/>
                  <a:gd name="connsiteX121" fmla="*/ 349647 w 3428338"/>
                  <a:gd name="connsiteY121" fmla="*/ 1149034 h 3437383"/>
                  <a:gd name="connsiteX122" fmla="*/ 349502 w 3428338"/>
                  <a:gd name="connsiteY122" fmla="*/ 1148566 h 3437383"/>
                  <a:gd name="connsiteX123" fmla="*/ 335604 w 3428338"/>
                  <a:gd name="connsiteY123" fmla="*/ 1010716 h 3437383"/>
                  <a:gd name="connsiteX124" fmla="*/ 2388714 w 3428338"/>
                  <a:gd name="connsiteY124" fmla="*/ 309081 h 3437383"/>
                  <a:gd name="connsiteX125" fmla="*/ 3072714 w 3428338"/>
                  <a:gd name="connsiteY125" fmla="*/ 309081 h 3437383"/>
                  <a:gd name="connsiteX126" fmla="*/ 3072714 w 3428338"/>
                  <a:gd name="connsiteY126" fmla="*/ 993080 h 3437383"/>
                  <a:gd name="connsiteX127" fmla="*/ 3058818 w 3428338"/>
                  <a:gd name="connsiteY127" fmla="*/ 1130930 h 3437383"/>
                  <a:gd name="connsiteX128" fmla="*/ 3050484 w 3428338"/>
                  <a:gd name="connsiteY128" fmla="*/ 1157779 h 3437383"/>
                  <a:gd name="connsiteX129" fmla="*/ 2970483 w 3428338"/>
                  <a:gd name="connsiteY129" fmla="*/ 1132946 h 3437383"/>
                  <a:gd name="connsiteX130" fmla="*/ 2854919 w 3428338"/>
                  <a:gd name="connsiteY130" fmla="*/ 1121295 h 3437383"/>
                  <a:gd name="connsiteX131" fmla="*/ 2293150 w 3428338"/>
                  <a:gd name="connsiteY131" fmla="*/ 1579151 h 3437383"/>
                  <a:gd name="connsiteX132" fmla="*/ 2284338 w 3428338"/>
                  <a:gd name="connsiteY132" fmla="*/ 1666559 h 3437383"/>
                  <a:gd name="connsiteX133" fmla="*/ 2268866 w 3428338"/>
                  <a:gd name="connsiteY133" fmla="*/ 1664999 h 3437383"/>
                  <a:gd name="connsiteX134" fmla="*/ 2262471 w 3428338"/>
                  <a:gd name="connsiteY134" fmla="*/ 1601561 h 3437383"/>
                  <a:gd name="connsiteX135" fmla="*/ 1816266 w 3428338"/>
                  <a:gd name="connsiteY135" fmla="*/ 1155356 h 3437383"/>
                  <a:gd name="connsiteX136" fmla="*/ 1725615 w 3428338"/>
                  <a:gd name="connsiteY136" fmla="*/ 1146218 h 3437383"/>
                  <a:gd name="connsiteX137" fmla="*/ 1835024 w 3428338"/>
                  <a:gd name="connsiteY137" fmla="*/ 1135188 h 3437383"/>
                  <a:gd name="connsiteX138" fmla="*/ 2292879 w 3428338"/>
                  <a:gd name="connsiteY138" fmla="*/ 573419 h 3437383"/>
                  <a:gd name="connsiteX139" fmla="*/ 2247817 w 3428338"/>
                  <a:gd name="connsiteY139" fmla="*/ 350218 h 3437383"/>
                  <a:gd name="connsiteX140" fmla="*/ 2235603 w 3428338"/>
                  <a:gd name="connsiteY140" fmla="*/ 327715 h 3437383"/>
                  <a:gd name="connsiteX141" fmla="*/ 2250864 w 3428338"/>
                  <a:gd name="connsiteY141" fmla="*/ 322977 h 3437383"/>
                  <a:gd name="connsiteX142" fmla="*/ 2388714 w 3428338"/>
                  <a:gd name="connsiteY142" fmla="*/ 309081 h 3437383"/>
                  <a:gd name="connsiteX143" fmla="*/ 1719460 w 3428338"/>
                  <a:gd name="connsiteY143" fmla="*/ 0 h 3437383"/>
                  <a:gd name="connsiteX144" fmla="*/ 2194948 w 3428338"/>
                  <a:gd name="connsiteY144" fmla="*/ 252815 h 3437383"/>
                  <a:gd name="connsiteX145" fmla="*/ 2235603 w 3428338"/>
                  <a:gd name="connsiteY145" fmla="*/ 327715 h 3437383"/>
                  <a:gd name="connsiteX146" fmla="*/ 2122470 w 3428338"/>
                  <a:gd name="connsiteY146" fmla="*/ 362833 h 3437383"/>
                  <a:gd name="connsiteX147" fmla="*/ 1704714 w 3428338"/>
                  <a:gd name="connsiteY147" fmla="*/ 993080 h 3437383"/>
                  <a:gd name="connsiteX148" fmla="*/ 1715397 w 3428338"/>
                  <a:gd name="connsiteY148" fmla="*/ 1114161 h 3437383"/>
                  <a:gd name="connsiteX149" fmla="*/ 1724013 w 3428338"/>
                  <a:gd name="connsiteY149" fmla="*/ 1146056 h 3437383"/>
                  <a:gd name="connsiteX150" fmla="*/ 1700702 w 3428338"/>
                  <a:gd name="connsiteY150" fmla="*/ 1143706 h 3437383"/>
                  <a:gd name="connsiteX151" fmla="*/ 1694549 w 3428338"/>
                  <a:gd name="connsiteY151" fmla="*/ 1144326 h 3437383"/>
                  <a:gd name="connsiteX152" fmla="*/ 1689670 w 3428338"/>
                  <a:gd name="connsiteY152" fmla="*/ 1143835 h 3437383"/>
                  <a:gd name="connsiteX153" fmla="*/ 1692922 w 3428338"/>
                  <a:gd name="connsiteY153" fmla="*/ 1131795 h 3437383"/>
                  <a:gd name="connsiteX154" fmla="*/ 1703605 w 3428338"/>
                  <a:gd name="connsiteY154" fmla="*/ 1010716 h 3437383"/>
                  <a:gd name="connsiteX155" fmla="*/ 1285849 w 3428338"/>
                  <a:gd name="connsiteY155" fmla="*/ 380468 h 3437383"/>
                  <a:gd name="connsiteX156" fmla="*/ 1190865 w 3428338"/>
                  <a:gd name="connsiteY156" fmla="*/ 350983 h 3437383"/>
                  <a:gd name="connsiteX157" fmla="*/ 1191103 w 3428338"/>
                  <a:gd name="connsiteY157" fmla="*/ 350218 h 3437383"/>
                  <a:gd name="connsiteX158" fmla="*/ 1719460 w 3428338"/>
                  <a:gd name="connsiteY158" fmla="*/ 0 h 3437383"/>
                  <a:gd name="connsiteX0" fmla="*/ 1449681 w 3175523"/>
                  <a:gd name="connsiteY0" fmla="*/ 2290545 h 3437383"/>
                  <a:gd name="connsiteX1" fmla="*/ 1462435 w 3175523"/>
                  <a:gd name="connsiteY1" fmla="*/ 2291831 h 3437383"/>
                  <a:gd name="connsiteX2" fmla="*/ 1451899 w 3175523"/>
                  <a:gd name="connsiteY2" fmla="*/ 2396350 h 3437383"/>
                  <a:gd name="connsiteX3" fmla="*/ 1869655 w 3175523"/>
                  <a:gd name="connsiteY3" fmla="*/ 3026598 h 3437383"/>
                  <a:gd name="connsiteX4" fmla="*/ 1985661 w 3175523"/>
                  <a:gd name="connsiteY4" fmla="*/ 3062608 h 3437383"/>
                  <a:gd name="connsiteX5" fmla="*/ 1978038 w 3175523"/>
                  <a:gd name="connsiteY5" fmla="*/ 3087165 h 3437383"/>
                  <a:gd name="connsiteX6" fmla="*/ 1449681 w 3175523"/>
                  <a:gd name="connsiteY6" fmla="*/ 3437383 h 3437383"/>
                  <a:gd name="connsiteX7" fmla="*/ 921324 w 3175523"/>
                  <a:gd name="connsiteY7" fmla="*/ 3087165 h 3437383"/>
                  <a:gd name="connsiteX8" fmla="*/ 913896 w 3175523"/>
                  <a:gd name="connsiteY8" fmla="*/ 3063235 h 3437383"/>
                  <a:gd name="connsiteX9" fmla="*/ 1031925 w 3175523"/>
                  <a:gd name="connsiteY9" fmla="*/ 3026597 h 3437383"/>
                  <a:gd name="connsiteX10" fmla="*/ 1449681 w 3175523"/>
                  <a:gd name="connsiteY10" fmla="*/ 2396349 h 3437383"/>
                  <a:gd name="connsiteX11" fmla="*/ 1439122 w 3175523"/>
                  <a:gd name="connsiteY11" fmla="*/ 2291610 h 3437383"/>
                  <a:gd name="connsiteX12" fmla="*/ 1449681 w 3175523"/>
                  <a:gd name="connsiteY12" fmla="*/ 2290545 h 3437383"/>
                  <a:gd name="connsiteX13" fmla="*/ 882155 w 3175523"/>
                  <a:gd name="connsiteY13" fmla="*/ 1793378 h 3437383"/>
                  <a:gd name="connsiteX14" fmla="*/ 886118 w 3175523"/>
                  <a:gd name="connsiteY14" fmla="*/ 1832689 h 3437383"/>
                  <a:gd name="connsiteX15" fmla="*/ 1332323 w 3175523"/>
                  <a:gd name="connsiteY15" fmla="*/ 2278894 h 3437383"/>
                  <a:gd name="connsiteX16" fmla="*/ 1438923 w 3175523"/>
                  <a:gd name="connsiteY16" fmla="*/ 2289641 h 3437383"/>
                  <a:gd name="connsiteX17" fmla="*/ 1439122 w 3175523"/>
                  <a:gd name="connsiteY17" fmla="*/ 2291610 h 3437383"/>
                  <a:gd name="connsiteX18" fmla="*/ 1334117 w 3175523"/>
                  <a:gd name="connsiteY18" fmla="*/ 2302195 h 3437383"/>
                  <a:gd name="connsiteX19" fmla="*/ 876262 w 3175523"/>
                  <a:gd name="connsiteY19" fmla="*/ 2863964 h 3437383"/>
                  <a:gd name="connsiteX20" fmla="*/ 887912 w 3175523"/>
                  <a:gd name="connsiteY20" fmla="*/ 2979528 h 3437383"/>
                  <a:gd name="connsiteX21" fmla="*/ 913896 w 3175523"/>
                  <a:gd name="connsiteY21" fmla="*/ 3063235 h 3437383"/>
                  <a:gd name="connsiteX22" fmla="*/ 903531 w 3175523"/>
                  <a:gd name="connsiteY22" fmla="*/ 3066453 h 3437383"/>
                  <a:gd name="connsiteX23" fmla="*/ 765680 w 3175523"/>
                  <a:gd name="connsiteY23" fmla="*/ 3080349 h 3437383"/>
                  <a:gd name="connsiteX24" fmla="*/ 81681 w 3175523"/>
                  <a:gd name="connsiteY24" fmla="*/ 3080349 h 3437383"/>
                  <a:gd name="connsiteX25" fmla="*/ 81681 w 3175523"/>
                  <a:gd name="connsiteY25" fmla="*/ 2396349 h 3437383"/>
                  <a:gd name="connsiteX26" fmla="*/ 95578 w 3175523"/>
                  <a:gd name="connsiteY26" fmla="*/ 2258499 h 3437383"/>
                  <a:gd name="connsiteX27" fmla="*/ 110762 w 3175523"/>
                  <a:gd name="connsiteY27" fmla="*/ 2209585 h 3437383"/>
                  <a:gd name="connsiteX28" fmla="*/ 205040 w 3175523"/>
                  <a:gd name="connsiteY28" fmla="*/ 2238850 h 3437383"/>
                  <a:gd name="connsiteX29" fmla="*/ 320604 w 3175523"/>
                  <a:gd name="connsiteY29" fmla="*/ 2250500 h 3437383"/>
                  <a:gd name="connsiteX30" fmla="*/ 854248 w 3175523"/>
                  <a:gd name="connsiteY30" fmla="*/ 1887339 h 3437383"/>
                  <a:gd name="connsiteX31" fmla="*/ 882155 w 3175523"/>
                  <a:gd name="connsiteY31" fmla="*/ 1793378 h 3437383"/>
                  <a:gd name="connsiteX32" fmla="*/ 874959 w 3175523"/>
                  <a:gd name="connsiteY32" fmla="*/ 1721990 h 3437383"/>
                  <a:gd name="connsiteX33" fmla="*/ 886761 w 3175523"/>
                  <a:gd name="connsiteY33" fmla="*/ 1723032 h 3437383"/>
                  <a:gd name="connsiteX34" fmla="*/ 889321 w 3175523"/>
                  <a:gd name="connsiteY34" fmla="*/ 1723724 h 3437383"/>
                  <a:gd name="connsiteX35" fmla="*/ 882373 w 3175523"/>
                  <a:gd name="connsiteY35" fmla="*/ 1792645 h 3437383"/>
                  <a:gd name="connsiteX36" fmla="*/ 882155 w 3175523"/>
                  <a:gd name="connsiteY36" fmla="*/ 1793378 h 3437383"/>
                  <a:gd name="connsiteX37" fmla="*/ 874959 w 3175523"/>
                  <a:gd name="connsiteY37" fmla="*/ 1721990 h 3437383"/>
                  <a:gd name="connsiteX38" fmla="*/ 2031392 w 3175523"/>
                  <a:gd name="connsiteY38" fmla="*/ 1721571 h 3437383"/>
                  <a:gd name="connsiteX39" fmla="*/ 2040335 w 3175523"/>
                  <a:gd name="connsiteY39" fmla="*/ 1810279 h 3437383"/>
                  <a:gd name="connsiteX40" fmla="*/ 2602104 w 3175523"/>
                  <a:gd name="connsiteY40" fmla="*/ 2268134 h 3437383"/>
                  <a:gd name="connsiteX41" fmla="*/ 2717668 w 3175523"/>
                  <a:gd name="connsiteY41" fmla="*/ 2256484 h 3437383"/>
                  <a:gd name="connsiteX42" fmla="*/ 2797668 w 3175523"/>
                  <a:gd name="connsiteY42" fmla="*/ 2231651 h 3437383"/>
                  <a:gd name="connsiteX43" fmla="*/ 2806003 w 3175523"/>
                  <a:gd name="connsiteY43" fmla="*/ 2258500 h 3437383"/>
                  <a:gd name="connsiteX44" fmla="*/ 2819899 w 3175523"/>
                  <a:gd name="connsiteY44" fmla="*/ 2396350 h 3437383"/>
                  <a:gd name="connsiteX45" fmla="*/ 2819899 w 3175523"/>
                  <a:gd name="connsiteY45" fmla="*/ 3080350 h 3437383"/>
                  <a:gd name="connsiteX46" fmla="*/ 2135899 w 3175523"/>
                  <a:gd name="connsiteY46" fmla="*/ 3080350 h 3437383"/>
                  <a:gd name="connsiteX47" fmla="*/ 1998049 w 3175523"/>
                  <a:gd name="connsiteY47" fmla="*/ 3066454 h 3437383"/>
                  <a:gd name="connsiteX48" fmla="*/ 1985661 w 3175523"/>
                  <a:gd name="connsiteY48" fmla="*/ 3062608 h 3437383"/>
                  <a:gd name="connsiteX49" fmla="*/ 2011450 w 3175523"/>
                  <a:gd name="connsiteY49" fmla="*/ 2979528 h 3437383"/>
                  <a:gd name="connsiteX50" fmla="*/ 2023100 w 3175523"/>
                  <a:gd name="connsiteY50" fmla="*/ 2863964 h 3437383"/>
                  <a:gd name="connsiteX51" fmla="*/ 1565245 w 3175523"/>
                  <a:gd name="connsiteY51" fmla="*/ 2302195 h 3437383"/>
                  <a:gd name="connsiteX52" fmla="*/ 1462435 w 3175523"/>
                  <a:gd name="connsiteY52" fmla="*/ 2291831 h 3437383"/>
                  <a:gd name="connsiteX53" fmla="*/ 1462715 w 3175523"/>
                  <a:gd name="connsiteY53" fmla="*/ 2289049 h 3437383"/>
                  <a:gd name="connsiteX54" fmla="*/ 1563451 w 3175523"/>
                  <a:gd name="connsiteY54" fmla="*/ 2278894 h 3437383"/>
                  <a:gd name="connsiteX55" fmla="*/ 2009656 w 3175523"/>
                  <a:gd name="connsiteY55" fmla="*/ 1832689 h 3437383"/>
                  <a:gd name="connsiteX56" fmla="*/ 2020763 w 3175523"/>
                  <a:gd name="connsiteY56" fmla="*/ 1722508 h 3437383"/>
                  <a:gd name="connsiteX57" fmla="*/ 2031392 w 3175523"/>
                  <a:gd name="connsiteY57" fmla="*/ 1721571 h 3437383"/>
                  <a:gd name="connsiteX58" fmla="*/ 886338 w 3175523"/>
                  <a:gd name="connsiteY58" fmla="*/ 1600852 h 3437383"/>
                  <a:gd name="connsiteX59" fmla="*/ 894023 w 3175523"/>
                  <a:gd name="connsiteY59" fmla="*/ 1677081 h 3437383"/>
                  <a:gd name="connsiteX60" fmla="*/ 893533 w 3175523"/>
                  <a:gd name="connsiteY60" fmla="*/ 1681939 h 3437383"/>
                  <a:gd name="connsiteX61" fmla="*/ 877856 w 3175523"/>
                  <a:gd name="connsiteY61" fmla="*/ 1683519 h 3437383"/>
                  <a:gd name="connsiteX62" fmla="*/ 886118 w 3175523"/>
                  <a:gd name="connsiteY62" fmla="*/ 1601561 h 3437383"/>
                  <a:gd name="connsiteX63" fmla="*/ 886338 w 3175523"/>
                  <a:gd name="connsiteY63" fmla="*/ 1600852 h 3437383"/>
                  <a:gd name="connsiteX64" fmla="*/ 2797669 w 3175523"/>
                  <a:gd name="connsiteY64" fmla="*/ 1157779 h 3437383"/>
                  <a:gd name="connsiteX65" fmla="*/ 2825305 w 3175523"/>
                  <a:gd name="connsiteY65" fmla="*/ 1166358 h 3437383"/>
                  <a:gd name="connsiteX66" fmla="*/ 3175523 w 3175523"/>
                  <a:gd name="connsiteY66" fmla="*/ 1694715 h 3437383"/>
                  <a:gd name="connsiteX67" fmla="*/ 2825305 w 3175523"/>
                  <a:gd name="connsiteY67" fmla="*/ 2223072 h 3437383"/>
                  <a:gd name="connsiteX68" fmla="*/ 2797668 w 3175523"/>
                  <a:gd name="connsiteY68" fmla="*/ 2231651 h 3437383"/>
                  <a:gd name="connsiteX69" fmla="*/ 2766147 w 3175523"/>
                  <a:gd name="connsiteY69" fmla="*/ 2130106 h 3437383"/>
                  <a:gd name="connsiteX70" fmla="*/ 2135899 w 3175523"/>
                  <a:gd name="connsiteY70" fmla="*/ 1712350 h 3437383"/>
                  <a:gd name="connsiteX71" fmla="*/ 2031392 w 3175523"/>
                  <a:gd name="connsiteY71" fmla="*/ 1721571 h 3437383"/>
                  <a:gd name="connsiteX72" fmla="*/ 2028685 w 3175523"/>
                  <a:gd name="connsiteY72" fmla="*/ 1694715 h 3437383"/>
                  <a:gd name="connsiteX73" fmla="*/ 2031523 w 3175523"/>
                  <a:gd name="connsiteY73" fmla="*/ 1666559 h 3437383"/>
                  <a:gd name="connsiteX74" fmla="*/ 2135899 w 3175523"/>
                  <a:gd name="connsiteY74" fmla="*/ 1677081 h 3437383"/>
                  <a:gd name="connsiteX75" fmla="*/ 2766147 w 3175523"/>
                  <a:gd name="connsiteY75" fmla="*/ 1259325 h 3437383"/>
                  <a:gd name="connsiteX76" fmla="*/ 2797669 w 3175523"/>
                  <a:gd name="connsiteY76" fmla="*/ 1157779 h 3437383"/>
                  <a:gd name="connsiteX77" fmla="*/ 96832 w 3175523"/>
                  <a:gd name="connsiteY77" fmla="*/ 1149034 h 3437383"/>
                  <a:gd name="connsiteX78" fmla="*/ 136541 w 3175523"/>
                  <a:gd name="connsiteY78" fmla="*/ 1276960 h 3437383"/>
                  <a:gd name="connsiteX79" fmla="*/ 766789 w 3175523"/>
                  <a:gd name="connsiteY79" fmla="*/ 1694716 h 3437383"/>
                  <a:gd name="connsiteX80" fmla="*/ 877856 w 3175523"/>
                  <a:gd name="connsiteY80" fmla="*/ 1683519 h 3437383"/>
                  <a:gd name="connsiteX81" fmla="*/ 874468 w 3175523"/>
                  <a:gd name="connsiteY81" fmla="*/ 1717125 h 3437383"/>
                  <a:gd name="connsiteX82" fmla="*/ 874959 w 3175523"/>
                  <a:gd name="connsiteY82" fmla="*/ 1721990 h 3437383"/>
                  <a:gd name="connsiteX83" fmla="*/ 765680 w 3175523"/>
                  <a:gd name="connsiteY83" fmla="*/ 1712349 h 3437383"/>
                  <a:gd name="connsiteX84" fmla="*/ 135433 w 3175523"/>
                  <a:gd name="connsiteY84" fmla="*/ 2130105 h 3437383"/>
                  <a:gd name="connsiteX85" fmla="*/ 110762 w 3175523"/>
                  <a:gd name="connsiteY85" fmla="*/ 2209585 h 3437383"/>
                  <a:gd name="connsiteX86" fmla="*/ 97403 w 3175523"/>
                  <a:gd name="connsiteY86" fmla="*/ 2205438 h 3437383"/>
                  <a:gd name="connsiteX87" fmla="*/ 0 w 3175523"/>
                  <a:gd name="connsiteY87" fmla="*/ 1201593 h 3437383"/>
                  <a:gd name="connsiteX88" fmla="*/ 96832 w 3175523"/>
                  <a:gd name="connsiteY88" fmla="*/ 1149034 h 3437383"/>
                  <a:gd name="connsiteX89" fmla="*/ 1471198 w 3175523"/>
                  <a:gd name="connsiteY89" fmla="*/ 1146056 h 3437383"/>
                  <a:gd name="connsiteX90" fmla="*/ 1472800 w 3175523"/>
                  <a:gd name="connsiteY90" fmla="*/ 1146218 h 3437383"/>
                  <a:gd name="connsiteX91" fmla="*/ 1471283 w 3175523"/>
                  <a:gd name="connsiteY91" fmla="*/ 1146371 h 3437383"/>
                  <a:gd name="connsiteX92" fmla="*/ 1471198 w 3175523"/>
                  <a:gd name="connsiteY92" fmla="*/ 1146056 h 3437383"/>
                  <a:gd name="connsiteX93" fmla="*/ 1441734 w 3175523"/>
                  <a:gd name="connsiteY93" fmla="*/ 1144326 h 3437383"/>
                  <a:gd name="connsiteX94" fmla="*/ 1466645 w 3175523"/>
                  <a:gd name="connsiteY94" fmla="*/ 1146838 h 3437383"/>
                  <a:gd name="connsiteX95" fmla="*/ 1471283 w 3175523"/>
                  <a:gd name="connsiteY95" fmla="*/ 1146371 h 3437383"/>
                  <a:gd name="connsiteX96" fmla="*/ 1493404 w 3175523"/>
                  <a:gd name="connsiteY96" fmla="*/ 1228264 h 3437383"/>
                  <a:gd name="connsiteX97" fmla="*/ 1998049 w 3175523"/>
                  <a:gd name="connsiteY97" fmla="*/ 1663185 h 3437383"/>
                  <a:gd name="connsiteX98" fmla="*/ 2016051 w 3175523"/>
                  <a:gd name="connsiteY98" fmla="*/ 1664999 h 3437383"/>
                  <a:gd name="connsiteX99" fmla="*/ 2021306 w 3175523"/>
                  <a:gd name="connsiteY99" fmla="*/ 1717125 h 3437383"/>
                  <a:gd name="connsiteX100" fmla="*/ 2020763 w 3175523"/>
                  <a:gd name="connsiteY100" fmla="*/ 1722508 h 3437383"/>
                  <a:gd name="connsiteX101" fmla="*/ 2014819 w 3175523"/>
                  <a:gd name="connsiteY101" fmla="*/ 1723033 h 3437383"/>
                  <a:gd name="connsiteX102" fmla="*/ 1465795 w 3175523"/>
                  <a:gd name="connsiteY102" fmla="*/ 2258500 h 3437383"/>
                  <a:gd name="connsiteX103" fmla="*/ 1462715 w 3175523"/>
                  <a:gd name="connsiteY103" fmla="*/ 2289049 h 3437383"/>
                  <a:gd name="connsiteX104" fmla="*/ 1447887 w 3175523"/>
                  <a:gd name="connsiteY104" fmla="*/ 2290544 h 3437383"/>
                  <a:gd name="connsiteX105" fmla="*/ 1438923 w 3175523"/>
                  <a:gd name="connsiteY105" fmla="*/ 2289641 h 3437383"/>
                  <a:gd name="connsiteX106" fmla="*/ 1435785 w 3175523"/>
                  <a:gd name="connsiteY106" fmla="*/ 2258499 h 3437383"/>
                  <a:gd name="connsiteX107" fmla="*/ 1000863 w 3175523"/>
                  <a:gd name="connsiteY107" fmla="*/ 1753854 h 3437383"/>
                  <a:gd name="connsiteX108" fmla="*/ 889321 w 3175523"/>
                  <a:gd name="connsiteY108" fmla="*/ 1723724 h 3437383"/>
                  <a:gd name="connsiteX109" fmla="*/ 893533 w 3175523"/>
                  <a:gd name="connsiteY109" fmla="*/ 1681939 h 3437383"/>
                  <a:gd name="connsiteX110" fmla="*/ 904640 w 3175523"/>
                  <a:gd name="connsiteY110" fmla="*/ 1680820 h 3437383"/>
                  <a:gd name="connsiteX111" fmla="*/ 1409285 w 3175523"/>
                  <a:gd name="connsiteY111" fmla="*/ 1245898 h 3437383"/>
                  <a:gd name="connsiteX112" fmla="*/ 1436581 w 3175523"/>
                  <a:gd name="connsiteY112" fmla="*/ 1144846 h 3437383"/>
                  <a:gd name="connsiteX113" fmla="*/ 1441734 w 3175523"/>
                  <a:gd name="connsiteY113" fmla="*/ 1144326 h 3437383"/>
                  <a:gd name="connsiteX114" fmla="*/ 82789 w 3175523"/>
                  <a:gd name="connsiteY114" fmla="*/ 326716 h 3437383"/>
                  <a:gd name="connsiteX115" fmla="*/ 766789 w 3175523"/>
                  <a:gd name="connsiteY115" fmla="*/ 326716 h 3437383"/>
                  <a:gd name="connsiteX116" fmla="*/ 904640 w 3175523"/>
                  <a:gd name="connsiteY116" fmla="*/ 340613 h 3437383"/>
                  <a:gd name="connsiteX117" fmla="*/ 938050 w 3175523"/>
                  <a:gd name="connsiteY117" fmla="*/ 350983 h 3437383"/>
                  <a:gd name="connsiteX118" fmla="*/ 904876 w 3175523"/>
                  <a:gd name="connsiteY118" fmla="*/ 457855 h 3437383"/>
                  <a:gd name="connsiteX119" fmla="*/ 893226 w 3175523"/>
                  <a:gd name="connsiteY119" fmla="*/ 573419 h 3437383"/>
                  <a:gd name="connsiteX120" fmla="*/ 1351081 w 3175523"/>
                  <a:gd name="connsiteY120" fmla="*/ 1135188 h 3437383"/>
                  <a:gd name="connsiteX121" fmla="*/ 1436855 w 3175523"/>
                  <a:gd name="connsiteY121" fmla="*/ 1143835 h 3437383"/>
                  <a:gd name="connsiteX122" fmla="*/ 1436581 w 3175523"/>
                  <a:gd name="connsiteY122" fmla="*/ 1144846 h 3437383"/>
                  <a:gd name="connsiteX123" fmla="*/ 1332323 w 3175523"/>
                  <a:gd name="connsiteY123" fmla="*/ 1155356 h 3437383"/>
                  <a:gd name="connsiteX124" fmla="*/ 919530 w 3175523"/>
                  <a:gd name="connsiteY124" fmla="*/ 1493924 h 3437383"/>
                  <a:gd name="connsiteX125" fmla="*/ 886338 w 3175523"/>
                  <a:gd name="connsiteY125" fmla="*/ 1600852 h 3437383"/>
                  <a:gd name="connsiteX126" fmla="*/ 882373 w 3175523"/>
                  <a:gd name="connsiteY126" fmla="*/ 1561517 h 3437383"/>
                  <a:gd name="connsiteX127" fmla="*/ 320604 w 3175523"/>
                  <a:gd name="connsiteY127" fmla="*/ 1103661 h 3437383"/>
                  <a:gd name="connsiteX128" fmla="*/ 97403 w 3175523"/>
                  <a:gd name="connsiteY128" fmla="*/ 1148724 h 3437383"/>
                  <a:gd name="connsiteX129" fmla="*/ 96832 w 3175523"/>
                  <a:gd name="connsiteY129" fmla="*/ 1149034 h 3437383"/>
                  <a:gd name="connsiteX130" fmla="*/ 96687 w 3175523"/>
                  <a:gd name="connsiteY130" fmla="*/ 1148566 h 3437383"/>
                  <a:gd name="connsiteX131" fmla="*/ 82789 w 3175523"/>
                  <a:gd name="connsiteY131" fmla="*/ 1010716 h 3437383"/>
                  <a:gd name="connsiteX132" fmla="*/ 82789 w 3175523"/>
                  <a:gd name="connsiteY132" fmla="*/ 326716 h 3437383"/>
                  <a:gd name="connsiteX133" fmla="*/ 2135899 w 3175523"/>
                  <a:gd name="connsiteY133" fmla="*/ 309081 h 3437383"/>
                  <a:gd name="connsiteX134" fmla="*/ 2819899 w 3175523"/>
                  <a:gd name="connsiteY134" fmla="*/ 309081 h 3437383"/>
                  <a:gd name="connsiteX135" fmla="*/ 2819899 w 3175523"/>
                  <a:gd name="connsiteY135" fmla="*/ 993080 h 3437383"/>
                  <a:gd name="connsiteX136" fmla="*/ 2806003 w 3175523"/>
                  <a:gd name="connsiteY136" fmla="*/ 1130930 h 3437383"/>
                  <a:gd name="connsiteX137" fmla="*/ 2797669 w 3175523"/>
                  <a:gd name="connsiteY137" fmla="*/ 1157779 h 3437383"/>
                  <a:gd name="connsiteX138" fmla="*/ 2717668 w 3175523"/>
                  <a:gd name="connsiteY138" fmla="*/ 1132946 h 3437383"/>
                  <a:gd name="connsiteX139" fmla="*/ 2602104 w 3175523"/>
                  <a:gd name="connsiteY139" fmla="*/ 1121295 h 3437383"/>
                  <a:gd name="connsiteX140" fmla="*/ 2040335 w 3175523"/>
                  <a:gd name="connsiteY140" fmla="*/ 1579151 h 3437383"/>
                  <a:gd name="connsiteX141" fmla="*/ 2031523 w 3175523"/>
                  <a:gd name="connsiteY141" fmla="*/ 1666559 h 3437383"/>
                  <a:gd name="connsiteX142" fmla="*/ 2016051 w 3175523"/>
                  <a:gd name="connsiteY142" fmla="*/ 1664999 h 3437383"/>
                  <a:gd name="connsiteX143" fmla="*/ 2009656 w 3175523"/>
                  <a:gd name="connsiteY143" fmla="*/ 1601561 h 3437383"/>
                  <a:gd name="connsiteX144" fmla="*/ 1563451 w 3175523"/>
                  <a:gd name="connsiteY144" fmla="*/ 1155356 h 3437383"/>
                  <a:gd name="connsiteX145" fmla="*/ 1472800 w 3175523"/>
                  <a:gd name="connsiteY145" fmla="*/ 1146218 h 3437383"/>
                  <a:gd name="connsiteX146" fmla="*/ 1582209 w 3175523"/>
                  <a:gd name="connsiteY146" fmla="*/ 1135188 h 3437383"/>
                  <a:gd name="connsiteX147" fmla="*/ 2040064 w 3175523"/>
                  <a:gd name="connsiteY147" fmla="*/ 573419 h 3437383"/>
                  <a:gd name="connsiteX148" fmla="*/ 1995002 w 3175523"/>
                  <a:gd name="connsiteY148" fmla="*/ 350218 h 3437383"/>
                  <a:gd name="connsiteX149" fmla="*/ 1982788 w 3175523"/>
                  <a:gd name="connsiteY149" fmla="*/ 327715 h 3437383"/>
                  <a:gd name="connsiteX150" fmla="*/ 1998049 w 3175523"/>
                  <a:gd name="connsiteY150" fmla="*/ 322977 h 3437383"/>
                  <a:gd name="connsiteX151" fmla="*/ 2135899 w 3175523"/>
                  <a:gd name="connsiteY151" fmla="*/ 309081 h 3437383"/>
                  <a:gd name="connsiteX152" fmla="*/ 1466645 w 3175523"/>
                  <a:gd name="connsiteY152" fmla="*/ 0 h 3437383"/>
                  <a:gd name="connsiteX153" fmla="*/ 1942133 w 3175523"/>
                  <a:gd name="connsiteY153" fmla="*/ 252815 h 3437383"/>
                  <a:gd name="connsiteX154" fmla="*/ 1982788 w 3175523"/>
                  <a:gd name="connsiteY154" fmla="*/ 327715 h 3437383"/>
                  <a:gd name="connsiteX155" fmla="*/ 1869655 w 3175523"/>
                  <a:gd name="connsiteY155" fmla="*/ 362833 h 3437383"/>
                  <a:gd name="connsiteX156" fmla="*/ 1451899 w 3175523"/>
                  <a:gd name="connsiteY156" fmla="*/ 993080 h 3437383"/>
                  <a:gd name="connsiteX157" fmla="*/ 1462582 w 3175523"/>
                  <a:gd name="connsiteY157" fmla="*/ 1114161 h 3437383"/>
                  <a:gd name="connsiteX158" fmla="*/ 1471198 w 3175523"/>
                  <a:gd name="connsiteY158" fmla="*/ 1146056 h 3437383"/>
                  <a:gd name="connsiteX159" fmla="*/ 1447887 w 3175523"/>
                  <a:gd name="connsiteY159" fmla="*/ 1143706 h 3437383"/>
                  <a:gd name="connsiteX160" fmla="*/ 1441734 w 3175523"/>
                  <a:gd name="connsiteY160" fmla="*/ 1144326 h 3437383"/>
                  <a:gd name="connsiteX161" fmla="*/ 1436855 w 3175523"/>
                  <a:gd name="connsiteY161" fmla="*/ 1143835 h 3437383"/>
                  <a:gd name="connsiteX162" fmla="*/ 1440107 w 3175523"/>
                  <a:gd name="connsiteY162" fmla="*/ 1131795 h 3437383"/>
                  <a:gd name="connsiteX163" fmla="*/ 1450790 w 3175523"/>
                  <a:gd name="connsiteY163" fmla="*/ 1010716 h 3437383"/>
                  <a:gd name="connsiteX164" fmla="*/ 1033034 w 3175523"/>
                  <a:gd name="connsiteY164" fmla="*/ 380468 h 3437383"/>
                  <a:gd name="connsiteX165" fmla="*/ 938050 w 3175523"/>
                  <a:gd name="connsiteY165" fmla="*/ 350983 h 3437383"/>
                  <a:gd name="connsiteX166" fmla="*/ 938288 w 3175523"/>
                  <a:gd name="connsiteY166" fmla="*/ 350218 h 3437383"/>
                  <a:gd name="connsiteX167" fmla="*/ 1466645 w 3175523"/>
                  <a:gd name="connsiteY167" fmla="*/ 0 h 3437383"/>
                  <a:gd name="connsiteX0" fmla="*/ 1368000 w 3093842"/>
                  <a:gd name="connsiteY0" fmla="*/ 2290545 h 3437383"/>
                  <a:gd name="connsiteX1" fmla="*/ 1380754 w 3093842"/>
                  <a:gd name="connsiteY1" fmla="*/ 2291831 h 3437383"/>
                  <a:gd name="connsiteX2" fmla="*/ 1370218 w 3093842"/>
                  <a:gd name="connsiteY2" fmla="*/ 2396350 h 3437383"/>
                  <a:gd name="connsiteX3" fmla="*/ 1787974 w 3093842"/>
                  <a:gd name="connsiteY3" fmla="*/ 3026598 h 3437383"/>
                  <a:gd name="connsiteX4" fmla="*/ 1903980 w 3093842"/>
                  <a:gd name="connsiteY4" fmla="*/ 3062608 h 3437383"/>
                  <a:gd name="connsiteX5" fmla="*/ 1896357 w 3093842"/>
                  <a:gd name="connsiteY5" fmla="*/ 3087165 h 3437383"/>
                  <a:gd name="connsiteX6" fmla="*/ 1368000 w 3093842"/>
                  <a:gd name="connsiteY6" fmla="*/ 3437383 h 3437383"/>
                  <a:gd name="connsiteX7" fmla="*/ 839643 w 3093842"/>
                  <a:gd name="connsiteY7" fmla="*/ 3087165 h 3437383"/>
                  <a:gd name="connsiteX8" fmla="*/ 832215 w 3093842"/>
                  <a:gd name="connsiteY8" fmla="*/ 3063235 h 3437383"/>
                  <a:gd name="connsiteX9" fmla="*/ 950244 w 3093842"/>
                  <a:gd name="connsiteY9" fmla="*/ 3026597 h 3437383"/>
                  <a:gd name="connsiteX10" fmla="*/ 1368000 w 3093842"/>
                  <a:gd name="connsiteY10" fmla="*/ 2396349 h 3437383"/>
                  <a:gd name="connsiteX11" fmla="*/ 1357441 w 3093842"/>
                  <a:gd name="connsiteY11" fmla="*/ 2291610 h 3437383"/>
                  <a:gd name="connsiteX12" fmla="*/ 1368000 w 3093842"/>
                  <a:gd name="connsiteY12" fmla="*/ 2290545 h 3437383"/>
                  <a:gd name="connsiteX13" fmla="*/ 800474 w 3093842"/>
                  <a:gd name="connsiteY13" fmla="*/ 1793378 h 3437383"/>
                  <a:gd name="connsiteX14" fmla="*/ 804437 w 3093842"/>
                  <a:gd name="connsiteY14" fmla="*/ 1832689 h 3437383"/>
                  <a:gd name="connsiteX15" fmla="*/ 1250642 w 3093842"/>
                  <a:gd name="connsiteY15" fmla="*/ 2278894 h 3437383"/>
                  <a:gd name="connsiteX16" fmla="*/ 1357242 w 3093842"/>
                  <a:gd name="connsiteY16" fmla="*/ 2289641 h 3437383"/>
                  <a:gd name="connsiteX17" fmla="*/ 1357441 w 3093842"/>
                  <a:gd name="connsiteY17" fmla="*/ 2291610 h 3437383"/>
                  <a:gd name="connsiteX18" fmla="*/ 1252436 w 3093842"/>
                  <a:gd name="connsiteY18" fmla="*/ 2302195 h 3437383"/>
                  <a:gd name="connsiteX19" fmla="*/ 794581 w 3093842"/>
                  <a:gd name="connsiteY19" fmla="*/ 2863964 h 3437383"/>
                  <a:gd name="connsiteX20" fmla="*/ 806231 w 3093842"/>
                  <a:gd name="connsiteY20" fmla="*/ 2979528 h 3437383"/>
                  <a:gd name="connsiteX21" fmla="*/ 832215 w 3093842"/>
                  <a:gd name="connsiteY21" fmla="*/ 3063235 h 3437383"/>
                  <a:gd name="connsiteX22" fmla="*/ 821850 w 3093842"/>
                  <a:gd name="connsiteY22" fmla="*/ 3066453 h 3437383"/>
                  <a:gd name="connsiteX23" fmla="*/ 683999 w 3093842"/>
                  <a:gd name="connsiteY23" fmla="*/ 3080349 h 3437383"/>
                  <a:gd name="connsiteX24" fmla="*/ 0 w 3093842"/>
                  <a:gd name="connsiteY24" fmla="*/ 3080349 h 3437383"/>
                  <a:gd name="connsiteX25" fmla="*/ 0 w 3093842"/>
                  <a:gd name="connsiteY25" fmla="*/ 2396349 h 3437383"/>
                  <a:gd name="connsiteX26" fmla="*/ 13897 w 3093842"/>
                  <a:gd name="connsiteY26" fmla="*/ 2258499 h 3437383"/>
                  <a:gd name="connsiteX27" fmla="*/ 29081 w 3093842"/>
                  <a:gd name="connsiteY27" fmla="*/ 2209585 h 3437383"/>
                  <a:gd name="connsiteX28" fmla="*/ 123359 w 3093842"/>
                  <a:gd name="connsiteY28" fmla="*/ 2238850 h 3437383"/>
                  <a:gd name="connsiteX29" fmla="*/ 238923 w 3093842"/>
                  <a:gd name="connsiteY29" fmla="*/ 2250500 h 3437383"/>
                  <a:gd name="connsiteX30" fmla="*/ 772567 w 3093842"/>
                  <a:gd name="connsiteY30" fmla="*/ 1887339 h 3437383"/>
                  <a:gd name="connsiteX31" fmla="*/ 800474 w 3093842"/>
                  <a:gd name="connsiteY31" fmla="*/ 1793378 h 3437383"/>
                  <a:gd name="connsiteX32" fmla="*/ 793278 w 3093842"/>
                  <a:gd name="connsiteY32" fmla="*/ 1721990 h 3437383"/>
                  <a:gd name="connsiteX33" fmla="*/ 805080 w 3093842"/>
                  <a:gd name="connsiteY33" fmla="*/ 1723032 h 3437383"/>
                  <a:gd name="connsiteX34" fmla="*/ 807640 w 3093842"/>
                  <a:gd name="connsiteY34" fmla="*/ 1723724 h 3437383"/>
                  <a:gd name="connsiteX35" fmla="*/ 800692 w 3093842"/>
                  <a:gd name="connsiteY35" fmla="*/ 1792645 h 3437383"/>
                  <a:gd name="connsiteX36" fmla="*/ 800474 w 3093842"/>
                  <a:gd name="connsiteY36" fmla="*/ 1793378 h 3437383"/>
                  <a:gd name="connsiteX37" fmla="*/ 793278 w 3093842"/>
                  <a:gd name="connsiteY37" fmla="*/ 1721990 h 3437383"/>
                  <a:gd name="connsiteX38" fmla="*/ 1949711 w 3093842"/>
                  <a:gd name="connsiteY38" fmla="*/ 1721571 h 3437383"/>
                  <a:gd name="connsiteX39" fmla="*/ 1958654 w 3093842"/>
                  <a:gd name="connsiteY39" fmla="*/ 1810279 h 3437383"/>
                  <a:gd name="connsiteX40" fmla="*/ 2520423 w 3093842"/>
                  <a:gd name="connsiteY40" fmla="*/ 2268134 h 3437383"/>
                  <a:gd name="connsiteX41" fmla="*/ 2635987 w 3093842"/>
                  <a:gd name="connsiteY41" fmla="*/ 2256484 h 3437383"/>
                  <a:gd name="connsiteX42" fmla="*/ 2715987 w 3093842"/>
                  <a:gd name="connsiteY42" fmla="*/ 2231651 h 3437383"/>
                  <a:gd name="connsiteX43" fmla="*/ 2724322 w 3093842"/>
                  <a:gd name="connsiteY43" fmla="*/ 2258500 h 3437383"/>
                  <a:gd name="connsiteX44" fmla="*/ 2738218 w 3093842"/>
                  <a:gd name="connsiteY44" fmla="*/ 2396350 h 3437383"/>
                  <a:gd name="connsiteX45" fmla="*/ 2738218 w 3093842"/>
                  <a:gd name="connsiteY45" fmla="*/ 3080350 h 3437383"/>
                  <a:gd name="connsiteX46" fmla="*/ 2054218 w 3093842"/>
                  <a:gd name="connsiteY46" fmla="*/ 3080350 h 3437383"/>
                  <a:gd name="connsiteX47" fmla="*/ 1916368 w 3093842"/>
                  <a:gd name="connsiteY47" fmla="*/ 3066454 h 3437383"/>
                  <a:gd name="connsiteX48" fmla="*/ 1903980 w 3093842"/>
                  <a:gd name="connsiteY48" fmla="*/ 3062608 h 3437383"/>
                  <a:gd name="connsiteX49" fmla="*/ 1929769 w 3093842"/>
                  <a:gd name="connsiteY49" fmla="*/ 2979528 h 3437383"/>
                  <a:gd name="connsiteX50" fmla="*/ 1941419 w 3093842"/>
                  <a:gd name="connsiteY50" fmla="*/ 2863964 h 3437383"/>
                  <a:gd name="connsiteX51" fmla="*/ 1483564 w 3093842"/>
                  <a:gd name="connsiteY51" fmla="*/ 2302195 h 3437383"/>
                  <a:gd name="connsiteX52" fmla="*/ 1380754 w 3093842"/>
                  <a:gd name="connsiteY52" fmla="*/ 2291831 h 3437383"/>
                  <a:gd name="connsiteX53" fmla="*/ 1381034 w 3093842"/>
                  <a:gd name="connsiteY53" fmla="*/ 2289049 h 3437383"/>
                  <a:gd name="connsiteX54" fmla="*/ 1481770 w 3093842"/>
                  <a:gd name="connsiteY54" fmla="*/ 2278894 h 3437383"/>
                  <a:gd name="connsiteX55" fmla="*/ 1927975 w 3093842"/>
                  <a:gd name="connsiteY55" fmla="*/ 1832689 h 3437383"/>
                  <a:gd name="connsiteX56" fmla="*/ 1939082 w 3093842"/>
                  <a:gd name="connsiteY56" fmla="*/ 1722508 h 3437383"/>
                  <a:gd name="connsiteX57" fmla="*/ 1949711 w 3093842"/>
                  <a:gd name="connsiteY57" fmla="*/ 1721571 h 3437383"/>
                  <a:gd name="connsiteX58" fmla="*/ 804657 w 3093842"/>
                  <a:gd name="connsiteY58" fmla="*/ 1600852 h 3437383"/>
                  <a:gd name="connsiteX59" fmla="*/ 812342 w 3093842"/>
                  <a:gd name="connsiteY59" fmla="*/ 1677081 h 3437383"/>
                  <a:gd name="connsiteX60" fmla="*/ 811852 w 3093842"/>
                  <a:gd name="connsiteY60" fmla="*/ 1681939 h 3437383"/>
                  <a:gd name="connsiteX61" fmla="*/ 796175 w 3093842"/>
                  <a:gd name="connsiteY61" fmla="*/ 1683519 h 3437383"/>
                  <a:gd name="connsiteX62" fmla="*/ 804437 w 3093842"/>
                  <a:gd name="connsiteY62" fmla="*/ 1601561 h 3437383"/>
                  <a:gd name="connsiteX63" fmla="*/ 804657 w 3093842"/>
                  <a:gd name="connsiteY63" fmla="*/ 1600852 h 3437383"/>
                  <a:gd name="connsiteX64" fmla="*/ 2715988 w 3093842"/>
                  <a:gd name="connsiteY64" fmla="*/ 1157779 h 3437383"/>
                  <a:gd name="connsiteX65" fmla="*/ 2743624 w 3093842"/>
                  <a:gd name="connsiteY65" fmla="*/ 1166358 h 3437383"/>
                  <a:gd name="connsiteX66" fmla="*/ 3093842 w 3093842"/>
                  <a:gd name="connsiteY66" fmla="*/ 1694715 h 3437383"/>
                  <a:gd name="connsiteX67" fmla="*/ 2743624 w 3093842"/>
                  <a:gd name="connsiteY67" fmla="*/ 2223072 h 3437383"/>
                  <a:gd name="connsiteX68" fmla="*/ 2715987 w 3093842"/>
                  <a:gd name="connsiteY68" fmla="*/ 2231651 h 3437383"/>
                  <a:gd name="connsiteX69" fmla="*/ 2684466 w 3093842"/>
                  <a:gd name="connsiteY69" fmla="*/ 2130106 h 3437383"/>
                  <a:gd name="connsiteX70" fmla="*/ 2054218 w 3093842"/>
                  <a:gd name="connsiteY70" fmla="*/ 1712350 h 3437383"/>
                  <a:gd name="connsiteX71" fmla="*/ 1949711 w 3093842"/>
                  <a:gd name="connsiteY71" fmla="*/ 1721571 h 3437383"/>
                  <a:gd name="connsiteX72" fmla="*/ 1947004 w 3093842"/>
                  <a:gd name="connsiteY72" fmla="*/ 1694715 h 3437383"/>
                  <a:gd name="connsiteX73" fmla="*/ 1949842 w 3093842"/>
                  <a:gd name="connsiteY73" fmla="*/ 1666559 h 3437383"/>
                  <a:gd name="connsiteX74" fmla="*/ 2054218 w 3093842"/>
                  <a:gd name="connsiteY74" fmla="*/ 1677081 h 3437383"/>
                  <a:gd name="connsiteX75" fmla="*/ 2684466 w 3093842"/>
                  <a:gd name="connsiteY75" fmla="*/ 1259325 h 3437383"/>
                  <a:gd name="connsiteX76" fmla="*/ 2715988 w 3093842"/>
                  <a:gd name="connsiteY76" fmla="*/ 1157779 h 3437383"/>
                  <a:gd name="connsiteX77" fmla="*/ 15151 w 3093842"/>
                  <a:gd name="connsiteY77" fmla="*/ 1149034 h 3437383"/>
                  <a:gd name="connsiteX78" fmla="*/ 54860 w 3093842"/>
                  <a:gd name="connsiteY78" fmla="*/ 1276960 h 3437383"/>
                  <a:gd name="connsiteX79" fmla="*/ 685108 w 3093842"/>
                  <a:gd name="connsiteY79" fmla="*/ 1694716 h 3437383"/>
                  <a:gd name="connsiteX80" fmla="*/ 796175 w 3093842"/>
                  <a:gd name="connsiteY80" fmla="*/ 1683519 h 3437383"/>
                  <a:gd name="connsiteX81" fmla="*/ 792787 w 3093842"/>
                  <a:gd name="connsiteY81" fmla="*/ 1717125 h 3437383"/>
                  <a:gd name="connsiteX82" fmla="*/ 793278 w 3093842"/>
                  <a:gd name="connsiteY82" fmla="*/ 1721990 h 3437383"/>
                  <a:gd name="connsiteX83" fmla="*/ 683999 w 3093842"/>
                  <a:gd name="connsiteY83" fmla="*/ 1712349 h 3437383"/>
                  <a:gd name="connsiteX84" fmla="*/ 53752 w 3093842"/>
                  <a:gd name="connsiteY84" fmla="*/ 2130105 h 3437383"/>
                  <a:gd name="connsiteX85" fmla="*/ 29081 w 3093842"/>
                  <a:gd name="connsiteY85" fmla="*/ 2209585 h 3437383"/>
                  <a:gd name="connsiteX86" fmla="*/ 15722 w 3093842"/>
                  <a:gd name="connsiteY86" fmla="*/ 2205438 h 3437383"/>
                  <a:gd name="connsiteX87" fmla="*/ 15151 w 3093842"/>
                  <a:gd name="connsiteY87" fmla="*/ 1149034 h 3437383"/>
                  <a:gd name="connsiteX88" fmla="*/ 1389517 w 3093842"/>
                  <a:gd name="connsiteY88" fmla="*/ 1146056 h 3437383"/>
                  <a:gd name="connsiteX89" fmla="*/ 1391119 w 3093842"/>
                  <a:gd name="connsiteY89" fmla="*/ 1146218 h 3437383"/>
                  <a:gd name="connsiteX90" fmla="*/ 1389602 w 3093842"/>
                  <a:gd name="connsiteY90" fmla="*/ 1146371 h 3437383"/>
                  <a:gd name="connsiteX91" fmla="*/ 1389517 w 3093842"/>
                  <a:gd name="connsiteY91" fmla="*/ 1146056 h 3437383"/>
                  <a:gd name="connsiteX92" fmla="*/ 1360053 w 3093842"/>
                  <a:gd name="connsiteY92" fmla="*/ 1144326 h 3437383"/>
                  <a:gd name="connsiteX93" fmla="*/ 1384964 w 3093842"/>
                  <a:gd name="connsiteY93" fmla="*/ 1146838 h 3437383"/>
                  <a:gd name="connsiteX94" fmla="*/ 1389602 w 3093842"/>
                  <a:gd name="connsiteY94" fmla="*/ 1146371 h 3437383"/>
                  <a:gd name="connsiteX95" fmla="*/ 1411723 w 3093842"/>
                  <a:gd name="connsiteY95" fmla="*/ 1228264 h 3437383"/>
                  <a:gd name="connsiteX96" fmla="*/ 1916368 w 3093842"/>
                  <a:gd name="connsiteY96" fmla="*/ 1663185 h 3437383"/>
                  <a:gd name="connsiteX97" fmla="*/ 1934370 w 3093842"/>
                  <a:gd name="connsiteY97" fmla="*/ 1664999 h 3437383"/>
                  <a:gd name="connsiteX98" fmla="*/ 1939625 w 3093842"/>
                  <a:gd name="connsiteY98" fmla="*/ 1717125 h 3437383"/>
                  <a:gd name="connsiteX99" fmla="*/ 1939082 w 3093842"/>
                  <a:gd name="connsiteY99" fmla="*/ 1722508 h 3437383"/>
                  <a:gd name="connsiteX100" fmla="*/ 1933138 w 3093842"/>
                  <a:gd name="connsiteY100" fmla="*/ 1723033 h 3437383"/>
                  <a:gd name="connsiteX101" fmla="*/ 1384114 w 3093842"/>
                  <a:gd name="connsiteY101" fmla="*/ 2258500 h 3437383"/>
                  <a:gd name="connsiteX102" fmla="*/ 1381034 w 3093842"/>
                  <a:gd name="connsiteY102" fmla="*/ 2289049 h 3437383"/>
                  <a:gd name="connsiteX103" fmla="*/ 1366206 w 3093842"/>
                  <a:gd name="connsiteY103" fmla="*/ 2290544 h 3437383"/>
                  <a:gd name="connsiteX104" fmla="*/ 1357242 w 3093842"/>
                  <a:gd name="connsiteY104" fmla="*/ 2289641 h 3437383"/>
                  <a:gd name="connsiteX105" fmla="*/ 1354104 w 3093842"/>
                  <a:gd name="connsiteY105" fmla="*/ 2258499 h 3437383"/>
                  <a:gd name="connsiteX106" fmla="*/ 919182 w 3093842"/>
                  <a:gd name="connsiteY106" fmla="*/ 1753854 h 3437383"/>
                  <a:gd name="connsiteX107" fmla="*/ 807640 w 3093842"/>
                  <a:gd name="connsiteY107" fmla="*/ 1723724 h 3437383"/>
                  <a:gd name="connsiteX108" fmla="*/ 811852 w 3093842"/>
                  <a:gd name="connsiteY108" fmla="*/ 1681939 h 3437383"/>
                  <a:gd name="connsiteX109" fmla="*/ 822959 w 3093842"/>
                  <a:gd name="connsiteY109" fmla="*/ 1680820 h 3437383"/>
                  <a:gd name="connsiteX110" fmla="*/ 1327604 w 3093842"/>
                  <a:gd name="connsiteY110" fmla="*/ 1245898 h 3437383"/>
                  <a:gd name="connsiteX111" fmla="*/ 1354900 w 3093842"/>
                  <a:gd name="connsiteY111" fmla="*/ 1144846 h 3437383"/>
                  <a:gd name="connsiteX112" fmla="*/ 1360053 w 3093842"/>
                  <a:gd name="connsiteY112" fmla="*/ 1144326 h 3437383"/>
                  <a:gd name="connsiteX113" fmla="*/ 1108 w 3093842"/>
                  <a:gd name="connsiteY113" fmla="*/ 326716 h 3437383"/>
                  <a:gd name="connsiteX114" fmla="*/ 685108 w 3093842"/>
                  <a:gd name="connsiteY114" fmla="*/ 326716 h 3437383"/>
                  <a:gd name="connsiteX115" fmla="*/ 822959 w 3093842"/>
                  <a:gd name="connsiteY115" fmla="*/ 340613 h 3437383"/>
                  <a:gd name="connsiteX116" fmla="*/ 856369 w 3093842"/>
                  <a:gd name="connsiteY116" fmla="*/ 350983 h 3437383"/>
                  <a:gd name="connsiteX117" fmla="*/ 823195 w 3093842"/>
                  <a:gd name="connsiteY117" fmla="*/ 457855 h 3437383"/>
                  <a:gd name="connsiteX118" fmla="*/ 811545 w 3093842"/>
                  <a:gd name="connsiteY118" fmla="*/ 573419 h 3437383"/>
                  <a:gd name="connsiteX119" fmla="*/ 1269400 w 3093842"/>
                  <a:gd name="connsiteY119" fmla="*/ 1135188 h 3437383"/>
                  <a:gd name="connsiteX120" fmla="*/ 1355174 w 3093842"/>
                  <a:gd name="connsiteY120" fmla="*/ 1143835 h 3437383"/>
                  <a:gd name="connsiteX121" fmla="*/ 1354900 w 3093842"/>
                  <a:gd name="connsiteY121" fmla="*/ 1144846 h 3437383"/>
                  <a:gd name="connsiteX122" fmla="*/ 1250642 w 3093842"/>
                  <a:gd name="connsiteY122" fmla="*/ 1155356 h 3437383"/>
                  <a:gd name="connsiteX123" fmla="*/ 837849 w 3093842"/>
                  <a:gd name="connsiteY123" fmla="*/ 1493924 h 3437383"/>
                  <a:gd name="connsiteX124" fmla="*/ 804657 w 3093842"/>
                  <a:gd name="connsiteY124" fmla="*/ 1600852 h 3437383"/>
                  <a:gd name="connsiteX125" fmla="*/ 800692 w 3093842"/>
                  <a:gd name="connsiteY125" fmla="*/ 1561517 h 3437383"/>
                  <a:gd name="connsiteX126" fmla="*/ 238923 w 3093842"/>
                  <a:gd name="connsiteY126" fmla="*/ 1103661 h 3437383"/>
                  <a:gd name="connsiteX127" fmla="*/ 15722 w 3093842"/>
                  <a:gd name="connsiteY127" fmla="*/ 1148724 h 3437383"/>
                  <a:gd name="connsiteX128" fmla="*/ 15151 w 3093842"/>
                  <a:gd name="connsiteY128" fmla="*/ 1149034 h 3437383"/>
                  <a:gd name="connsiteX129" fmla="*/ 15006 w 3093842"/>
                  <a:gd name="connsiteY129" fmla="*/ 1148566 h 3437383"/>
                  <a:gd name="connsiteX130" fmla="*/ 1108 w 3093842"/>
                  <a:gd name="connsiteY130" fmla="*/ 1010716 h 3437383"/>
                  <a:gd name="connsiteX131" fmla="*/ 1108 w 3093842"/>
                  <a:gd name="connsiteY131" fmla="*/ 326716 h 3437383"/>
                  <a:gd name="connsiteX132" fmla="*/ 2054218 w 3093842"/>
                  <a:gd name="connsiteY132" fmla="*/ 309081 h 3437383"/>
                  <a:gd name="connsiteX133" fmla="*/ 2738218 w 3093842"/>
                  <a:gd name="connsiteY133" fmla="*/ 309081 h 3437383"/>
                  <a:gd name="connsiteX134" fmla="*/ 2738218 w 3093842"/>
                  <a:gd name="connsiteY134" fmla="*/ 993080 h 3437383"/>
                  <a:gd name="connsiteX135" fmla="*/ 2724322 w 3093842"/>
                  <a:gd name="connsiteY135" fmla="*/ 1130930 h 3437383"/>
                  <a:gd name="connsiteX136" fmla="*/ 2715988 w 3093842"/>
                  <a:gd name="connsiteY136" fmla="*/ 1157779 h 3437383"/>
                  <a:gd name="connsiteX137" fmla="*/ 2635987 w 3093842"/>
                  <a:gd name="connsiteY137" fmla="*/ 1132946 h 3437383"/>
                  <a:gd name="connsiteX138" fmla="*/ 2520423 w 3093842"/>
                  <a:gd name="connsiteY138" fmla="*/ 1121295 h 3437383"/>
                  <a:gd name="connsiteX139" fmla="*/ 1958654 w 3093842"/>
                  <a:gd name="connsiteY139" fmla="*/ 1579151 h 3437383"/>
                  <a:gd name="connsiteX140" fmla="*/ 1949842 w 3093842"/>
                  <a:gd name="connsiteY140" fmla="*/ 1666559 h 3437383"/>
                  <a:gd name="connsiteX141" fmla="*/ 1934370 w 3093842"/>
                  <a:gd name="connsiteY141" fmla="*/ 1664999 h 3437383"/>
                  <a:gd name="connsiteX142" fmla="*/ 1927975 w 3093842"/>
                  <a:gd name="connsiteY142" fmla="*/ 1601561 h 3437383"/>
                  <a:gd name="connsiteX143" fmla="*/ 1481770 w 3093842"/>
                  <a:gd name="connsiteY143" fmla="*/ 1155356 h 3437383"/>
                  <a:gd name="connsiteX144" fmla="*/ 1391119 w 3093842"/>
                  <a:gd name="connsiteY144" fmla="*/ 1146218 h 3437383"/>
                  <a:gd name="connsiteX145" fmla="*/ 1500528 w 3093842"/>
                  <a:gd name="connsiteY145" fmla="*/ 1135188 h 3437383"/>
                  <a:gd name="connsiteX146" fmla="*/ 1958383 w 3093842"/>
                  <a:gd name="connsiteY146" fmla="*/ 573419 h 3437383"/>
                  <a:gd name="connsiteX147" fmla="*/ 1913321 w 3093842"/>
                  <a:gd name="connsiteY147" fmla="*/ 350218 h 3437383"/>
                  <a:gd name="connsiteX148" fmla="*/ 1901107 w 3093842"/>
                  <a:gd name="connsiteY148" fmla="*/ 327715 h 3437383"/>
                  <a:gd name="connsiteX149" fmla="*/ 1916368 w 3093842"/>
                  <a:gd name="connsiteY149" fmla="*/ 322977 h 3437383"/>
                  <a:gd name="connsiteX150" fmla="*/ 2054218 w 3093842"/>
                  <a:gd name="connsiteY150" fmla="*/ 309081 h 3437383"/>
                  <a:gd name="connsiteX151" fmla="*/ 1384964 w 3093842"/>
                  <a:gd name="connsiteY151" fmla="*/ 0 h 3437383"/>
                  <a:gd name="connsiteX152" fmla="*/ 1860452 w 3093842"/>
                  <a:gd name="connsiteY152" fmla="*/ 252815 h 3437383"/>
                  <a:gd name="connsiteX153" fmla="*/ 1901107 w 3093842"/>
                  <a:gd name="connsiteY153" fmla="*/ 327715 h 3437383"/>
                  <a:gd name="connsiteX154" fmla="*/ 1787974 w 3093842"/>
                  <a:gd name="connsiteY154" fmla="*/ 362833 h 3437383"/>
                  <a:gd name="connsiteX155" fmla="*/ 1370218 w 3093842"/>
                  <a:gd name="connsiteY155" fmla="*/ 993080 h 3437383"/>
                  <a:gd name="connsiteX156" fmla="*/ 1380901 w 3093842"/>
                  <a:gd name="connsiteY156" fmla="*/ 1114161 h 3437383"/>
                  <a:gd name="connsiteX157" fmla="*/ 1389517 w 3093842"/>
                  <a:gd name="connsiteY157" fmla="*/ 1146056 h 3437383"/>
                  <a:gd name="connsiteX158" fmla="*/ 1366206 w 3093842"/>
                  <a:gd name="connsiteY158" fmla="*/ 1143706 h 3437383"/>
                  <a:gd name="connsiteX159" fmla="*/ 1360053 w 3093842"/>
                  <a:gd name="connsiteY159" fmla="*/ 1144326 h 3437383"/>
                  <a:gd name="connsiteX160" fmla="*/ 1355174 w 3093842"/>
                  <a:gd name="connsiteY160" fmla="*/ 1143835 h 3437383"/>
                  <a:gd name="connsiteX161" fmla="*/ 1358426 w 3093842"/>
                  <a:gd name="connsiteY161" fmla="*/ 1131795 h 3437383"/>
                  <a:gd name="connsiteX162" fmla="*/ 1369109 w 3093842"/>
                  <a:gd name="connsiteY162" fmla="*/ 1010716 h 3437383"/>
                  <a:gd name="connsiteX163" fmla="*/ 951353 w 3093842"/>
                  <a:gd name="connsiteY163" fmla="*/ 380468 h 3437383"/>
                  <a:gd name="connsiteX164" fmla="*/ 856369 w 3093842"/>
                  <a:gd name="connsiteY164" fmla="*/ 350983 h 3437383"/>
                  <a:gd name="connsiteX165" fmla="*/ 856607 w 3093842"/>
                  <a:gd name="connsiteY165" fmla="*/ 350218 h 3437383"/>
                  <a:gd name="connsiteX166" fmla="*/ 1384964 w 3093842"/>
                  <a:gd name="connsiteY166" fmla="*/ 0 h 3437383"/>
                  <a:gd name="connsiteX0" fmla="*/ 1368000 w 3093842"/>
                  <a:gd name="connsiteY0" fmla="*/ 2037730 h 3184568"/>
                  <a:gd name="connsiteX1" fmla="*/ 1380754 w 3093842"/>
                  <a:gd name="connsiteY1" fmla="*/ 2039016 h 3184568"/>
                  <a:gd name="connsiteX2" fmla="*/ 1370218 w 3093842"/>
                  <a:gd name="connsiteY2" fmla="*/ 2143535 h 3184568"/>
                  <a:gd name="connsiteX3" fmla="*/ 1787974 w 3093842"/>
                  <a:gd name="connsiteY3" fmla="*/ 2773783 h 3184568"/>
                  <a:gd name="connsiteX4" fmla="*/ 1903980 w 3093842"/>
                  <a:gd name="connsiteY4" fmla="*/ 2809793 h 3184568"/>
                  <a:gd name="connsiteX5" fmla="*/ 1896357 w 3093842"/>
                  <a:gd name="connsiteY5" fmla="*/ 2834350 h 3184568"/>
                  <a:gd name="connsiteX6" fmla="*/ 1368000 w 3093842"/>
                  <a:gd name="connsiteY6" fmla="*/ 3184568 h 3184568"/>
                  <a:gd name="connsiteX7" fmla="*/ 839643 w 3093842"/>
                  <a:gd name="connsiteY7" fmla="*/ 2834350 h 3184568"/>
                  <a:gd name="connsiteX8" fmla="*/ 832215 w 3093842"/>
                  <a:gd name="connsiteY8" fmla="*/ 2810420 h 3184568"/>
                  <a:gd name="connsiteX9" fmla="*/ 950244 w 3093842"/>
                  <a:gd name="connsiteY9" fmla="*/ 2773782 h 3184568"/>
                  <a:gd name="connsiteX10" fmla="*/ 1368000 w 3093842"/>
                  <a:gd name="connsiteY10" fmla="*/ 2143534 h 3184568"/>
                  <a:gd name="connsiteX11" fmla="*/ 1357441 w 3093842"/>
                  <a:gd name="connsiteY11" fmla="*/ 2038795 h 3184568"/>
                  <a:gd name="connsiteX12" fmla="*/ 1368000 w 3093842"/>
                  <a:gd name="connsiteY12" fmla="*/ 2037730 h 3184568"/>
                  <a:gd name="connsiteX13" fmla="*/ 800474 w 3093842"/>
                  <a:gd name="connsiteY13" fmla="*/ 1540563 h 3184568"/>
                  <a:gd name="connsiteX14" fmla="*/ 804437 w 3093842"/>
                  <a:gd name="connsiteY14" fmla="*/ 1579874 h 3184568"/>
                  <a:gd name="connsiteX15" fmla="*/ 1250642 w 3093842"/>
                  <a:gd name="connsiteY15" fmla="*/ 2026079 h 3184568"/>
                  <a:gd name="connsiteX16" fmla="*/ 1357242 w 3093842"/>
                  <a:gd name="connsiteY16" fmla="*/ 2036826 h 3184568"/>
                  <a:gd name="connsiteX17" fmla="*/ 1357441 w 3093842"/>
                  <a:gd name="connsiteY17" fmla="*/ 2038795 h 3184568"/>
                  <a:gd name="connsiteX18" fmla="*/ 1252436 w 3093842"/>
                  <a:gd name="connsiteY18" fmla="*/ 2049380 h 3184568"/>
                  <a:gd name="connsiteX19" fmla="*/ 794581 w 3093842"/>
                  <a:gd name="connsiteY19" fmla="*/ 2611149 h 3184568"/>
                  <a:gd name="connsiteX20" fmla="*/ 806231 w 3093842"/>
                  <a:gd name="connsiteY20" fmla="*/ 2726713 h 3184568"/>
                  <a:gd name="connsiteX21" fmla="*/ 832215 w 3093842"/>
                  <a:gd name="connsiteY21" fmla="*/ 2810420 h 3184568"/>
                  <a:gd name="connsiteX22" fmla="*/ 821850 w 3093842"/>
                  <a:gd name="connsiteY22" fmla="*/ 2813638 h 3184568"/>
                  <a:gd name="connsiteX23" fmla="*/ 683999 w 3093842"/>
                  <a:gd name="connsiteY23" fmla="*/ 2827534 h 3184568"/>
                  <a:gd name="connsiteX24" fmla="*/ 0 w 3093842"/>
                  <a:gd name="connsiteY24" fmla="*/ 2827534 h 3184568"/>
                  <a:gd name="connsiteX25" fmla="*/ 0 w 3093842"/>
                  <a:gd name="connsiteY25" fmla="*/ 2143534 h 3184568"/>
                  <a:gd name="connsiteX26" fmla="*/ 13897 w 3093842"/>
                  <a:gd name="connsiteY26" fmla="*/ 2005684 h 3184568"/>
                  <a:gd name="connsiteX27" fmla="*/ 29081 w 3093842"/>
                  <a:gd name="connsiteY27" fmla="*/ 1956770 h 3184568"/>
                  <a:gd name="connsiteX28" fmla="*/ 123359 w 3093842"/>
                  <a:gd name="connsiteY28" fmla="*/ 1986035 h 3184568"/>
                  <a:gd name="connsiteX29" fmla="*/ 238923 w 3093842"/>
                  <a:gd name="connsiteY29" fmla="*/ 1997685 h 3184568"/>
                  <a:gd name="connsiteX30" fmla="*/ 772567 w 3093842"/>
                  <a:gd name="connsiteY30" fmla="*/ 1634524 h 3184568"/>
                  <a:gd name="connsiteX31" fmla="*/ 800474 w 3093842"/>
                  <a:gd name="connsiteY31" fmla="*/ 1540563 h 3184568"/>
                  <a:gd name="connsiteX32" fmla="*/ 793278 w 3093842"/>
                  <a:gd name="connsiteY32" fmla="*/ 1469175 h 3184568"/>
                  <a:gd name="connsiteX33" fmla="*/ 805080 w 3093842"/>
                  <a:gd name="connsiteY33" fmla="*/ 1470217 h 3184568"/>
                  <a:gd name="connsiteX34" fmla="*/ 807640 w 3093842"/>
                  <a:gd name="connsiteY34" fmla="*/ 1470909 h 3184568"/>
                  <a:gd name="connsiteX35" fmla="*/ 800692 w 3093842"/>
                  <a:gd name="connsiteY35" fmla="*/ 1539830 h 3184568"/>
                  <a:gd name="connsiteX36" fmla="*/ 800474 w 3093842"/>
                  <a:gd name="connsiteY36" fmla="*/ 1540563 h 3184568"/>
                  <a:gd name="connsiteX37" fmla="*/ 793278 w 3093842"/>
                  <a:gd name="connsiteY37" fmla="*/ 1469175 h 3184568"/>
                  <a:gd name="connsiteX38" fmla="*/ 1949711 w 3093842"/>
                  <a:gd name="connsiteY38" fmla="*/ 1468756 h 3184568"/>
                  <a:gd name="connsiteX39" fmla="*/ 1958654 w 3093842"/>
                  <a:gd name="connsiteY39" fmla="*/ 1557464 h 3184568"/>
                  <a:gd name="connsiteX40" fmla="*/ 2520423 w 3093842"/>
                  <a:gd name="connsiteY40" fmla="*/ 2015319 h 3184568"/>
                  <a:gd name="connsiteX41" fmla="*/ 2635987 w 3093842"/>
                  <a:gd name="connsiteY41" fmla="*/ 2003669 h 3184568"/>
                  <a:gd name="connsiteX42" fmla="*/ 2715987 w 3093842"/>
                  <a:gd name="connsiteY42" fmla="*/ 1978836 h 3184568"/>
                  <a:gd name="connsiteX43" fmla="*/ 2724322 w 3093842"/>
                  <a:gd name="connsiteY43" fmla="*/ 2005685 h 3184568"/>
                  <a:gd name="connsiteX44" fmla="*/ 2738218 w 3093842"/>
                  <a:gd name="connsiteY44" fmla="*/ 2143535 h 3184568"/>
                  <a:gd name="connsiteX45" fmla="*/ 2738218 w 3093842"/>
                  <a:gd name="connsiteY45" fmla="*/ 2827535 h 3184568"/>
                  <a:gd name="connsiteX46" fmla="*/ 2054218 w 3093842"/>
                  <a:gd name="connsiteY46" fmla="*/ 2827535 h 3184568"/>
                  <a:gd name="connsiteX47" fmla="*/ 1916368 w 3093842"/>
                  <a:gd name="connsiteY47" fmla="*/ 2813639 h 3184568"/>
                  <a:gd name="connsiteX48" fmla="*/ 1903980 w 3093842"/>
                  <a:gd name="connsiteY48" fmla="*/ 2809793 h 3184568"/>
                  <a:gd name="connsiteX49" fmla="*/ 1929769 w 3093842"/>
                  <a:gd name="connsiteY49" fmla="*/ 2726713 h 3184568"/>
                  <a:gd name="connsiteX50" fmla="*/ 1941419 w 3093842"/>
                  <a:gd name="connsiteY50" fmla="*/ 2611149 h 3184568"/>
                  <a:gd name="connsiteX51" fmla="*/ 1483564 w 3093842"/>
                  <a:gd name="connsiteY51" fmla="*/ 2049380 h 3184568"/>
                  <a:gd name="connsiteX52" fmla="*/ 1380754 w 3093842"/>
                  <a:gd name="connsiteY52" fmla="*/ 2039016 h 3184568"/>
                  <a:gd name="connsiteX53" fmla="*/ 1381034 w 3093842"/>
                  <a:gd name="connsiteY53" fmla="*/ 2036234 h 3184568"/>
                  <a:gd name="connsiteX54" fmla="*/ 1481770 w 3093842"/>
                  <a:gd name="connsiteY54" fmla="*/ 2026079 h 3184568"/>
                  <a:gd name="connsiteX55" fmla="*/ 1927975 w 3093842"/>
                  <a:gd name="connsiteY55" fmla="*/ 1579874 h 3184568"/>
                  <a:gd name="connsiteX56" fmla="*/ 1939082 w 3093842"/>
                  <a:gd name="connsiteY56" fmla="*/ 1469693 h 3184568"/>
                  <a:gd name="connsiteX57" fmla="*/ 1949711 w 3093842"/>
                  <a:gd name="connsiteY57" fmla="*/ 1468756 h 3184568"/>
                  <a:gd name="connsiteX58" fmla="*/ 804657 w 3093842"/>
                  <a:gd name="connsiteY58" fmla="*/ 1348037 h 3184568"/>
                  <a:gd name="connsiteX59" fmla="*/ 812342 w 3093842"/>
                  <a:gd name="connsiteY59" fmla="*/ 1424266 h 3184568"/>
                  <a:gd name="connsiteX60" fmla="*/ 811852 w 3093842"/>
                  <a:gd name="connsiteY60" fmla="*/ 1429124 h 3184568"/>
                  <a:gd name="connsiteX61" fmla="*/ 796175 w 3093842"/>
                  <a:gd name="connsiteY61" fmla="*/ 1430704 h 3184568"/>
                  <a:gd name="connsiteX62" fmla="*/ 804437 w 3093842"/>
                  <a:gd name="connsiteY62" fmla="*/ 1348746 h 3184568"/>
                  <a:gd name="connsiteX63" fmla="*/ 804657 w 3093842"/>
                  <a:gd name="connsiteY63" fmla="*/ 1348037 h 3184568"/>
                  <a:gd name="connsiteX64" fmla="*/ 2715988 w 3093842"/>
                  <a:gd name="connsiteY64" fmla="*/ 904964 h 3184568"/>
                  <a:gd name="connsiteX65" fmla="*/ 2743624 w 3093842"/>
                  <a:gd name="connsiteY65" fmla="*/ 913543 h 3184568"/>
                  <a:gd name="connsiteX66" fmla="*/ 3093842 w 3093842"/>
                  <a:gd name="connsiteY66" fmla="*/ 1441900 h 3184568"/>
                  <a:gd name="connsiteX67" fmla="*/ 2743624 w 3093842"/>
                  <a:gd name="connsiteY67" fmla="*/ 1970257 h 3184568"/>
                  <a:gd name="connsiteX68" fmla="*/ 2715987 w 3093842"/>
                  <a:gd name="connsiteY68" fmla="*/ 1978836 h 3184568"/>
                  <a:gd name="connsiteX69" fmla="*/ 2684466 w 3093842"/>
                  <a:gd name="connsiteY69" fmla="*/ 1877291 h 3184568"/>
                  <a:gd name="connsiteX70" fmla="*/ 2054218 w 3093842"/>
                  <a:gd name="connsiteY70" fmla="*/ 1459535 h 3184568"/>
                  <a:gd name="connsiteX71" fmla="*/ 1949711 w 3093842"/>
                  <a:gd name="connsiteY71" fmla="*/ 1468756 h 3184568"/>
                  <a:gd name="connsiteX72" fmla="*/ 1947004 w 3093842"/>
                  <a:gd name="connsiteY72" fmla="*/ 1441900 h 3184568"/>
                  <a:gd name="connsiteX73" fmla="*/ 1949842 w 3093842"/>
                  <a:gd name="connsiteY73" fmla="*/ 1413744 h 3184568"/>
                  <a:gd name="connsiteX74" fmla="*/ 2054218 w 3093842"/>
                  <a:gd name="connsiteY74" fmla="*/ 1424266 h 3184568"/>
                  <a:gd name="connsiteX75" fmla="*/ 2684466 w 3093842"/>
                  <a:gd name="connsiteY75" fmla="*/ 1006510 h 3184568"/>
                  <a:gd name="connsiteX76" fmla="*/ 2715988 w 3093842"/>
                  <a:gd name="connsiteY76" fmla="*/ 904964 h 3184568"/>
                  <a:gd name="connsiteX77" fmla="*/ 15151 w 3093842"/>
                  <a:gd name="connsiteY77" fmla="*/ 896219 h 3184568"/>
                  <a:gd name="connsiteX78" fmla="*/ 54860 w 3093842"/>
                  <a:gd name="connsiteY78" fmla="*/ 1024145 h 3184568"/>
                  <a:gd name="connsiteX79" fmla="*/ 685108 w 3093842"/>
                  <a:gd name="connsiteY79" fmla="*/ 1441901 h 3184568"/>
                  <a:gd name="connsiteX80" fmla="*/ 796175 w 3093842"/>
                  <a:gd name="connsiteY80" fmla="*/ 1430704 h 3184568"/>
                  <a:gd name="connsiteX81" fmla="*/ 792787 w 3093842"/>
                  <a:gd name="connsiteY81" fmla="*/ 1464310 h 3184568"/>
                  <a:gd name="connsiteX82" fmla="*/ 793278 w 3093842"/>
                  <a:gd name="connsiteY82" fmla="*/ 1469175 h 3184568"/>
                  <a:gd name="connsiteX83" fmla="*/ 683999 w 3093842"/>
                  <a:gd name="connsiteY83" fmla="*/ 1459534 h 3184568"/>
                  <a:gd name="connsiteX84" fmla="*/ 53752 w 3093842"/>
                  <a:gd name="connsiteY84" fmla="*/ 1877290 h 3184568"/>
                  <a:gd name="connsiteX85" fmla="*/ 29081 w 3093842"/>
                  <a:gd name="connsiteY85" fmla="*/ 1956770 h 3184568"/>
                  <a:gd name="connsiteX86" fmla="*/ 15722 w 3093842"/>
                  <a:gd name="connsiteY86" fmla="*/ 1952623 h 3184568"/>
                  <a:gd name="connsiteX87" fmla="*/ 15151 w 3093842"/>
                  <a:gd name="connsiteY87" fmla="*/ 896219 h 3184568"/>
                  <a:gd name="connsiteX88" fmla="*/ 1389517 w 3093842"/>
                  <a:gd name="connsiteY88" fmla="*/ 893241 h 3184568"/>
                  <a:gd name="connsiteX89" fmla="*/ 1391119 w 3093842"/>
                  <a:gd name="connsiteY89" fmla="*/ 893403 h 3184568"/>
                  <a:gd name="connsiteX90" fmla="*/ 1389602 w 3093842"/>
                  <a:gd name="connsiteY90" fmla="*/ 893556 h 3184568"/>
                  <a:gd name="connsiteX91" fmla="*/ 1389517 w 3093842"/>
                  <a:gd name="connsiteY91" fmla="*/ 893241 h 3184568"/>
                  <a:gd name="connsiteX92" fmla="*/ 1360053 w 3093842"/>
                  <a:gd name="connsiteY92" fmla="*/ 891511 h 3184568"/>
                  <a:gd name="connsiteX93" fmla="*/ 1384964 w 3093842"/>
                  <a:gd name="connsiteY93" fmla="*/ 894023 h 3184568"/>
                  <a:gd name="connsiteX94" fmla="*/ 1389602 w 3093842"/>
                  <a:gd name="connsiteY94" fmla="*/ 893556 h 3184568"/>
                  <a:gd name="connsiteX95" fmla="*/ 1411723 w 3093842"/>
                  <a:gd name="connsiteY95" fmla="*/ 975449 h 3184568"/>
                  <a:gd name="connsiteX96" fmla="*/ 1916368 w 3093842"/>
                  <a:gd name="connsiteY96" fmla="*/ 1410370 h 3184568"/>
                  <a:gd name="connsiteX97" fmla="*/ 1934370 w 3093842"/>
                  <a:gd name="connsiteY97" fmla="*/ 1412184 h 3184568"/>
                  <a:gd name="connsiteX98" fmla="*/ 1939625 w 3093842"/>
                  <a:gd name="connsiteY98" fmla="*/ 1464310 h 3184568"/>
                  <a:gd name="connsiteX99" fmla="*/ 1939082 w 3093842"/>
                  <a:gd name="connsiteY99" fmla="*/ 1469693 h 3184568"/>
                  <a:gd name="connsiteX100" fmla="*/ 1933138 w 3093842"/>
                  <a:gd name="connsiteY100" fmla="*/ 1470218 h 3184568"/>
                  <a:gd name="connsiteX101" fmla="*/ 1384114 w 3093842"/>
                  <a:gd name="connsiteY101" fmla="*/ 2005685 h 3184568"/>
                  <a:gd name="connsiteX102" fmla="*/ 1381034 w 3093842"/>
                  <a:gd name="connsiteY102" fmla="*/ 2036234 h 3184568"/>
                  <a:gd name="connsiteX103" fmla="*/ 1366206 w 3093842"/>
                  <a:gd name="connsiteY103" fmla="*/ 2037729 h 3184568"/>
                  <a:gd name="connsiteX104" fmla="*/ 1357242 w 3093842"/>
                  <a:gd name="connsiteY104" fmla="*/ 2036826 h 3184568"/>
                  <a:gd name="connsiteX105" fmla="*/ 1354104 w 3093842"/>
                  <a:gd name="connsiteY105" fmla="*/ 2005684 h 3184568"/>
                  <a:gd name="connsiteX106" fmla="*/ 919182 w 3093842"/>
                  <a:gd name="connsiteY106" fmla="*/ 1501039 h 3184568"/>
                  <a:gd name="connsiteX107" fmla="*/ 807640 w 3093842"/>
                  <a:gd name="connsiteY107" fmla="*/ 1470909 h 3184568"/>
                  <a:gd name="connsiteX108" fmla="*/ 811852 w 3093842"/>
                  <a:gd name="connsiteY108" fmla="*/ 1429124 h 3184568"/>
                  <a:gd name="connsiteX109" fmla="*/ 822959 w 3093842"/>
                  <a:gd name="connsiteY109" fmla="*/ 1428005 h 3184568"/>
                  <a:gd name="connsiteX110" fmla="*/ 1327604 w 3093842"/>
                  <a:gd name="connsiteY110" fmla="*/ 993083 h 3184568"/>
                  <a:gd name="connsiteX111" fmla="*/ 1354900 w 3093842"/>
                  <a:gd name="connsiteY111" fmla="*/ 892031 h 3184568"/>
                  <a:gd name="connsiteX112" fmla="*/ 1360053 w 3093842"/>
                  <a:gd name="connsiteY112" fmla="*/ 891511 h 3184568"/>
                  <a:gd name="connsiteX113" fmla="*/ 1108 w 3093842"/>
                  <a:gd name="connsiteY113" fmla="*/ 73901 h 3184568"/>
                  <a:gd name="connsiteX114" fmla="*/ 685108 w 3093842"/>
                  <a:gd name="connsiteY114" fmla="*/ 73901 h 3184568"/>
                  <a:gd name="connsiteX115" fmla="*/ 822959 w 3093842"/>
                  <a:gd name="connsiteY115" fmla="*/ 87798 h 3184568"/>
                  <a:gd name="connsiteX116" fmla="*/ 856369 w 3093842"/>
                  <a:gd name="connsiteY116" fmla="*/ 98168 h 3184568"/>
                  <a:gd name="connsiteX117" fmla="*/ 823195 w 3093842"/>
                  <a:gd name="connsiteY117" fmla="*/ 205040 h 3184568"/>
                  <a:gd name="connsiteX118" fmla="*/ 811545 w 3093842"/>
                  <a:gd name="connsiteY118" fmla="*/ 320604 h 3184568"/>
                  <a:gd name="connsiteX119" fmla="*/ 1269400 w 3093842"/>
                  <a:gd name="connsiteY119" fmla="*/ 882373 h 3184568"/>
                  <a:gd name="connsiteX120" fmla="*/ 1355174 w 3093842"/>
                  <a:gd name="connsiteY120" fmla="*/ 891020 h 3184568"/>
                  <a:gd name="connsiteX121" fmla="*/ 1354900 w 3093842"/>
                  <a:gd name="connsiteY121" fmla="*/ 892031 h 3184568"/>
                  <a:gd name="connsiteX122" fmla="*/ 1250642 w 3093842"/>
                  <a:gd name="connsiteY122" fmla="*/ 902541 h 3184568"/>
                  <a:gd name="connsiteX123" fmla="*/ 837849 w 3093842"/>
                  <a:gd name="connsiteY123" fmla="*/ 1241109 h 3184568"/>
                  <a:gd name="connsiteX124" fmla="*/ 804657 w 3093842"/>
                  <a:gd name="connsiteY124" fmla="*/ 1348037 h 3184568"/>
                  <a:gd name="connsiteX125" fmla="*/ 800692 w 3093842"/>
                  <a:gd name="connsiteY125" fmla="*/ 1308702 h 3184568"/>
                  <a:gd name="connsiteX126" fmla="*/ 238923 w 3093842"/>
                  <a:gd name="connsiteY126" fmla="*/ 850846 h 3184568"/>
                  <a:gd name="connsiteX127" fmla="*/ 15722 w 3093842"/>
                  <a:gd name="connsiteY127" fmla="*/ 895909 h 3184568"/>
                  <a:gd name="connsiteX128" fmla="*/ 15151 w 3093842"/>
                  <a:gd name="connsiteY128" fmla="*/ 896219 h 3184568"/>
                  <a:gd name="connsiteX129" fmla="*/ 15006 w 3093842"/>
                  <a:gd name="connsiteY129" fmla="*/ 895751 h 3184568"/>
                  <a:gd name="connsiteX130" fmla="*/ 1108 w 3093842"/>
                  <a:gd name="connsiteY130" fmla="*/ 757901 h 3184568"/>
                  <a:gd name="connsiteX131" fmla="*/ 1108 w 3093842"/>
                  <a:gd name="connsiteY131" fmla="*/ 73901 h 3184568"/>
                  <a:gd name="connsiteX132" fmla="*/ 2054218 w 3093842"/>
                  <a:gd name="connsiteY132" fmla="*/ 56266 h 3184568"/>
                  <a:gd name="connsiteX133" fmla="*/ 2738218 w 3093842"/>
                  <a:gd name="connsiteY133" fmla="*/ 56266 h 3184568"/>
                  <a:gd name="connsiteX134" fmla="*/ 2738218 w 3093842"/>
                  <a:gd name="connsiteY134" fmla="*/ 740265 h 3184568"/>
                  <a:gd name="connsiteX135" fmla="*/ 2724322 w 3093842"/>
                  <a:gd name="connsiteY135" fmla="*/ 878115 h 3184568"/>
                  <a:gd name="connsiteX136" fmla="*/ 2715988 w 3093842"/>
                  <a:gd name="connsiteY136" fmla="*/ 904964 h 3184568"/>
                  <a:gd name="connsiteX137" fmla="*/ 2635987 w 3093842"/>
                  <a:gd name="connsiteY137" fmla="*/ 880131 h 3184568"/>
                  <a:gd name="connsiteX138" fmla="*/ 2520423 w 3093842"/>
                  <a:gd name="connsiteY138" fmla="*/ 868480 h 3184568"/>
                  <a:gd name="connsiteX139" fmla="*/ 1958654 w 3093842"/>
                  <a:gd name="connsiteY139" fmla="*/ 1326336 h 3184568"/>
                  <a:gd name="connsiteX140" fmla="*/ 1949842 w 3093842"/>
                  <a:gd name="connsiteY140" fmla="*/ 1413744 h 3184568"/>
                  <a:gd name="connsiteX141" fmla="*/ 1934370 w 3093842"/>
                  <a:gd name="connsiteY141" fmla="*/ 1412184 h 3184568"/>
                  <a:gd name="connsiteX142" fmla="*/ 1927975 w 3093842"/>
                  <a:gd name="connsiteY142" fmla="*/ 1348746 h 3184568"/>
                  <a:gd name="connsiteX143" fmla="*/ 1481770 w 3093842"/>
                  <a:gd name="connsiteY143" fmla="*/ 902541 h 3184568"/>
                  <a:gd name="connsiteX144" fmla="*/ 1391119 w 3093842"/>
                  <a:gd name="connsiteY144" fmla="*/ 893403 h 3184568"/>
                  <a:gd name="connsiteX145" fmla="*/ 1500528 w 3093842"/>
                  <a:gd name="connsiteY145" fmla="*/ 882373 h 3184568"/>
                  <a:gd name="connsiteX146" fmla="*/ 1958383 w 3093842"/>
                  <a:gd name="connsiteY146" fmla="*/ 320604 h 3184568"/>
                  <a:gd name="connsiteX147" fmla="*/ 1913321 w 3093842"/>
                  <a:gd name="connsiteY147" fmla="*/ 97403 h 3184568"/>
                  <a:gd name="connsiteX148" fmla="*/ 1901107 w 3093842"/>
                  <a:gd name="connsiteY148" fmla="*/ 74900 h 3184568"/>
                  <a:gd name="connsiteX149" fmla="*/ 1916368 w 3093842"/>
                  <a:gd name="connsiteY149" fmla="*/ 70162 h 3184568"/>
                  <a:gd name="connsiteX150" fmla="*/ 2054218 w 3093842"/>
                  <a:gd name="connsiteY150" fmla="*/ 56266 h 3184568"/>
                  <a:gd name="connsiteX151" fmla="*/ 856607 w 3093842"/>
                  <a:gd name="connsiteY151" fmla="*/ 97403 h 3184568"/>
                  <a:gd name="connsiteX152" fmla="*/ 1860452 w 3093842"/>
                  <a:gd name="connsiteY152" fmla="*/ 0 h 3184568"/>
                  <a:gd name="connsiteX153" fmla="*/ 1901107 w 3093842"/>
                  <a:gd name="connsiteY153" fmla="*/ 74900 h 3184568"/>
                  <a:gd name="connsiteX154" fmla="*/ 1787974 w 3093842"/>
                  <a:gd name="connsiteY154" fmla="*/ 110018 h 3184568"/>
                  <a:gd name="connsiteX155" fmla="*/ 1370218 w 3093842"/>
                  <a:gd name="connsiteY155" fmla="*/ 740265 h 3184568"/>
                  <a:gd name="connsiteX156" fmla="*/ 1380901 w 3093842"/>
                  <a:gd name="connsiteY156" fmla="*/ 861346 h 3184568"/>
                  <a:gd name="connsiteX157" fmla="*/ 1389517 w 3093842"/>
                  <a:gd name="connsiteY157" fmla="*/ 893241 h 3184568"/>
                  <a:gd name="connsiteX158" fmla="*/ 1366206 w 3093842"/>
                  <a:gd name="connsiteY158" fmla="*/ 890891 h 3184568"/>
                  <a:gd name="connsiteX159" fmla="*/ 1360053 w 3093842"/>
                  <a:gd name="connsiteY159" fmla="*/ 891511 h 3184568"/>
                  <a:gd name="connsiteX160" fmla="*/ 1355174 w 3093842"/>
                  <a:gd name="connsiteY160" fmla="*/ 891020 h 3184568"/>
                  <a:gd name="connsiteX161" fmla="*/ 1358426 w 3093842"/>
                  <a:gd name="connsiteY161" fmla="*/ 878980 h 3184568"/>
                  <a:gd name="connsiteX162" fmla="*/ 1369109 w 3093842"/>
                  <a:gd name="connsiteY162" fmla="*/ 757901 h 3184568"/>
                  <a:gd name="connsiteX163" fmla="*/ 951353 w 3093842"/>
                  <a:gd name="connsiteY163" fmla="*/ 127653 h 3184568"/>
                  <a:gd name="connsiteX164" fmla="*/ 856369 w 3093842"/>
                  <a:gd name="connsiteY164" fmla="*/ 98168 h 3184568"/>
                  <a:gd name="connsiteX165" fmla="*/ 856607 w 3093842"/>
                  <a:gd name="connsiteY165" fmla="*/ 97403 h 3184568"/>
                  <a:gd name="connsiteX0" fmla="*/ 1368000 w 3093842"/>
                  <a:gd name="connsiteY0" fmla="*/ 1981464 h 3128302"/>
                  <a:gd name="connsiteX1" fmla="*/ 1380754 w 3093842"/>
                  <a:gd name="connsiteY1" fmla="*/ 1982750 h 3128302"/>
                  <a:gd name="connsiteX2" fmla="*/ 1370218 w 3093842"/>
                  <a:gd name="connsiteY2" fmla="*/ 2087269 h 3128302"/>
                  <a:gd name="connsiteX3" fmla="*/ 1787974 w 3093842"/>
                  <a:gd name="connsiteY3" fmla="*/ 2717517 h 3128302"/>
                  <a:gd name="connsiteX4" fmla="*/ 1903980 w 3093842"/>
                  <a:gd name="connsiteY4" fmla="*/ 2753527 h 3128302"/>
                  <a:gd name="connsiteX5" fmla="*/ 1896357 w 3093842"/>
                  <a:gd name="connsiteY5" fmla="*/ 2778084 h 3128302"/>
                  <a:gd name="connsiteX6" fmla="*/ 1368000 w 3093842"/>
                  <a:gd name="connsiteY6" fmla="*/ 3128302 h 3128302"/>
                  <a:gd name="connsiteX7" fmla="*/ 839643 w 3093842"/>
                  <a:gd name="connsiteY7" fmla="*/ 2778084 h 3128302"/>
                  <a:gd name="connsiteX8" fmla="*/ 832215 w 3093842"/>
                  <a:gd name="connsiteY8" fmla="*/ 2754154 h 3128302"/>
                  <a:gd name="connsiteX9" fmla="*/ 950244 w 3093842"/>
                  <a:gd name="connsiteY9" fmla="*/ 2717516 h 3128302"/>
                  <a:gd name="connsiteX10" fmla="*/ 1368000 w 3093842"/>
                  <a:gd name="connsiteY10" fmla="*/ 2087268 h 3128302"/>
                  <a:gd name="connsiteX11" fmla="*/ 1357441 w 3093842"/>
                  <a:gd name="connsiteY11" fmla="*/ 1982529 h 3128302"/>
                  <a:gd name="connsiteX12" fmla="*/ 1368000 w 3093842"/>
                  <a:gd name="connsiteY12" fmla="*/ 1981464 h 3128302"/>
                  <a:gd name="connsiteX13" fmla="*/ 800474 w 3093842"/>
                  <a:gd name="connsiteY13" fmla="*/ 1484297 h 3128302"/>
                  <a:gd name="connsiteX14" fmla="*/ 804437 w 3093842"/>
                  <a:gd name="connsiteY14" fmla="*/ 1523608 h 3128302"/>
                  <a:gd name="connsiteX15" fmla="*/ 1250642 w 3093842"/>
                  <a:gd name="connsiteY15" fmla="*/ 1969813 h 3128302"/>
                  <a:gd name="connsiteX16" fmla="*/ 1357242 w 3093842"/>
                  <a:gd name="connsiteY16" fmla="*/ 1980560 h 3128302"/>
                  <a:gd name="connsiteX17" fmla="*/ 1357441 w 3093842"/>
                  <a:gd name="connsiteY17" fmla="*/ 1982529 h 3128302"/>
                  <a:gd name="connsiteX18" fmla="*/ 1252436 w 3093842"/>
                  <a:gd name="connsiteY18" fmla="*/ 1993114 h 3128302"/>
                  <a:gd name="connsiteX19" fmla="*/ 794581 w 3093842"/>
                  <a:gd name="connsiteY19" fmla="*/ 2554883 h 3128302"/>
                  <a:gd name="connsiteX20" fmla="*/ 806231 w 3093842"/>
                  <a:gd name="connsiteY20" fmla="*/ 2670447 h 3128302"/>
                  <a:gd name="connsiteX21" fmla="*/ 832215 w 3093842"/>
                  <a:gd name="connsiteY21" fmla="*/ 2754154 h 3128302"/>
                  <a:gd name="connsiteX22" fmla="*/ 821850 w 3093842"/>
                  <a:gd name="connsiteY22" fmla="*/ 2757372 h 3128302"/>
                  <a:gd name="connsiteX23" fmla="*/ 683999 w 3093842"/>
                  <a:gd name="connsiteY23" fmla="*/ 2771268 h 3128302"/>
                  <a:gd name="connsiteX24" fmla="*/ 0 w 3093842"/>
                  <a:gd name="connsiteY24" fmla="*/ 2771268 h 3128302"/>
                  <a:gd name="connsiteX25" fmla="*/ 0 w 3093842"/>
                  <a:gd name="connsiteY25" fmla="*/ 2087268 h 3128302"/>
                  <a:gd name="connsiteX26" fmla="*/ 13897 w 3093842"/>
                  <a:gd name="connsiteY26" fmla="*/ 1949418 h 3128302"/>
                  <a:gd name="connsiteX27" fmla="*/ 29081 w 3093842"/>
                  <a:gd name="connsiteY27" fmla="*/ 1900504 h 3128302"/>
                  <a:gd name="connsiteX28" fmla="*/ 123359 w 3093842"/>
                  <a:gd name="connsiteY28" fmla="*/ 1929769 h 3128302"/>
                  <a:gd name="connsiteX29" fmla="*/ 238923 w 3093842"/>
                  <a:gd name="connsiteY29" fmla="*/ 1941419 h 3128302"/>
                  <a:gd name="connsiteX30" fmla="*/ 772567 w 3093842"/>
                  <a:gd name="connsiteY30" fmla="*/ 1578258 h 3128302"/>
                  <a:gd name="connsiteX31" fmla="*/ 800474 w 3093842"/>
                  <a:gd name="connsiteY31" fmla="*/ 1484297 h 3128302"/>
                  <a:gd name="connsiteX32" fmla="*/ 793278 w 3093842"/>
                  <a:gd name="connsiteY32" fmla="*/ 1412909 h 3128302"/>
                  <a:gd name="connsiteX33" fmla="*/ 805080 w 3093842"/>
                  <a:gd name="connsiteY33" fmla="*/ 1413951 h 3128302"/>
                  <a:gd name="connsiteX34" fmla="*/ 807640 w 3093842"/>
                  <a:gd name="connsiteY34" fmla="*/ 1414643 h 3128302"/>
                  <a:gd name="connsiteX35" fmla="*/ 800692 w 3093842"/>
                  <a:gd name="connsiteY35" fmla="*/ 1483564 h 3128302"/>
                  <a:gd name="connsiteX36" fmla="*/ 800474 w 3093842"/>
                  <a:gd name="connsiteY36" fmla="*/ 1484297 h 3128302"/>
                  <a:gd name="connsiteX37" fmla="*/ 793278 w 3093842"/>
                  <a:gd name="connsiteY37" fmla="*/ 1412909 h 3128302"/>
                  <a:gd name="connsiteX38" fmla="*/ 1949711 w 3093842"/>
                  <a:gd name="connsiteY38" fmla="*/ 1412490 h 3128302"/>
                  <a:gd name="connsiteX39" fmla="*/ 1958654 w 3093842"/>
                  <a:gd name="connsiteY39" fmla="*/ 1501198 h 3128302"/>
                  <a:gd name="connsiteX40" fmla="*/ 2520423 w 3093842"/>
                  <a:gd name="connsiteY40" fmla="*/ 1959053 h 3128302"/>
                  <a:gd name="connsiteX41" fmla="*/ 2635987 w 3093842"/>
                  <a:gd name="connsiteY41" fmla="*/ 1947403 h 3128302"/>
                  <a:gd name="connsiteX42" fmla="*/ 2715987 w 3093842"/>
                  <a:gd name="connsiteY42" fmla="*/ 1922570 h 3128302"/>
                  <a:gd name="connsiteX43" fmla="*/ 2724322 w 3093842"/>
                  <a:gd name="connsiteY43" fmla="*/ 1949419 h 3128302"/>
                  <a:gd name="connsiteX44" fmla="*/ 2738218 w 3093842"/>
                  <a:gd name="connsiteY44" fmla="*/ 2087269 h 3128302"/>
                  <a:gd name="connsiteX45" fmla="*/ 2738218 w 3093842"/>
                  <a:gd name="connsiteY45" fmla="*/ 2771269 h 3128302"/>
                  <a:gd name="connsiteX46" fmla="*/ 2054218 w 3093842"/>
                  <a:gd name="connsiteY46" fmla="*/ 2771269 h 3128302"/>
                  <a:gd name="connsiteX47" fmla="*/ 1916368 w 3093842"/>
                  <a:gd name="connsiteY47" fmla="*/ 2757373 h 3128302"/>
                  <a:gd name="connsiteX48" fmla="*/ 1903980 w 3093842"/>
                  <a:gd name="connsiteY48" fmla="*/ 2753527 h 3128302"/>
                  <a:gd name="connsiteX49" fmla="*/ 1929769 w 3093842"/>
                  <a:gd name="connsiteY49" fmla="*/ 2670447 h 3128302"/>
                  <a:gd name="connsiteX50" fmla="*/ 1941419 w 3093842"/>
                  <a:gd name="connsiteY50" fmla="*/ 2554883 h 3128302"/>
                  <a:gd name="connsiteX51" fmla="*/ 1483564 w 3093842"/>
                  <a:gd name="connsiteY51" fmla="*/ 1993114 h 3128302"/>
                  <a:gd name="connsiteX52" fmla="*/ 1380754 w 3093842"/>
                  <a:gd name="connsiteY52" fmla="*/ 1982750 h 3128302"/>
                  <a:gd name="connsiteX53" fmla="*/ 1381034 w 3093842"/>
                  <a:gd name="connsiteY53" fmla="*/ 1979968 h 3128302"/>
                  <a:gd name="connsiteX54" fmla="*/ 1481770 w 3093842"/>
                  <a:gd name="connsiteY54" fmla="*/ 1969813 h 3128302"/>
                  <a:gd name="connsiteX55" fmla="*/ 1927975 w 3093842"/>
                  <a:gd name="connsiteY55" fmla="*/ 1523608 h 3128302"/>
                  <a:gd name="connsiteX56" fmla="*/ 1939082 w 3093842"/>
                  <a:gd name="connsiteY56" fmla="*/ 1413427 h 3128302"/>
                  <a:gd name="connsiteX57" fmla="*/ 1949711 w 3093842"/>
                  <a:gd name="connsiteY57" fmla="*/ 1412490 h 3128302"/>
                  <a:gd name="connsiteX58" fmla="*/ 804657 w 3093842"/>
                  <a:gd name="connsiteY58" fmla="*/ 1291771 h 3128302"/>
                  <a:gd name="connsiteX59" fmla="*/ 812342 w 3093842"/>
                  <a:gd name="connsiteY59" fmla="*/ 1368000 h 3128302"/>
                  <a:gd name="connsiteX60" fmla="*/ 811852 w 3093842"/>
                  <a:gd name="connsiteY60" fmla="*/ 1372858 h 3128302"/>
                  <a:gd name="connsiteX61" fmla="*/ 796175 w 3093842"/>
                  <a:gd name="connsiteY61" fmla="*/ 1374438 h 3128302"/>
                  <a:gd name="connsiteX62" fmla="*/ 804437 w 3093842"/>
                  <a:gd name="connsiteY62" fmla="*/ 1292480 h 3128302"/>
                  <a:gd name="connsiteX63" fmla="*/ 804657 w 3093842"/>
                  <a:gd name="connsiteY63" fmla="*/ 1291771 h 3128302"/>
                  <a:gd name="connsiteX64" fmla="*/ 2715988 w 3093842"/>
                  <a:gd name="connsiteY64" fmla="*/ 848698 h 3128302"/>
                  <a:gd name="connsiteX65" fmla="*/ 2743624 w 3093842"/>
                  <a:gd name="connsiteY65" fmla="*/ 857277 h 3128302"/>
                  <a:gd name="connsiteX66" fmla="*/ 3093842 w 3093842"/>
                  <a:gd name="connsiteY66" fmla="*/ 1385634 h 3128302"/>
                  <a:gd name="connsiteX67" fmla="*/ 2743624 w 3093842"/>
                  <a:gd name="connsiteY67" fmla="*/ 1913991 h 3128302"/>
                  <a:gd name="connsiteX68" fmla="*/ 2715987 w 3093842"/>
                  <a:gd name="connsiteY68" fmla="*/ 1922570 h 3128302"/>
                  <a:gd name="connsiteX69" fmla="*/ 2684466 w 3093842"/>
                  <a:gd name="connsiteY69" fmla="*/ 1821025 h 3128302"/>
                  <a:gd name="connsiteX70" fmla="*/ 2054218 w 3093842"/>
                  <a:gd name="connsiteY70" fmla="*/ 1403269 h 3128302"/>
                  <a:gd name="connsiteX71" fmla="*/ 1949711 w 3093842"/>
                  <a:gd name="connsiteY71" fmla="*/ 1412490 h 3128302"/>
                  <a:gd name="connsiteX72" fmla="*/ 1947004 w 3093842"/>
                  <a:gd name="connsiteY72" fmla="*/ 1385634 h 3128302"/>
                  <a:gd name="connsiteX73" fmla="*/ 1949842 w 3093842"/>
                  <a:gd name="connsiteY73" fmla="*/ 1357478 h 3128302"/>
                  <a:gd name="connsiteX74" fmla="*/ 2054218 w 3093842"/>
                  <a:gd name="connsiteY74" fmla="*/ 1368000 h 3128302"/>
                  <a:gd name="connsiteX75" fmla="*/ 2684466 w 3093842"/>
                  <a:gd name="connsiteY75" fmla="*/ 950244 h 3128302"/>
                  <a:gd name="connsiteX76" fmla="*/ 2715988 w 3093842"/>
                  <a:gd name="connsiteY76" fmla="*/ 848698 h 3128302"/>
                  <a:gd name="connsiteX77" fmla="*/ 15151 w 3093842"/>
                  <a:gd name="connsiteY77" fmla="*/ 839953 h 3128302"/>
                  <a:gd name="connsiteX78" fmla="*/ 54860 w 3093842"/>
                  <a:gd name="connsiteY78" fmla="*/ 967879 h 3128302"/>
                  <a:gd name="connsiteX79" fmla="*/ 685108 w 3093842"/>
                  <a:gd name="connsiteY79" fmla="*/ 1385635 h 3128302"/>
                  <a:gd name="connsiteX80" fmla="*/ 796175 w 3093842"/>
                  <a:gd name="connsiteY80" fmla="*/ 1374438 h 3128302"/>
                  <a:gd name="connsiteX81" fmla="*/ 792787 w 3093842"/>
                  <a:gd name="connsiteY81" fmla="*/ 1408044 h 3128302"/>
                  <a:gd name="connsiteX82" fmla="*/ 793278 w 3093842"/>
                  <a:gd name="connsiteY82" fmla="*/ 1412909 h 3128302"/>
                  <a:gd name="connsiteX83" fmla="*/ 683999 w 3093842"/>
                  <a:gd name="connsiteY83" fmla="*/ 1403268 h 3128302"/>
                  <a:gd name="connsiteX84" fmla="*/ 53752 w 3093842"/>
                  <a:gd name="connsiteY84" fmla="*/ 1821024 h 3128302"/>
                  <a:gd name="connsiteX85" fmla="*/ 29081 w 3093842"/>
                  <a:gd name="connsiteY85" fmla="*/ 1900504 h 3128302"/>
                  <a:gd name="connsiteX86" fmla="*/ 15722 w 3093842"/>
                  <a:gd name="connsiteY86" fmla="*/ 1896357 h 3128302"/>
                  <a:gd name="connsiteX87" fmla="*/ 15151 w 3093842"/>
                  <a:gd name="connsiteY87" fmla="*/ 839953 h 3128302"/>
                  <a:gd name="connsiteX88" fmla="*/ 1389517 w 3093842"/>
                  <a:gd name="connsiteY88" fmla="*/ 836975 h 3128302"/>
                  <a:gd name="connsiteX89" fmla="*/ 1391119 w 3093842"/>
                  <a:gd name="connsiteY89" fmla="*/ 837137 h 3128302"/>
                  <a:gd name="connsiteX90" fmla="*/ 1389602 w 3093842"/>
                  <a:gd name="connsiteY90" fmla="*/ 837290 h 3128302"/>
                  <a:gd name="connsiteX91" fmla="*/ 1389517 w 3093842"/>
                  <a:gd name="connsiteY91" fmla="*/ 836975 h 3128302"/>
                  <a:gd name="connsiteX92" fmla="*/ 1360053 w 3093842"/>
                  <a:gd name="connsiteY92" fmla="*/ 835245 h 3128302"/>
                  <a:gd name="connsiteX93" fmla="*/ 1384964 w 3093842"/>
                  <a:gd name="connsiteY93" fmla="*/ 837757 h 3128302"/>
                  <a:gd name="connsiteX94" fmla="*/ 1389602 w 3093842"/>
                  <a:gd name="connsiteY94" fmla="*/ 837290 h 3128302"/>
                  <a:gd name="connsiteX95" fmla="*/ 1411723 w 3093842"/>
                  <a:gd name="connsiteY95" fmla="*/ 919183 h 3128302"/>
                  <a:gd name="connsiteX96" fmla="*/ 1916368 w 3093842"/>
                  <a:gd name="connsiteY96" fmla="*/ 1354104 h 3128302"/>
                  <a:gd name="connsiteX97" fmla="*/ 1934370 w 3093842"/>
                  <a:gd name="connsiteY97" fmla="*/ 1355918 h 3128302"/>
                  <a:gd name="connsiteX98" fmla="*/ 1939625 w 3093842"/>
                  <a:gd name="connsiteY98" fmla="*/ 1408044 h 3128302"/>
                  <a:gd name="connsiteX99" fmla="*/ 1939082 w 3093842"/>
                  <a:gd name="connsiteY99" fmla="*/ 1413427 h 3128302"/>
                  <a:gd name="connsiteX100" fmla="*/ 1933138 w 3093842"/>
                  <a:gd name="connsiteY100" fmla="*/ 1413952 h 3128302"/>
                  <a:gd name="connsiteX101" fmla="*/ 1384114 w 3093842"/>
                  <a:gd name="connsiteY101" fmla="*/ 1949419 h 3128302"/>
                  <a:gd name="connsiteX102" fmla="*/ 1381034 w 3093842"/>
                  <a:gd name="connsiteY102" fmla="*/ 1979968 h 3128302"/>
                  <a:gd name="connsiteX103" fmla="*/ 1366206 w 3093842"/>
                  <a:gd name="connsiteY103" fmla="*/ 1981463 h 3128302"/>
                  <a:gd name="connsiteX104" fmla="*/ 1357242 w 3093842"/>
                  <a:gd name="connsiteY104" fmla="*/ 1980560 h 3128302"/>
                  <a:gd name="connsiteX105" fmla="*/ 1354104 w 3093842"/>
                  <a:gd name="connsiteY105" fmla="*/ 1949418 h 3128302"/>
                  <a:gd name="connsiteX106" fmla="*/ 919182 w 3093842"/>
                  <a:gd name="connsiteY106" fmla="*/ 1444773 h 3128302"/>
                  <a:gd name="connsiteX107" fmla="*/ 807640 w 3093842"/>
                  <a:gd name="connsiteY107" fmla="*/ 1414643 h 3128302"/>
                  <a:gd name="connsiteX108" fmla="*/ 811852 w 3093842"/>
                  <a:gd name="connsiteY108" fmla="*/ 1372858 h 3128302"/>
                  <a:gd name="connsiteX109" fmla="*/ 822959 w 3093842"/>
                  <a:gd name="connsiteY109" fmla="*/ 1371739 h 3128302"/>
                  <a:gd name="connsiteX110" fmla="*/ 1327604 w 3093842"/>
                  <a:gd name="connsiteY110" fmla="*/ 936817 h 3128302"/>
                  <a:gd name="connsiteX111" fmla="*/ 1354900 w 3093842"/>
                  <a:gd name="connsiteY111" fmla="*/ 835765 h 3128302"/>
                  <a:gd name="connsiteX112" fmla="*/ 1360053 w 3093842"/>
                  <a:gd name="connsiteY112" fmla="*/ 835245 h 3128302"/>
                  <a:gd name="connsiteX113" fmla="*/ 1108 w 3093842"/>
                  <a:gd name="connsiteY113" fmla="*/ 17635 h 3128302"/>
                  <a:gd name="connsiteX114" fmla="*/ 685108 w 3093842"/>
                  <a:gd name="connsiteY114" fmla="*/ 17635 h 3128302"/>
                  <a:gd name="connsiteX115" fmla="*/ 822959 w 3093842"/>
                  <a:gd name="connsiteY115" fmla="*/ 31532 h 3128302"/>
                  <a:gd name="connsiteX116" fmla="*/ 856369 w 3093842"/>
                  <a:gd name="connsiteY116" fmla="*/ 41902 h 3128302"/>
                  <a:gd name="connsiteX117" fmla="*/ 823195 w 3093842"/>
                  <a:gd name="connsiteY117" fmla="*/ 148774 h 3128302"/>
                  <a:gd name="connsiteX118" fmla="*/ 811545 w 3093842"/>
                  <a:gd name="connsiteY118" fmla="*/ 264338 h 3128302"/>
                  <a:gd name="connsiteX119" fmla="*/ 1269400 w 3093842"/>
                  <a:gd name="connsiteY119" fmla="*/ 826107 h 3128302"/>
                  <a:gd name="connsiteX120" fmla="*/ 1355174 w 3093842"/>
                  <a:gd name="connsiteY120" fmla="*/ 834754 h 3128302"/>
                  <a:gd name="connsiteX121" fmla="*/ 1354900 w 3093842"/>
                  <a:gd name="connsiteY121" fmla="*/ 835765 h 3128302"/>
                  <a:gd name="connsiteX122" fmla="*/ 1250642 w 3093842"/>
                  <a:gd name="connsiteY122" fmla="*/ 846275 h 3128302"/>
                  <a:gd name="connsiteX123" fmla="*/ 837849 w 3093842"/>
                  <a:gd name="connsiteY123" fmla="*/ 1184843 h 3128302"/>
                  <a:gd name="connsiteX124" fmla="*/ 804657 w 3093842"/>
                  <a:gd name="connsiteY124" fmla="*/ 1291771 h 3128302"/>
                  <a:gd name="connsiteX125" fmla="*/ 800692 w 3093842"/>
                  <a:gd name="connsiteY125" fmla="*/ 1252436 h 3128302"/>
                  <a:gd name="connsiteX126" fmla="*/ 238923 w 3093842"/>
                  <a:gd name="connsiteY126" fmla="*/ 794580 h 3128302"/>
                  <a:gd name="connsiteX127" fmla="*/ 15722 w 3093842"/>
                  <a:gd name="connsiteY127" fmla="*/ 839643 h 3128302"/>
                  <a:gd name="connsiteX128" fmla="*/ 15151 w 3093842"/>
                  <a:gd name="connsiteY128" fmla="*/ 839953 h 3128302"/>
                  <a:gd name="connsiteX129" fmla="*/ 15006 w 3093842"/>
                  <a:gd name="connsiteY129" fmla="*/ 839485 h 3128302"/>
                  <a:gd name="connsiteX130" fmla="*/ 1108 w 3093842"/>
                  <a:gd name="connsiteY130" fmla="*/ 701635 h 3128302"/>
                  <a:gd name="connsiteX131" fmla="*/ 1108 w 3093842"/>
                  <a:gd name="connsiteY131" fmla="*/ 17635 h 3128302"/>
                  <a:gd name="connsiteX132" fmla="*/ 2054218 w 3093842"/>
                  <a:gd name="connsiteY132" fmla="*/ 0 h 3128302"/>
                  <a:gd name="connsiteX133" fmla="*/ 2738218 w 3093842"/>
                  <a:gd name="connsiteY133" fmla="*/ 0 h 3128302"/>
                  <a:gd name="connsiteX134" fmla="*/ 2738218 w 3093842"/>
                  <a:gd name="connsiteY134" fmla="*/ 683999 h 3128302"/>
                  <a:gd name="connsiteX135" fmla="*/ 2724322 w 3093842"/>
                  <a:gd name="connsiteY135" fmla="*/ 821849 h 3128302"/>
                  <a:gd name="connsiteX136" fmla="*/ 2715988 w 3093842"/>
                  <a:gd name="connsiteY136" fmla="*/ 848698 h 3128302"/>
                  <a:gd name="connsiteX137" fmla="*/ 2635987 w 3093842"/>
                  <a:gd name="connsiteY137" fmla="*/ 823865 h 3128302"/>
                  <a:gd name="connsiteX138" fmla="*/ 2520423 w 3093842"/>
                  <a:gd name="connsiteY138" fmla="*/ 812214 h 3128302"/>
                  <a:gd name="connsiteX139" fmla="*/ 1958654 w 3093842"/>
                  <a:gd name="connsiteY139" fmla="*/ 1270070 h 3128302"/>
                  <a:gd name="connsiteX140" fmla="*/ 1949842 w 3093842"/>
                  <a:gd name="connsiteY140" fmla="*/ 1357478 h 3128302"/>
                  <a:gd name="connsiteX141" fmla="*/ 1934370 w 3093842"/>
                  <a:gd name="connsiteY141" fmla="*/ 1355918 h 3128302"/>
                  <a:gd name="connsiteX142" fmla="*/ 1927975 w 3093842"/>
                  <a:gd name="connsiteY142" fmla="*/ 1292480 h 3128302"/>
                  <a:gd name="connsiteX143" fmla="*/ 1481770 w 3093842"/>
                  <a:gd name="connsiteY143" fmla="*/ 846275 h 3128302"/>
                  <a:gd name="connsiteX144" fmla="*/ 1391119 w 3093842"/>
                  <a:gd name="connsiteY144" fmla="*/ 837137 h 3128302"/>
                  <a:gd name="connsiteX145" fmla="*/ 1500528 w 3093842"/>
                  <a:gd name="connsiteY145" fmla="*/ 826107 h 3128302"/>
                  <a:gd name="connsiteX146" fmla="*/ 1958383 w 3093842"/>
                  <a:gd name="connsiteY146" fmla="*/ 264338 h 3128302"/>
                  <a:gd name="connsiteX147" fmla="*/ 1913321 w 3093842"/>
                  <a:gd name="connsiteY147" fmla="*/ 41137 h 3128302"/>
                  <a:gd name="connsiteX148" fmla="*/ 1901107 w 3093842"/>
                  <a:gd name="connsiteY148" fmla="*/ 18634 h 3128302"/>
                  <a:gd name="connsiteX149" fmla="*/ 1916368 w 3093842"/>
                  <a:gd name="connsiteY149" fmla="*/ 13896 h 3128302"/>
                  <a:gd name="connsiteX150" fmla="*/ 2054218 w 3093842"/>
                  <a:gd name="connsiteY150" fmla="*/ 0 h 3128302"/>
                  <a:gd name="connsiteX151" fmla="*/ 856607 w 3093842"/>
                  <a:gd name="connsiteY151" fmla="*/ 41137 h 3128302"/>
                  <a:gd name="connsiteX152" fmla="*/ 1901107 w 3093842"/>
                  <a:gd name="connsiteY152" fmla="*/ 18634 h 3128302"/>
                  <a:gd name="connsiteX153" fmla="*/ 1787974 w 3093842"/>
                  <a:gd name="connsiteY153" fmla="*/ 53752 h 3128302"/>
                  <a:gd name="connsiteX154" fmla="*/ 1370218 w 3093842"/>
                  <a:gd name="connsiteY154" fmla="*/ 683999 h 3128302"/>
                  <a:gd name="connsiteX155" fmla="*/ 1380901 w 3093842"/>
                  <a:gd name="connsiteY155" fmla="*/ 805080 h 3128302"/>
                  <a:gd name="connsiteX156" fmla="*/ 1389517 w 3093842"/>
                  <a:gd name="connsiteY156" fmla="*/ 836975 h 3128302"/>
                  <a:gd name="connsiteX157" fmla="*/ 1366206 w 3093842"/>
                  <a:gd name="connsiteY157" fmla="*/ 834625 h 3128302"/>
                  <a:gd name="connsiteX158" fmla="*/ 1360053 w 3093842"/>
                  <a:gd name="connsiteY158" fmla="*/ 835245 h 3128302"/>
                  <a:gd name="connsiteX159" fmla="*/ 1355174 w 3093842"/>
                  <a:gd name="connsiteY159" fmla="*/ 834754 h 3128302"/>
                  <a:gd name="connsiteX160" fmla="*/ 1358426 w 3093842"/>
                  <a:gd name="connsiteY160" fmla="*/ 822714 h 3128302"/>
                  <a:gd name="connsiteX161" fmla="*/ 1369109 w 3093842"/>
                  <a:gd name="connsiteY161" fmla="*/ 701635 h 3128302"/>
                  <a:gd name="connsiteX162" fmla="*/ 951353 w 3093842"/>
                  <a:gd name="connsiteY162" fmla="*/ 71387 h 3128302"/>
                  <a:gd name="connsiteX163" fmla="*/ 856369 w 3093842"/>
                  <a:gd name="connsiteY163" fmla="*/ 41902 h 3128302"/>
                  <a:gd name="connsiteX164" fmla="*/ 856607 w 3093842"/>
                  <a:gd name="connsiteY164" fmla="*/ 41137 h 3128302"/>
                  <a:gd name="connsiteX0" fmla="*/ 1368000 w 3093842"/>
                  <a:gd name="connsiteY0" fmla="*/ 1981464 h 3163358"/>
                  <a:gd name="connsiteX1" fmla="*/ 1380754 w 3093842"/>
                  <a:gd name="connsiteY1" fmla="*/ 1982750 h 3163358"/>
                  <a:gd name="connsiteX2" fmla="*/ 1370218 w 3093842"/>
                  <a:gd name="connsiteY2" fmla="*/ 2087269 h 3163358"/>
                  <a:gd name="connsiteX3" fmla="*/ 1787974 w 3093842"/>
                  <a:gd name="connsiteY3" fmla="*/ 2717517 h 3163358"/>
                  <a:gd name="connsiteX4" fmla="*/ 1903980 w 3093842"/>
                  <a:gd name="connsiteY4" fmla="*/ 2753527 h 3163358"/>
                  <a:gd name="connsiteX5" fmla="*/ 1896357 w 3093842"/>
                  <a:gd name="connsiteY5" fmla="*/ 2778084 h 3163358"/>
                  <a:gd name="connsiteX6" fmla="*/ 1368000 w 3093842"/>
                  <a:gd name="connsiteY6" fmla="*/ 3128302 h 3163358"/>
                  <a:gd name="connsiteX7" fmla="*/ 1387091 w 3093842"/>
                  <a:gd name="connsiteY7" fmla="*/ 3111409 h 3163358"/>
                  <a:gd name="connsiteX8" fmla="*/ 839643 w 3093842"/>
                  <a:gd name="connsiteY8" fmla="*/ 2778084 h 3163358"/>
                  <a:gd name="connsiteX9" fmla="*/ 832215 w 3093842"/>
                  <a:gd name="connsiteY9" fmla="*/ 2754154 h 3163358"/>
                  <a:gd name="connsiteX10" fmla="*/ 950244 w 3093842"/>
                  <a:gd name="connsiteY10" fmla="*/ 2717516 h 3163358"/>
                  <a:gd name="connsiteX11" fmla="*/ 1368000 w 3093842"/>
                  <a:gd name="connsiteY11" fmla="*/ 2087268 h 3163358"/>
                  <a:gd name="connsiteX12" fmla="*/ 1357441 w 3093842"/>
                  <a:gd name="connsiteY12" fmla="*/ 1982529 h 3163358"/>
                  <a:gd name="connsiteX13" fmla="*/ 1368000 w 3093842"/>
                  <a:gd name="connsiteY13" fmla="*/ 1981464 h 3163358"/>
                  <a:gd name="connsiteX14" fmla="*/ 800474 w 3093842"/>
                  <a:gd name="connsiteY14" fmla="*/ 1484297 h 3163358"/>
                  <a:gd name="connsiteX15" fmla="*/ 804437 w 3093842"/>
                  <a:gd name="connsiteY15" fmla="*/ 1523608 h 3163358"/>
                  <a:gd name="connsiteX16" fmla="*/ 1250642 w 3093842"/>
                  <a:gd name="connsiteY16" fmla="*/ 1969813 h 3163358"/>
                  <a:gd name="connsiteX17" fmla="*/ 1357242 w 3093842"/>
                  <a:gd name="connsiteY17" fmla="*/ 1980560 h 3163358"/>
                  <a:gd name="connsiteX18" fmla="*/ 1357441 w 3093842"/>
                  <a:gd name="connsiteY18" fmla="*/ 1982529 h 3163358"/>
                  <a:gd name="connsiteX19" fmla="*/ 1252436 w 3093842"/>
                  <a:gd name="connsiteY19" fmla="*/ 1993114 h 3163358"/>
                  <a:gd name="connsiteX20" fmla="*/ 794581 w 3093842"/>
                  <a:gd name="connsiteY20" fmla="*/ 2554883 h 3163358"/>
                  <a:gd name="connsiteX21" fmla="*/ 806231 w 3093842"/>
                  <a:gd name="connsiteY21" fmla="*/ 2670447 h 3163358"/>
                  <a:gd name="connsiteX22" fmla="*/ 832215 w 3093842"/>
                  <a:gd name="connsiteY22" fmla="*/ 2754154 h 3163358"/>
                  <a:gd name="connsiteX23" fmla="*/ 821850 w 3093842"/>
                  <a:gd name="connsiteY23" fmla="*/ 2757372 h 3163358"/>
                  <a:gd name="connsiteX24" fmla="*/ 683999 w 3093842"/>
                  <a:gd name="connsiteY24" fmla="*/ 2771268 h 3163358"/>
                  <a:gd name="connsiteX25" fmla="*/ 0 w 3093842"/>
                  <a:gd name="connsiteY25" fmla="*/ 2771268 h 3163358"/>
                  <a:gd name="connsiteX26" fmla="*/ 0 w 3093842"/>
                  <a:gd name="connsiteY26" fmla="*/ 2087268 h 3163358"/>
                  <a:gd name="connsiteX27" fmla="*/ 13897 w 3093842"/>
                  <a:gd name="connsiteY27" fmla="*/ 1949418 h 3163358"/>
                  <a:gd name="connsiteX28" fmla="*/ 29081 w 3093842"/>
                  <a:gd name="connsiteY28" fmla="*/ 1900504 h 3163358"/>
                  <a:gd name="connsiteX29" fmla="*/ 123359 w 3093842"/>
                  <a:gd name="connsiteY29" fmla="*/ 1929769 h 3163358"/>
                  <a:gd name="connsiteX30" fmla="*/ 238923 w 3093842"/>
                  <a:gd name="connsiteY30" fmla="*/ 1941419 h 3163358"/>
                  <a:gd name="connsiteX31" fmla="*/ 772567 w 3093842"/>
                  <a:gd name="connsiteY31" fmla="*/ 1578258 h 3163358"/>
                  <a:gd name="connsiteX32" fmla="*/ 800474 w 3093842"/>
                  <a:gd name="connsiteY32" fmla="*/ 1484297 h 3163358"/>
                  <a:gd name="connsiteX33" fmla="*/ 793278 w 3093842"/>
                  <a:gd name="connsiteY33" fmla="*/ 1412909 h 3163358"/>
                  <a:gd name="connsiteX34" fmla="*/ 805080 w 3093842"/>
                  <a:gd name="connsiteY34" fmla="*/ 1413951 h 3163358"/>
                  <a:gd name="connsiteX35" fmla="*/ 807640 w 3093842"/>
                  <a:gd name="connsiteY35" fmla="*/ 1414643 h 3163358"/>
                  <a:gd name="connsiteX36" fmla="*/ 800692 w 3093842"/>
                  <a:gd name="connsiteY36" fmla="*/ 1483564 h 3163358"/>
                  <a:gd name="connsiteX37" fmla="*/ 800474 w 3093842"/>
                  <a:gd name="connsiteY37" fmla="*/ 1484297 h 3163358"/>
                  <a:gd name="connsiteX38" fmla="*/ 793278 w 3093842"/>
                  <a:gd name="connsiteY38" fmla="*/ 1412909 h 3163358"/>
                  <a:gd name="connsiteX39" fmla="*/ 1949711 w 3093842"/>
                  <a:gd name="connsiteY39" fmla="*/ 1412490 h 3163358"/>
                  <a:gd name="connsiteX40" fmla="*/ 1958654 w 3093842"/>
                  <a:gd name="connsiteY40" fmla="*/ 1501198 h 3163358"/>
                  <a:gd name="connsiteX41" fmla="*/ 2520423 w 3093842"/>
                  <a:gd name="connsiteY41" fmla="*/ 1959053 h 3163358"/>
                  <a:gd name="connsiteX42" fmla="*/ 2635987 w 3093842"/>
                  <a:gd name="connsiteY42" fmla="*/ 1947403 h 3163358"/>
                  <a:gd name="connsiteX43" fmla="*/ 2715987 w 3093842"/>
                  <a:gd name="connsiteY43" fmla="*/ 1922570 h 3163358"/>
                  <a:gd name="connsiteX44" fmla="*/ 2724322 w 3093842"/>
                  <a:gd name="connsiteY44" fmla="*/ 1949419 h 3163358"/>
                  <a:gd name="connsiteX45" fmla="*/ 2738218 w 3093842"/>
                  <a:gd name="connsiteY45" fmla="*/ 2087269 h 3163358"/>
                  <a:gd name="connsiteX46" fmla="*/ 2738218 w 3093842"/>
                  <a:gd name="connsiteY46" fmla="*/ 2771269 h 3163358"/>
                  <a:gd name="connsiteX47" fmla="*/ 2054218 w 3093842"/>
                  <a:gd name="connsiteY47" fmla="*/ 2771269 h 3163358"/>
                  <a:gd name="connsiteX48" fmla="*/ 1916368 w 3093842"/>
                  <a:gd name="connsiteY48" fmla="*/ 2757373 h 3163358"/>
                  <a:gd name="connsiteX49" fmla="*/ 1903980 w 3093842"/>
                  <a:gd name="connsiteY49" fmla="*/ 2753527 h 3163358"/>
                  <a:gd name="connsiteX50" fmla="*/ 1929769 w 3093842"/>
                  <a:gd name="connsiteY50" fmla="*/ 2670447 h 3163358"/>
                  <a:gd name="connsiteX51" fmla="*/ 1941419 w 3093842"/>
                  <a:gd name="connsiteY51" fmla="*/ 2554883 h 3163358"/>
                  <a:gd name="connsiteX52" fmla="*/ 1483564 w 3093842"/>
                  <a:gd name="connsiteY52" fmla="*/ 1993114 h 3163358"/>
                  <a:gd name="connsiteX53" fmla="*/ 1380754 w 3093842"/>
                  <a:gd name="connsiteY53" fmla="*/ 1982750 h 3163358"/>
                  <a:gd name="connsiteX54" fmla="*/ 1381034 w 3093842"/>
                  <a:gd name="connsiteY54" fmla="*/ 1979968 h 3163358"/>
                  <a:gd name="connsiteX55" fmla="*/ 1481770 w 3093842"/>
                  <a:gd name="connsiteY55" fmla="*/ 1969813 h 3163358"/>
                  <a:gd name="connsiteX56" fmla="*/ 1927975 w 3093842"/>
                  <a:gd name="connsiteY56" fmla="*/ 1523608 h 3163358"/>
                  <a:gd name="connsiteX57" fmla="*/ 1939082 w 3093842"/>
                  <a:gd name="connsiteY57" fmla="*/ 1413427 h 3163358"/>
                  <a:gd name="connsiteX58" fmla="*/ 1949711 w 3093842"/>
                  <a:gd name="connsiteY58" fmla="*/ 1412490 h 3163358"/>
                  <a:gd name="connsiteX59" fmla="*/ 804657 w 3093842"/>
                  <a:gd name="connsiteY59" fmla="*/ 1291771 h 3163358"/>
                  <a:gd name="connsiteX60" fmla="*/ 812342 w 3093842"/>
                  <a:gd name="connsiteY60" fmla="*/ 1368000 h 3163358"/>
                  <a:gd name="connsiteX61" fmla="*/ 811852 w 3093842"/>
                  <a:gd name="connsiteY61" fmla="*/ 1372858 h 3163358"/>
                  <a:gd name="connsiteX62" fmla="*/ 796175 w 3093842"/>
                  <a:gd name="connsiteY62" fmla="*/ 1374438 h 3163358"/>
                  <a:gd name="connsiteX63" fmla="*/ 804437 w 3093842"/>
                  <a:gd name="connsiteY63" fmla="*/ 1292480 h 3163358"/>
                  <a:gd name="connsiteX64" fmla="*/ 804657 w 3093842"/>
                  <a:gd name="connsiteY64" fmla="*/ 1291771 h 3163358"/>
                  <a:gd name="connsiteX65" fmla="*/ 2715988 w 3093842"/>
                  <a:gd name="connsiteY65" fmla="*/ 848698 h 3163358"/>
                  <a:gd name="connsiteX66" fmla="*/ 2743624 w 3093842"/>
                  <a:gd name="connsiteY66" fmla="*/ 857277 h 3163358"/>
                  <a:gd name="connsiteX67" fmla="*/ 3093842 w 3093842"/>
                  <a:gd name="connsiteY67" fmla="*/ 1385634 h 3163358"/>
                  <a:gd name="connsiteX68" fmla="*/ 2743624 w 3093842"/>
                  <a:gd name="connsiteY68" fmla="*/ 1913991 h 3163358"/>
                  <a:gd name="connsiteX69" fmla="*/ 2715987 w 3093842"/>
                  <a:gd name="connsiteY69" fmla="*/ 1922570 h 3163358"/>
                  <a:gd name="connsiteX70" fmla="*/ 2684466 w 3093842"/>
                  <a:gd name="connsiteY70" fmla="*/ 1821025 h 3163358"/>
                  <a:gd name="connsiteX71" fmla="*/ 2054218 w 3093842"/>
                  <a:gd name="connsiteY71" fmla="*/ 1403269 h 3163358"/>
                  <a:gd name="connsiteX72" fmla="*/ 1949711 w 3093842"/>
                  <a:gd name="connsiteY72" fmla="*/ 1412490 h 3163358"/>
                  <a:gd name="connsiteX73" fmla="*/ 1947004 w 3093842"/>
                  <a:gd name="connsiteY73" fmla="*/ 1385634 h 3163358"/>
                  <a:gd name="connsiteX74" fmla="*/ 1949842 w 3093842"/>
                  <a:gd name="connsiteY74" fmla="*/ 1357478 h 3163358"/>
                  <a:gd name="connsiteX75" fmla="*/ 2054218 w 3093842"/>
                  <a:gd name="connsiteY75" fmla="*/ 1368000 h 3163358"/>
                  <a:gd name="connsiteX76" fmla="*/ 2684466 w 3093842"/>
                  <a:gd name="connsiteY76" fmla="*/ 950244 h 3163358"/>
                  <a:gd name="connsiteX77" fmla="*/ 2715988 w 3093842"/>
                  <a:gd name="connsiteY77" fmla="*/ 848698 h 3163358"/>
                  <a:gd name="connsiteX78" fmla="*/ 15151 w 3093842"/>
                  <a:gd name="connsiteY78" fmla="*/ 839953 h 3163358"/>
                  <a:gd name="connsiteX79" fmla="*/ 54860 w 3093842"/>
                  <a:gd name="connsiteY79" fmla="*/ 967879 h 3163358"/>
                  <a:gd name="connsiteX80" fmla="*/ 685108 w 3093842"/>
                  <a:gd name="connsiteY80" fmla="*/ 1385635 h 3163358"/>
                  <a:gd name="connsiteX81" fmla="*/ 796175 w 3093842"/>
                  <a:gd name="connsiteY81" fmla="*/ 1374438 h 3163358"/>
                  <a:gd name="connsiteX82" fmla="*/ 792787 w 3093842"/>
                  <a:gd name="connsiteY82" fmla="*/ 1408044 h 3163358"/>
                  <a:gd name="connsiteX83" fmla="*/ 793278 w 3093842"/>
                  <a:gd name="connsiteY83" fmla="*/ 1412909 h 3163358"/>
                  <a:gd name="connsiteX84" fmla="*/ 683999 w 3093842"/>
                  <a:gd name="connsiteY84" fmla="*/ 1403268 h 3163358"/>
                  <a:gd name="connsiteX85" fmla="*/ 53752 w 3093842"/>
                  <a:gd name="connsiteY85" fmla="*/ 1821024 h 3163358"/>
                  <a:gd name="connsiteX86" fmla="*/ 29081 w 3093842"/>
                  <a:gd name="connsiteY86" fmla="*/ 1900504 h 3163358"/>
                  <a:gd name="connsiteX87" fmla="*/ 15722 w 3093842"/>
                  <a:gd name="connsiteY87" fmla="*/ 1896357 h 3163358"/>
                  <a:gd name="connsiteX88" fmla="*/ 15151 w 3093842"/>
                  <a:gd name="connsiteY88" fmla="*/ 839953 h 3163358"/>
                  <a:gd name="connsiteX89" fmla="*/ 1389517 w 3093842"/>
                  <a:gd name="connsiteY89" fmla="*/ 836975 h 3163358"/>
                  <a:gd name="connsiteX90" fmla="*/ 1391119 w 3093842"/>
                  <a:gd name="connsiteY90" fmla="*/ 837137 h 3163358"/>
                  <a:gd name="connsiteX91" fmla="*/ 1389602 w 3093842"/>
                  <a:gd name="connsiteY91" fmla="*/ 837290 h 3163358"/>
                  <a:gd name="connsiteX92" fmla="*/ 1389517 w 3093842"/>
                  <a:gd name="connsiteY92" fmla="*/ 836975 h 3163358"/>
                  <a:gd name="connsiteX93" fmla="*/ 1360053 w 3093842"/>
                  <a:gd name="connsiteY93" fmla="*/ 835245 h 3163358"/>
                  <a:gd name="connsiteX94" fmla="*/ 1384964 w 3093842"/>
                  <a:gd name="connsiteY94" fmla="*/ 837757 h 3163358"/>
                  <a:gd name="connsiteX95" fmla="*/ 1389602 w 3093842"/>
                  <a:gd name="connsiteY95" fmla="*/ 837290 h 3163358"/>
                  <a:gd name="connsiteX96" fmla="*/ 1411723 w 3093842"/>
                  <a:gd name="connsiteY96" fmla="*/ 919183 h 3163358"/>
                  <a:gd name="connsiteX97" fmla="*/ 1916368 w 3093842"/>
                  <a:gd name="connsiteY97" fmla="*/ 1354104 h 3163358"/>
                  <a:gd name="connsiteX98" fmla="*/ 1934370 w 3093842"/>
                  <a:gd name="connsiteY98" fmla="*/ 1355918 h 3163358"/>
                  <a:gd name="connsiteX99" fmla="*/ 1939625 w 3093842"/>
                  <a:gd name="connsiteY99" fmla="*/ 1408044 h 3163358"/>
                  <a:gd name="connsiteX100" fmla="*/ 1939082 w 3093842"/>
                  <a:gd name="connsiteY100" fmla="*/ 1413427 h 3163358"/>
                  <a:gd name="connsiteX101" fmla="*/ 1933138 w 3093842"/>
                  <a:gd name="connsiteY101" fmla="*/ 1413952 h 3163358"/>
                  <a:gd name="connsiteX102" fmla="*/ 1384114 w 3093842"/>
                  <a:gd name="connsiteY102" fmla="*/ 1949419 h 3163358"/>
                  <a:gd name="connsiteX103" fmla="*/ 1381034 w 3093842"/>
                  <a:gd name="connsiteY103" fmla="*/ 1979968 h 3163358"/>
                  <a:gd name="connsiteX104" fmla="*/ 1366206 w 3093842"/>
                  <a:gd name="connsiteY104" fmla="*/ 1981463 h 3163358"/>
                  <a:gd name="connsiteX105" fmla="*/ 1357242 w 3093842"/>
                  <a:gd name="connsiteY105" fmla="*/ 1980560 h 3163358"/>
                  <a:gd name="connsiteX106" fmla="*/ 1354104 w 3093842"/>
                  <a:gd name="connsiteY106" fmla="*/ 1949418 h 3163358"/>
                  <a:gd name="connsiteX107" fmla="*/ 919182 w 3093842"/>
                  <a:gd name="connsiteY107" fmla="*/ 1444773 h 3163358"/>
                  <a:gd name="connsiteX108" fmla="*/ 807640 w 3093842"/>
                  <a:gd name="connsiteY108" fmla="*/ 1414643 h 3163358"/>
                  <a:gd name="connsiteX109" fmla="*/ 811852 w 3093842"/>
                  <a:gd name="connsiteY109" fmla="*/ 1372858 h 3163358"/>
                  <a:gd name="connsiteX110" fmla="*/ 822959 w 3093842"/>
                  <a:gd name="connsiteY110" fmla="*/ 1371739 h 3163358"/>
                  <a:gd name="connsiteX111" fmla="*/ 1327604 w 3093842"/>
                  <a:gd name="connsiteY111" fmla="*/ 936817 h 3163358"/>
                  <a:gd name="connsiteX112" fmla="*/ 1354900 w 3093842"/>
                  <a:gd name="connsiteY112" fmla="*/ 835765 h 3163358"/>
                  <a:gd name="connsiteX113" fmla="*/ 1360053 w 3093842"/>
                  <a:gd name="connsiteY113" fmla="*/ 835245 h 3163358"/>
                  <a:gd name="connsiteX114" fmla="*/ 1108 w 3093842"/>
                  <a:gd name="connsiteY114" fmla="*/ 17635 h 3163358"/>
                  <a:gd name="connsiteX115" fmla="*/ 685108 w 3093842"/>
                  <a:gd name="connsiteY115" fmla="*/ 17635 h 3163358"/>
                  <a:gd name="connsiteX116" fmla="*/ 822959 w 3093842"/>
                  <a:gd name="connsiteY116" fmla="*/ 31532 h 3163358"/>
                  <a:gd name="connsiteX117" fmla="*/ 856369 w 3093842"/>
                  <a:gd name="connsiteY117" fmla="*/ 41902 h 3163358"/>
                  <a:gd name="connsiteX118" fmla="*/ 823195 w 3093842"/>
                  <a:gd name="connsiteY118" fmla="*/ 148774 h 3163358"/>
                  <a:gd name="connsiteX119" fmla="*/ 811545 w 3093842"/>
                  <a:gd name="connsiteY119" fmla="*/ 264338 h 3163358"/>
                  <a:gd name="connsiteX120" fmla="*/ 1269400 w 3093842"/>
                  <a:gd name="connsiteY120" fmla="*/ 826107 h 3163358"/>
                  <a:gd name="connsiteX121" fmla="*/ 1355174 w 3093842"/>
                  <a:gd name="connsiteY121" fmla="*/ 834754 h 3163358"/>
                  <a:gd name="connsiteX122" fmla="*/ 1354900 w 3093842"/>
                  <a:gd name="connsiteY122" fmla="*/ 835765 h 3163358"/>
                  <a:gd name="connsiteX123" fmla="*/ 1250642 w 3093842"/>
                  <a:gd name="connsiteY123" fmla="*/ 846275 h 3163358"/>
                  <a:gd name="connsiteX124" fmla="*/ 837849 w 3093842"/>
                  <a:gd name="connsiteY124" fmla="*/ 1184843 h 3163358"/>
                  <a:gd name="connsiteX125" fmla="*/ 804657 w 3093842"/>
                  <a:gd name="connsiteY125" fmla="*/ 1291771 h 3163358"/>
                  <a:gd name="connsiteX126" fmla="*/ 800692 w 3093842"/>
                  <a:gd name="connsiteY126" fmla="*/ 1252436 h 3163358"/>
                  <a:gd name="connsiteX127" fmla="*/ 238923 w 3093842"/>
                  <a:gd name="connsiteY127" fmla="*/ 794580 h 3163358"/>
                  <a:gd name="connsiteX128" fmla="*/ 15722 w 3093842"/>
                  <a:gd name="connsiteY128" fmla="*/ 839643 h 3163358"/>
                  <a:gd name="connsiteX129" fmla="*/ 15151 w 3093842"/>
                  <a:gd name="connsiteY129" fmla="*/ 839953 h 3163358"/>
                  <a:gd name="connsiteX130" fmla="*/ 15006 w 3093842"/>
                  <a:gd name="connsiteY130" fmla="*/ 839485 h 3163358"/>
                  <a:gd name="connsiteX131" fmla="*/ 1108 w 3093842"/>
                  <a:gd name="connsiteY131" fmla="*/ 701635 h 3163358"/>
                  <a:gd name="connsiteX132" fmla="*/ 1108 w 3093842"/>
                  <a:gd name="connsiteY132" fmla="*/ 17635 h 3163358"/>
                  <a:gd name="connsiteX133" fmla="*/ 2054218 w 3093842"/>
                  <a:gd name="connsiteY133" fmla="*/ 0 h 3163358"/>
                  <a:gd name="connsiteX134" fmla="*/ 2738218 w 3093842"/>
                  <a:gd name="connsiteY134" fmla="*/ 0 h 3163358"/>
                  <a:gd name="connsiteX135" fmla="*/ 2738218 w 3093842"/>
                  <a:gd name="connsiteY135" fmla="*/ 683999 h 3163358"/>
                  <a:gd name="connsiteX136" fmla="*/ 2724322 w 3093842"/>
                  <a:gd name="connsiteY136" fmla="*/ 821849 h 3163358"/>
                  <a:gd name="connsiteX137" fmla="*/ 2715988 w 3093842"/>
                  <a:gd name="connsiteY137" fmla="*/ 848698 h 3163358"/>
                  <a:gd name="connsiteX138" fmla="*/ 2635987 w 3093842"/>
                  <a:gd name="connsiteY138" fmla="*/ 823865 h 3163358"/>
                  <a:gd name="connsiteX139" fmla="*/ 2520423 w 3093842"/>
                  <a:gd name="connsiteY139" fmla="*/ 812214 h 3163358"/>
                  <a:gd name="connsiteX140" fmla="*/ 1958654 w 3093842"/>
                  <a:gd name="connsiteY140" fmla="*/ 1270070 h 3163358"/>
                  <a:gd name="connsiteX141" fmla="*/ 1949842 w 3093842"/>
                  <a:gd name="connsiteY141" fmla="*/ 1357478 h 3163358"/>
                  <a:gd name="connsiteX142" fmla="*/ 1934370 w 3093842"/>
                  <a:gd name="connsiteY142" fmla="*/ 1355918 h 3163358"/>
                  <a:gd name="connsiteX143" fmla="*/ 1927975 w 3093842"/>
                  <a:gd name="connsiteY143" fmla="*/ 1292480 h 3163358"/>
                  <a:gd name="connsiteX144" fmla="*/ 1481770 w 3093842"/>
                  <a:gd name="connsiteY144" fmla="*/ 846275 h 3163358"/>
                  <a:gd name="connsiteX145" fmla="*/ 1391119 w 3093842"/>
                  <a:gd name="connsiteY145" fmla="*/ 837137 h 3163358"/>
                  <a:gd name="connsiteX146" fmla="*/ 1500528 w 3093842"/>
                  <a:gd name="connsiteY146" fmla="*/ 826107 h 3163358"/>
                  <a:gd name="connsiteX147" fmla="*/ 1958383 w 3093842"/>
                  <a:gd name="connsiteY147" fmla="*/ 264338 h 3163358"/>
                  <a:gd name="connsiteX148" fmla="*/ 1913321 w 3093842"/>
                  <a:gd name="connsiteY148" fmla="*/ 41137 h 3163358"/>
                  <a:gd name="connsiteX149" fmla="*/ 1901107 w 3093842"/>
                  <a:gd name="connsiteY149" fmla="*/ 18634 h 3163358"/>
                  <a:gd name="connsiteX150" fmla="*/ 1916368 w 3093842"/>
                  <a:gd name="connsiteY150" fmla="*/ 13896 h 3163358"/>
                  <a:gd name="connsiteX151" fmla="*/ 2054218 w 3093842"/>
                  <a:gd name="connsiteY151" fmla="*/ 0 h 3163358"/>
                  <a:gd name="connsiteX152" fmla="*/ 856607 w 3093842"/>
                  <a:gd name="connsiteY152" fmla="*/ 41137 h 3163358"/>
                  <a:gd name="connsiteX153" fmla="*/ 1901107 w 3093842"/>
                  <a:gd name="connsiteY153" fmla="*/ 18634 h 3163358"/>
                  <a:gd name="connsiteX154" fmla="*/ 1787974 w 3093842"/>
                  <a:gd name="connsiteY154" fmla="*/ 53752 h 3163358"/>
                  <a:gd name="connsiteX155" fmla="*/ 1370218 w 3093842"/>
                  <a:gd name="connsiteY155" fmla="*/ 683999 h 3163358"/>
                  <a:gd name="connsiteX156" fmla="*/ 1380901 w 3093842"/>
                  <a:gd name="connsiteY156" fmla="*/ 805080 h 3163358"/>
                  <a:gd name="connsiteX157" fmla="*/ 1389517 w 3093842"/>
                  <a:gd name="connsiteY157" fmla="*/ 836975 h 3163358"/>
                  <a:gd name="connsiteX158" fmla="*/ 1366206 w 3093842"/>
                  <a:gd name="connsiteY158" fmla="*/ 834625 h 3163358"/>
                  <a:gd name="connsiteX159" fmla="*/ 1360053 w 3093842"/>
                  <a:gd name="connsiteY159" fmla="*/ 835245 h 3163358"/>
                  <a:gd name="connsiteX160" fmla="*/ 1355174 w 3093842"/>
                  <a:gd name="connsiteY160" fmla="*/ 834754 h 3163358"/>
                  <a:gd name="connsiteX161" fmla="*/ 1358426 w 3093842"/>
                  <a:gd name="connsiteY161" fmla="*/ 822714 h 3163358"/>
                  <a:gd name="connsiteX162" fmla="*/ 1369109 w 3093842"/>
                  <a:gd name="connsiteY162" fmla="*/ 701635 h 3163358"/>
                  <a:gd name="connsiteX163" fmla="*/ 951353 w 3093842"/>
                  <a:gd name="connsiteY163" fmla="*/ 71387 h 3163358"/>
                  <a:gd name="connsiteX164" fmla="*/ 856369 w 3093842"/>
                  <a:gd name="connsiteY164" fmla="*/ 41902 h 3163358"/>
                  <a:gd name="connsiteX165" fmla="*/ 856607 w 3093842"/>
                  <a:gd name="connsiteY165" fmla="*/ 41137 h 3163358"/>
                  <a:gd name="connsiteX0" fmla="*/ 1368000 w 3093842"/>
                  <a:gd name="connsiteY0" fmla="*/ 1981464 h 3128302"/>
                  <a:gd name="connsiteX1" fmla="*/ 1380754 w 3093842"/>
                  <a:gd name="connsiteY1" fmla="*/ 1982750 h 3128302"/>
                  <a:gd name="connsiteX2" fmla="*/ 1370218 w 3093842"/>
                  <a:gd name="connsiteY2" fmla="*/ 2087269 h 3128302"/>
                  <a:gd name="connsiteX3" fmla="*/ 1787974 w 3093842"/>
                  <a:gd name="connsiteY3" fmla="*/ 2717517 h 3128302"/>
                  <a:gd name="connsiteX4" fmla="*/ 1903980 w 3093842"/>
                  <a:gd name="connsiteY4" fmla="*/ 2753527 h 3128302"/>
                  <a:gd name="connsiteX5" fmla="*/ 1896357 w 3093842"/>
                  <a:gd name="connsiteY5" fmla="*/ 2778084 h 3128302"/>
                  <a:gd name="connsiteX6" fmla="*/ 1368000 w 3093842"/>
                  <a:gd name="connsiteY6" fmla="*/ 3128302 h 3128302"/>
                  <a:gd name="connsiteX7" fmla="*/ 839643 w 3093842"/>
                  <a:gd name="connsiteY7" fmla="*/ 2778084 h 3128302"/>
                  <a:gd name="connsiteX8" fmla="*/ 832215 w 3093842"/>
                  <a:gd name="connsiteY8" fmla="*/ 2754154 h 3128302"/>
                  <a:gd name="connsiteX9" fmla="*/ 950244 w 3093842"/>
                  <a:gd name="connsiteY9" fmla="*/ 2717516 h 3128302"/>
                  <a:gd name="connsiteX10" fmla="*/ 1368000 w 3093842"/>
                  <a:gd name="connsiteY10" fmla="*/ 2087268 h 3128302"/>
                  <a:gd name="connsiteX11" fmla="*/ 1357441 w 3093842"/>
                  <a:gd name="connsiteY11" fmla="*/ 1982529 h 3128302"/>
                  <a:gd name="connsiteX12" fmla="*/ 1368000 w 3093842"/>
                  <a:gd name="connsiteY12" fmla="*/ 1981464 h 3128302"/>
                  <a:gd name="connsiteX13" fmla="*/ 800474 w 3093842"/>
                  <a:gd name="connsiteY13" fmla="*/ 1484297 h 3128302"/>
                  <a:gd name="connsiteX14" fmla="*/ 804437 w 3093842"/>
                  <a:gd name="connsiteY14" fmla="*/ 1523608 h 3128302"/>
                  <a:gd name="connsiteX15" fmla="*/ 1250642 w 3093842"/>
                  <a:gd name="connsiteY15" fmla="*/ 1969813 h 3128302"/>
                  <a:gd name="connsiteX16" fmla="*/ 1357242 w 3093842"/>
                  <a:gd name="connsiteY16" fmla="*/ 1980560 h 3128302"/>
                  <a:gd name="connsiteX17" fmla="*/ 1357441 w 3093842"/>
                  <a:gd name="connsiteY17" fmla="*/ 1982529 h 3128302"/>
                  <a:gd name="connsiteX18" fmla="*/ 1252436 w 3093842"/>
                  <a:gd name="connsiteY18" fmla="*/ 1993114 h 3128302"/>
                  <a:gd name="connsiteX19" fmla="*/ 794581 w 3093842"/>
                  <a:gd name="connsiteY19" fmla="*/ 2554883 h 3128302"/>
                  <a:gd name="connsiteX20" fmla="*/ 806231 w 3093842"/>
                  <a:gd name="connsiteY20" fmla="*/ 2670447 h 3128302"/>
                  <a:gd name="connsiteX21" fmla="*/ 832215 w 3093842"/>
                  <a:gd name="connsiteY21" fmla="*/ 2754154 h 3128302"/>
                  <a:gd name="connsiteX22" fmla="*/ 821850 w 3093842"/>
                  <a:gd name="connsiteY22" fmla="*/ 2757372 h 3128302"/>
                  <a:gd name="connsiteX23" fmla="*/ 683999 w 3093842"/>
                  <a:gd name="connsiteY23" fmla="*/ 2771268 h 3128302"/>
                  <a:gd name="connsiteX24" fmla="*/ 0 w 3093842"/>
                  <a:gd name="connsiteY24" fmla="*/ 2771268 h 3128302"/>
                  <a:gd name="connsiteX25" fmla="*/ 0 w 3093842"/>
                  <a:gd name="connsiteY25" fmla="*/ 2087268 h 3128302"/>
                  <a:gd name="connsiteX26" fmla="*/ 13897 w 3093842"/>
                  <a:gd name="connsiteY26" fmla="*/ 1949418 h 3128302"/>
                  <a:gd name="connsiteX27" fmla="*/ 29081 w 3093842"/>
                  <a:gd name="connsiteY27" fmla="*/ 1900504 h 3128302"/>
                  <a:gd name="connsiteX28" fmla="*/ 123359 w 3093842"/>
                  <a:gd name="connsiteY28" fmla="*/ 1929769 h 3128302"/>
                  <a:gd name="connsiteX29" fmla="*/ 238923 w 3093842"/>
                  <a:gd name="connsiteY29" fmla="*/ 1941419 h 3128302"/>
                  <a:gd name="connsiteX30" fmla="*/ 772567 w 3093842"/>
                  <a:gd name="connsiteY30" fmla="*/ 1578258 h 3128302"/>
                  <a:gd name="connsiteX31" fmla="*/ 800474 w 3093842"/>
                  <a:gd name="connsiteY31" fmla="*/ 1484297 h 3128302"/>
                  <a:gd name="connsiteX32" fmla="*/ 793278 w 3093842"/>
                  <a:gd name="connsiteY32" fmla="*/ 1412909 h 3128302"/>
                  <a:gd name="connsiteX33" fmla="*/ 805080 w 3093842"/>
                  <a:gd name="connsiteY33" fmla="*/ 1413951 h 3128302"/>
                  <a:gd name="connsiteX34" fmla="*/ 807640 w 3093842"/>
                  <a:gd name="connsiteY34" fmla="*/ 1414643 h 3128302"/>
                  <a:gd name="connsiteX35" fmla="*/ 800692 w 3093842"/>
                  <a:gd name="connsiteY35" fmla="*/ 1483564 h 3128302"/>
                  <a:gd name="connsiteX36" fmla="*/ 800474 w 3093842"/>
                  <a:gd name="connsiteY36" fmla="*/ 1484297 h 3128302"/>
                  <a:gd name="connsiteX37" fmla="*/ 793278 w 3093842"/>
                  <a:gd name="connsiteY37" fmla="*/ 1412909 h 3128302"/>
                  <a:gd name="connsiteX38" fmla="*/ 1949711 w 3093842"/>
                  <a:gd name="connsiteY38" fmla="*/ 1412490 h 3128302"/>
                  <a:gd name="connsiteX39" fmla="*/ 1958654 w 3093842"/>
                  <a:gd name="connsiteY39" fmla="*/ 1501198 h 3128302"/>
                  <a:gd name="connsiteX40" fmla="*/ 2520423 w 3093842"/>
                  <a:gd name="connsiteY40" fmla="*/ 1959053 h 3128302"/>
                  <a:gd name="connsiteX41" fmla="*/ 2635987 w 3093842"/>
                  <a:gd name="connsiteY41" fmla="*/ 1947403 h 3128302"/>
                  <a:gd name="connsiteX42" fmla="*/ 2715987 w 3093842"/>
                  <a:gd name="connsiteY42" fmla="*/ 1922570 h 3128302"/>
                  <a:gd name="connsiteX43" fmla="*/ 2724322 w 3093842"/>
                  <a:gd name="connsiteY43" fmla="*/ 1949419 h 3128302"/>
                  <a:gd name="connsiteX44" fmla="*/ 2738218 w 3093842"/>
                  <a:gd name="connsiteY44" fmla="*/ 2087269 h 3128302"/>
                  <a:gd name="connsiteX45" fmla="*/ 2738218 w 3093842"/>
                  <a:gd name="connsiteY45" fmla="*/ 2771269 h 3128302"/>
                  <a:gd name="connsiteX46" fmla="*/ 2054218 w 3093842"/>
                  <a:gd name="connsiteY46" fmla="*/ 2771269 h 3128302"/>
                  <a:gd name="connsiteX47" fmla="*/ 1916368 w 3093842"/>
                  <a:gd name="connsiteY47" fmla="*/ 2757373 h 3128302"/>
                  <a:gd name="connsiteX48" fmla="*/ 1903980 w 3093842"/>
                  <a:gd name="connsiteY48" fmla="*/ 2753527 h 3128302"/>
                  <a:gd name="connsiteX49" fmla="*/ 1929769 w 3093842"/>
                  <a:gd name="connsiteY49" fmla="*/ 2670447 h 3128302"/>
                  <a:gd name="connsiteX50" fmla="*/ 1941419 w 3093842"/>
                  <a:gd name="connsiteY50" fmla="*/ 2554883 h 3128302"/>
                  <a:gd name="connsiteX51" fmla="*/ 1483564 w 3093842"/>
                  <a:gd name="connsiteY51" fmla="*/ 1993114 h 3128302"/>
                  <a:gd name="connsiteX52" fmla="*/ 1380754 w 3093842"/>
                  <a:gd name="connsiteY52" fmla="*/ 1982750 h 3128302"/>
                  <a:gd name="connsiteX53" fmla="*/ 1381034 w 3093842"/>
                  <a:gd name="connsiteY53" fmla="*/ 1979968 h 3128302"/>
                  <a:gd name="connsiteX54" fmla="*/ 1481770 w 3093842"/>
                  <a:gd name="connsiteY54" fmla="*/ 1969813 h 3128302"/>
                  <a:gd name="connsiteX55" fmla="*/ 1927975 w 3093842"/>
                  <a:gd name="connsiteY55" fmla="*/ 1523608 h 3128302"/>
                  <a:gd name="connsiteX56" fmla="*/ 1939082 w 3093842"/>
                  <a:gd name="connsiteY56" fmla="*/ 1413427 h 3128302"/>
                  <a:gd name="connsiteX57" fmla="*/ 1949711 w 3093842"/>
                  <a:gd name="connsiteY57" fmla="*/ 1412490 h 3128302"/>
                  <a:gd name="connsiteX58" fmla="*/ 804657 w 3093842"/>
                  <a:gd name="connsiteY58" fmla="*/ 1291771 h 3128302"/>
                  <a:gd name="connsiteX59" fmla="*/ 812342 w 3093842"/>
                  <a:gd name="connsiteY59" fmla="*/ 1368000 h 3128302"/>
                  <a:gd name="connsiteX60" fmla="*/ 811852 w 3093842"/>
                  <a:gd name="connsiteY60" fmla="*/ 1372858 h 3128302"/>
                  <a:gd name="connsiteX61" fmla="*/ 796175 w 3093842"/>
                  <a:gd name="connsiteY61" fmla="*/ 1374438 h 3128302"/>
                  <a:gd name="connsiteX62" fmla="*/ 804437 w 3093842"/>
                  <a:gd name="connsiteY62" fmla="*/ 1292480 h 3128302"/>
                  <a:gd name="connsiteX63" fmla="*/ 804657 w 3093842"/>
                  <a:gd name="connsiteY63" fmla="*/ 1291771 h 3128302"/>
                  <a:gd name="connsiteX64" fmla="*/ 2715988 w 3093842"/>
                  <a:gd name="connsiteY64" fmla="*/ 848698 h 3128302"/>
                  <a:gd name="connsiteX65" fmla="*/ 2743624 w 3093842"/>
                  <a:gd name="connsiteY65" fmla="*/ 857277 h 3128302"/>
                  <a:gd name="connsiteX66" fmla="*/ 3093842 w 3093842"/>
                  <a:gd name="connsiteY66" fmla="*/ 1385634 h 3128302"/>
                  <a:gd name="connsiteX67" fmla="*/ 2743624 w 3093842"/>
                  <a:gd name="connsiteY67" fmla="*/ 1913991 h 3128302"/>
                  <a:gd name="connsiteX68" fmla="*/ 2715987 w 3093842"/>
                  <a:gd name="connsiteY68" fmla="*/ 1922570 h 3128302"/>
                  <a:gd name="connsiteX69" fmla="*/ 2684466 w 3093842"/>
                  <a:gd name="connsiteY69" fmla="*/ 1821025 h 3128302"/>
                  <a:gd name="connsiteX70" fmla="*/ 2054218 w 3093842"/>
                  <a:gd name="connsiteY70" fmla="*/ 1403269 h 3128302"/>
                  <a:gd name="connsiteX71" fmla="*/ 1949711 w 3093842"/>
                  <a:gd name="connsiteY71" fmla="*/ 1412490 h 3128302"/>
                  <a:gd name="connsiteX72" fmla="*/ 1947004 w 3093842"/>
                  <a:gd name="connsiteY72" fmla="*/ 1385634 h 3128302"/>
                  <a:gd name="connsiteX73" fmla="*/ 1949842 w 3093842"/>
                  <a:gd name="connsiteY73" fmla="*/ 1357478 h 3128302"/>
                  <a:gd name="connsiteX74" fmla="*/ 2054218 w 3093842"/>
                  <a:gd name="connsiteY74" fmla="*/ 1368000 h 3128302"/>
                  <a:gd name="connsiteX75" fmla="*/ 2684466 w 3093842"/>
                  <a:gd name="connsiteY75" fmla="*/ 950244 h 3128302"/>
                  <a:gd name="connsiteX76" fmla="*/ 2715988 w 3093842"/>
                  <a:gd name="connsiteY76" fmla="*/ 848698 h 3128302"/>
                  <a:gd name="connsiteX77" fmla="*/ 15151 w 3093842"/>
                  <a:gd name="connsiteY77" fmla="*/ 839953 h 3128302"/>
                  <a:gd name="connsiteX78" fmla="*/ 54860 w 3093842"/>
                  <a:gd name="connsiteY78" fmla="*/ 967879 h 3128302"/>
                  <a:gd name="connsiteX79" fmla="*/ 685108 w 3093842"/>
                  <a:gd name="connsiteY79" fmla="*/ 1385635 h 3128302"/>
                  <a:gd name="connsiteX80" fmla="*/ 796175 w 3093842"/>
                  <a:gd name="connsiteY80" fmla="*/ 1374438 h 3128302"/>
                  <a:gd name="connsiteX81" fmla="*/ 792787 w 3093842"/>
                  <a:gd name="connsiteY81" fmla="*/ 1408044 h 3128302"/>
                  <a:gd name="connsiteX82" fmla="*/ 793278 w 3093842"/>
                  <a:gd name="connsiteY82" fmla="*/ 1412909 h 3128302"/>
                  <a:gd name="connsiteX83" fmla="*/ 683999 w 3093842"/>
                  <a:gd name="connsiteY83" fmla="*/ 1403268 h 3128302"/>
                  <a:gd name="connsiteX84" fmla="*/ 53752 w 3093842"/>
                  <a:gd name="connsiteY84" fmla="*/ 1821024 h 3128302"/>
                  <a:gd name="connsiteX85" fmla="*/ 29081 w 3093842"/>
                  <a:gd name="connsiteY85" fmla="*/ 1900504 h 3128302"/>
                  <a:gd name="connsiteX86" fmla="*/ 15722 w 3093842"/>
                  <a:gd name="connsiteY86" fmla="*/ 1896357 h 3128302"/>
                  <a:gd name="connsiteX87" fmla="*/ 15151 w 3093842"/>
                  <a:gd name="connsiteY87" fmla="*/ 839953 h 3128302"/>
                  <a:gd name="connsiteX88" fmla="*/ 1389517 w 3093842"/>
                  <a:gd name="connsiteY88" fmla="*/ 836975 h 3128302"/>
                  <a:gd name="connsiteX89" fmla="*/ 1391119 w 3093842"/>
                  <a:gd name="connsiteY89" fmla="*/ 837137 h 3128302"/>
                  <a:gd name="connsiteX90" fmla="*/ 1389602 w 3093842"/>
                  <a:gd name="connsiteY90" fmla="*/ 837290 h 3128302"/>
                  <a:gd name="connsiteX91" fmla="*/ 1389517 w 3093842"/>
                  <a:gd name="connsiteY91" fmla="*/ 836975 h 3128302"/>
                  <a:gd name="connsiteX92" fmla="*/ 1360053 w 3093842"/>
                  <a:gd name="connsiteY92" fmla="*/ 835245 h 3128302"/>
                  <a:gd name="connsiteX93" fmla="*/ 1384964 w 3093842"/>
                  <a:gd name="connsiteY93" fmla="*/ 837757 h 3128302"/>
                  <a:gd name="connsiteX94" fmla="*/ 1389602 w 3093842"/>
                  <a:gd name="connsiteY94" fmla="*/ 837290 h 3128302"/>
                  <a:gd name="connsiteX95" fmla="*/ 1411723 w 3093842"/>
                  <a:gd name="connsiteY95" fmla="*/ 919183 h 3128302"/>
                  <a:gd name="connsiteX96" fmla="*/ 1916368 w 3093842"/>
                  <a:gd name="connsiteY96" fmla="*/ 1354104 h 3128302"/>
                  <a:gd name="connsiteX97" fmla="*/ 1934370 w 3093842"/>
                  <a:gd name="connsiteY97" fmla="*/ 1355918 h 3128302"/>
                  <a:gd name="connsiteX98" fmla="*/ 1939625 w 3093842"/>
                  <a:gd name="connsiteY98" fmla="*/ 1408044 h 3128302"/>
                  <a:gd name="connsiteX99" fmla="*/ 1939082 w 3093842"/>
                  <a:gd name="connsiteY99" fmla="*/ 1413427 h 3128302"/>
                  <a:gd name="connsiteX100" fmla="*/ 1933138 w 3093842"/>
                  <a:gd name="connsiteY100" fmla="*/ 1413952 h 3128302"/>
                  <a:gd name="connsiteX101" fmla="*/ 1384114 w 3093842"/>
                  <a:gd name="connsiteY101" fmla="*/ 1949419 h 3128302"/>
                  <a:gd name="connsiteX102" fmla="*/ 1381034 w 3093842"/>
                  <a:gd name="connsiteY102" fmla="*/ 1979968 h 3128302"/>
                  <a:gd name="connsiteX103" fmla="*/ 1366206 w 3093842"/>
                  <a:gd name="connsiteY103" fmla="*/ 1981463 h 3128302"/>
                  <a:gd name="connsiteX104" fmla="*/ 1357242 w 3093842"/>
                  <a:gd name="connsiteY104" fmla="*/ 1980560 h 3128302"/>
                  <a:gd name="connsiteX105" fmla="*/ 1354104 w 3093842"/>
                  <a:gd name="connsiteY105" fmla="*/ 1949418 h 3128302"/>
                  <a:gd name="connsiteX106" fmla="*/ 919182 w 3093842"/>
                  <a:gd name="connsiteY106" fmla="*/ 1444773 h 3128302"/>
                  <a:gd name="connsiteX107" fmla="*/ 807640 w 3093842"/>
                  <a:gd name="connsiteY107" fmla="*/ 1414643 h 3128302"/>
                  <a:gd name="connsiteX108" fmla="*/ 811852 w 3093842"/>
                  <a:gd name="connsiteY108" fmla="*/ 1372858 h 3128302"/>
                  <a:gd name="connsiteX109" fmla="*/ 822959 w 3093842"/>
                  <a:gd name="connsiteY109" fmla="*/ 1371739 h 3128302"/>
                  <a:gd name="connsiteX110" fmla="*/ 1327604 w 3093842"/>
                  <a:gd name="connsiteY110" fmla="*/ 936817 h 3128302"/>
                  <a:gd name="connsiteX111" fmla="*/ 1354900 w 3093842"/>
                  <a:gd name="connsiteY111" fmla="*/ 835765 h 3128302"/>
                  <a:gd name="connsiteX112" fmla="*/ 1360053 w 3093842"/>
                  <a:gd name="connsiteY112" fmla="*/ 835245 h 3128302"/>
                  <a:gd name="connsiteX113" fmla="*/ 1108 w 3093842"/>
                  <a:gd name="connsiteY113" fmla="*/ 17635 h 3128302"/>
                  <a:gd name="connsiteX114" fmla="*/ 685108 w 3093842"/>
                  <a:gd name="connsiteY114" fmla="*/ 17635 h 3128302"/>
                  <a:gd name="connsiteX115" fmla="*/ 822959 w 3093842"/>
                  <a:gd name="connsiteY115" fmla="*/ 31532 h 3128302"/>
                  <a:gd name="connsiteX116" fmla="*/ 856369 w 3093842"/>
                  <a:gd name="connsiteY116" fmla="*/ 41902 h 3128302"/>
                  <a:gd name="connsiteX117" fmla="*/ 823195 w 3093842"/>
                  <a:gd name="connsiteY117" fmla="*/ 148774 h 3128302"/>
                  <a:gd name="connsiteX118" fmla="*/ 811545 w 3093842"/>
                  <a:gd name="connsiteY118" fmla="*/ 264338 h 3128302"/>
                  <a:gd name="connsiteX119" fmla="*/ 1269400 w 3093842"/>
                  <a:gd name="connsiteY119" fmla="*/ 826107 h 3128302"/>
                  <a:gd name="connsiteX120" fmla="*/ 1355174 w 3093842"/>
                  <a:gd name="connsiteY120" fmla="*/ 834754 h 3128302"/>
                  <a:gd name="connsiteX121" fmla="*/ 1354900 w 3093842"/>
                  <a:gd name="connsiteY121" fmla="*/ 835765 h 3128302"/>
                  <a:gd name="connsiteX122" fmla="*/ 1250642 w 3093842"/>
                  <a:gd name="connsiteY122" fmla="*/ 846275 h 3128302"/>
                  <a:gd name="connsiteX123" fmla="*/ 837849 w 3093842"/>
                  <a:gd name="connsiteY123" fmla="*/ 1184843 h 3128302"/>
                  <a:gd name="connsiteX124" fmla="*/ 804657 w 3093842"/>
                  <a:gd name="connsiteY124" fmla="*/ 1291771 h 3128302"/>
                  <a:gd name="connsiteX125" fmla="*/ 800692 w 3093842"/>
                  <a:gd name="connsiteY125" fmla="*/ 1252436 h 3128302"/>
                  <a:gd name="connsiteX126" fmla="*/ 238923 w 3093842"/>
                  <a:gd name="connsiteY126" fmla="*/ 794580 h 3128302"/>
                  <a:gd name="connsiteX127" fmla="*/ 15722 w 3093842"/>
                  <a:gd name="connsiteY127" fmla="*/ 839643 h 3128302"/>
                  <a:gd name="connsiteX128" fmla="*/ 15151 w 3093842"/>
                  <a:gd name="connsiteY128" fmla="*/ 839953 h 3128302"/>
                  <a:gd name="connsiteX129" fmla="*/ 15006 w 3093842"/>
                  <a:gd name="connsiteY129" fmla="*/ 839485 h 3128302"/>
                  <a:gd name="connsiteX130" fmla="*/ 1108 w 3093842"/>
                  <a:gd name="connsiteY130" fmla="*/ 701635 h 3128302"/>
                  <a:gd name="connsiteX131" fmla="*/ 1108 w 3093842"/>
                  <a:gd name="connsiteY131" fmla="*/ 17635 h 3128302"/>
                  <a:gd name="connsiteX132" fmla="*/ 2054218 w 3093842"/>
                  <a:gd name="connsiteY132" fmla="*/ 0 h 3128302"/>
                  <a:gd name="connsiteX133" fmla="*/ 2738218 w 3093842"/>
                  <a:gd name="connsiteY133" fmla="*/ 0 h 3128302"/>
                  <a:gd name="connsiteX134" fmla="*/ 2738218 w 3093842"/>
                  <a:gd name="connsiteY134" fmla="*/ 683999 h 3128302"/>
                  <a:gd name="connsiteX135" fmla="*/ 2724322 w 3093842"/>
                  <a:gd name="connsiteY135" fmla="*/ 821849 h 3128302"/>
                  <a:gd name="connsiteX136" fmla="*/ 2715988 w 3093842"/>
                  <a:gd name="connsiteY136" fmla="*/ 848698 h 3128302"/>
                  <a:gd name="connsiteX137" fmla="*/ 2635987 w 3093842"/>
                  <a:gd name="connsiteY137" fmla="*/ 823865 h 3128302"/>
                  <a:gd name="connsiteX138" fmla="*/ 2520423 w 3093842"/>
                  <a:gd name="connsiteY138" fmla="*/ 812214 h 3128302"/>
                  <a:gd name="connsiteX139" fmla="*/ 1958654 w 3093842"/>
                  <a:gd name="connsiteY139" fmla="*/ 1270070 h 3128302"/>
                  <a:gd name="connsiteX140" fmla="*/ 1949842 w 3093842"/>
                  <a:gd name="connsiteY140" fmla="*/ 1357478 h 3128302"/>
                  <a:gd name="connsiteX141" fmla="*/ 1934370 w 3093842"/>
                  <a:gd name="connsiteY141" fmla="*/ 1355918 h 3128302"/>
                  <a:gd name="connsiteX142" fmla="*/ 1927975 w 3093842"/>
                  <a:gd name="connsiteY142" fmla="*/ 1292480 h 3128302"/>
                  <a:gd name="connsiteX143" fmla="*/ 1481770 w 3093842"/>
                  <a:gd name="connsiteY143" fmla="*/ 846275 h 3128302"/>
                  <a:gd name="connsiteX144" fmla="*/ 1391119 w 3093842"/>
                  <a:gd name="connsiteY144" fmla="*/ 837137 h 3128302"/>
                  <a:gd name="connsiteX145" fmla="*/ 1500528 w 3093842"/>
                  <a:gd name="connsiteY145" fmla="*/ 826107 h 3128302"/>
                  <a:gd name="connsiteX146" fmla="*/ 1958383 w 3093842"/>
                  <a:gd name="connsiteY146" fmla="*/ 264338 h 3128302"/>
                  <a:gd name="connsiteX147" fmla="*/ 1913321 w 3093842"/>
                  <a:gd name="connsiteY147" fmla="*/ 41137 h 3128302"/>
                  <a:gd name="connsiteX148" fmla="*/ 1901107 w 3093842"/>
                  <a:gd name="connsiteY148" fmla="*/ 18634 h 3128302"/>
                  <a:gd name="connsiteX149" fmla="*/ 1916368 w 3093842"/>
                  <a:gd name="connsiteY149" fmla="*/ 13896 h 3128302"/>
                  <a:gd name="connsiteX150" fmla="*/ 2054218 w 3093842"/>
                  <a:gd name="connsiteY150" fmla="*/ 0 h 3128302"/>
                  <a:gd name="connsiteX151" fmla="*/ 856607 w 3093842"/>
                  <a:gd name="connsiteY151" fmla="*/ 41137 h 3128302"/>
                  <a:gd name="connsiteX152" fmla="*/ 1901107 w 3093842"/>
                  <a:gd name="connsiteY152" fmla="*/ 18634 h 3128302"/>
                  <a:gd name="connsiteX153" fmla="*/ 1787974 w 3093842"/>
                  <a:gd name="connsiteY153" fmla="*/ 53752 h 3128302"/>
                  <a:gd name="connsiteX154" fmla="*/ 1370218 w 3093842"/>
                  <a:gd name="connsiteY154" fmla="*/ 683999 h 3128302"/>
                  <a:gd name="connsiteX155" fmla="*/ 1380901 w 3093842"/>
                  <a:gd name="connsiteY155" fmla="*/ 805080 h 3128302"/>
                  <a:gd name="connsiteX156" fmla="*/ 1389517 w 3093842"/>
                  <a:gd name="connsiteY156" fmla="*/ 836975 h 3128302"/>
                  <a:gd name="connsiteX157" fmla="*/ 1366206 w 3093842"/>
                  <a:gd name="connsiteY157" fmla="*/ 834625 h 3128302"/>
                  <a:gd name="connsiteX158" fmla="*/ 1360053 w 3093842"/>
                  <a:gd name="connsiteY158" fmla="*/ 835245 h 3128302"/>
                  <a:gd name="connsiteX159" fmla="*/ 1355174 w 3093842"/>
                  <a:gd name="connsiteY159" fmla="*/ 834754 h 3128302"/>
                  <a:gd name="connsiteX160" fmla="*/ 1358426 w 3093842"/>
                  <a:gd name="connsiteY160" fmla="*/ 822714 h 3128302"/>
                  <a:gd name="connsiteX161" fmla="*/ 1369109 w 3093842"/>
                  <a:gd name="connsiteY161" fmla="*/ 701635 h 3128302"/>
                  <a:gd name="connsiteX162" fmla="*/ 951353 w 3093842"/>
                  <a:gd name="connsiteY162" fmla="*/ 71387 h 3128302"/>
                  <a:gd name="connsiteX163" fmla="*/ 856369 w 3093842"/>
                  <a:gd name="connsiteY163" fmla="*/ 41902 h 3128302"/>
                  <a:gd name="connsiteX164" fmla="*/ 856607 w 3093842"/>
                  <a:gd name="connsiteY164" fmla="*/ 41137 h 3128302"/>
                  <a:gd name="connsiteX0" fmla="*/ 1368000 w 3093842"/>
                  <a:gd name="connsiteY0" fmla="*/ 1981464 h 2781114"/>
                  <a:gd name="connsiteX1" fmla="*/ 1380754 w 3093842"/>
                  <a:gd name="connsiteY1" fmla="*/ 1982750 h 2781114"/>
                  <a:gd name="connsiteX2" fmla="*/ 1370218 w 3093842"/>
                  <a:gd name="connsiteY2" fmla="*/ 2087269 h 2781114"/>
                  <a:gd name="connsiteX3" fmla="*/ 1787974 w 3093842"/>
                  <a:gd name="connsiteY3" fmla="*/ 2717517 h 2781114"/>
                  <a:gd name="connsiteX4" fmla="*/ 1903980 w 3093842"/>
                  <a:gd name="connsiteY4" fmla="*/ 2753527 h 2781114"/>
                  <a:gd name="connsiteX5" fmla="*/ 1896357 w 3093842"/>
                  <a:gd name="connsiteY5" fmla="*/ 2778084 h 2781114"/>
                  <a:gd name="connsiteX6" fmla="*/ 839643 w 3093842"/>
                  <a:gd name="connsiteY6" fmla="*/ 2778084 h 2781114"/>
                  <a:gd name="connsiteX7" fmla="*/ 832215 w 3093842"/>
                  <a:gd name="connsiteY7" fmla="*/ 2754154 h 2781114"/>
                  <a:gd name="connsiteX8" fmla="*/ 950244 w 3093842"/>
                  <a:gd name="connsiteY8" fmla="*/ 2717516 h 2781114"/>
                  <a:gd name="connsiteX9" fmla="*/ 1368000 w 3093842"/>
                  <a:gd name="connsiteY9" fmla="*/ 2087268 h 2781114"/>
                  <a:gd name="connsiteX10" fmla="*/ 1357441 w 3093842"/>
                  <a:gd name="connsiteY10" fmla="*/ 1982529 h 2781114"/>
                  <a:gd name="connsiteX11" fmla="*/ 1368000 w 3093842"/>
                  <a:gd name="connsiteY11" fmla="*/ 1981464 h 2781114"/>
                  <a:gd name="connsiteX12" fmla="*/ 800474 w 3093842"/>
                  <a:gd name="connsiteY12" fmla="*/ 1484297 h 2781114"/>
                  <a:gd name="connsiteX13" fmla="*/ 804437 w 3093842"/>
                  <a:gd name="connsiteY13" fmla="*/ 1523608 h 2781114"/>
                  <a:gd name="connsiteX14" fmla="*/ 1250642 w 3093842"/>
                  <a:gd name="connsiteY14" fmla="*/ 1969813 h 2781114"/>
                  <a:gd name="connsiteX15" fmla="*/ 1357242 w 3093842"/>
                  <a:gd name="connsiteY15" fmla="*/ 1980560 h 2781114"/>
                  <a:gd name="connsiteX16" fmla="*/ 1357441 w 3093842"/>
                  <a:gd name="connsiteY16" fmla="*/ 1982529 h 2781114"/>
                  <a:gd name="connsiteX17" fmla="*/ 1252436 w 3093842"/>
                  <a:gd name="connsiteY17" fmla="*/ 1993114 h 2781114"/>
                  <a:gd name="connsiteX18" fmla="*/ 794581 w 3093842"/>
                  <a:gd name="connsiteY18" fmla="*/ 2554883 h 2781114"/>
                  <a:gd name="connsiteX19" fmla="*/ 806231 w 3093842"/>
                  <a:gd name="connsiteY19" fmla="*/ 2670447 h 2781114"/>
                  <a:gd name="connsiteX20" fmla="*/ 832215 w 3093842"/>
                  <a:gd name="connsiteY20" fmla="*/ 2754154 h 2781114"/>
                  <a:gd name="connsiteX21" fmla="*/ 821850 w 3093842"/>
                  <a:gd name="connsiteY21" fmla="*/ 2757372 h 2781114"/>
                  <a:gd name="connsiteX22" fmla="*/ 683999 w 3093842"/>
                  <a:gd name="connsiteY22" fmla="*/ 2771268 h 2781114"/>
                  <a:gd name="connsiteX23" fmla="*/ 0 w 3093842"/>
                  <a:gd name="connsiteY23" fmla="*/ 2771268 h 2781114"/>
                  <a:gd name="connsiteX24" fmla="*/ 0 w 3093842"/>
                  <a:gd name="connsiteY24" fmla="*/ 2087268 h 2781114"/>
                  <a:gd name="connsiteX25" fmla="*/ 13897 w 3093842"/>
                  <a:gd name="connsiteY25" fmla="*/ 1949418 h 2781114"/>
                  <a:gd name="connsiteX26" fmla="*/ 29081 w 3093842"/>
                  <a:gd name="connsiteY26" fmla="*/ 1900504 h 2781114"/>
                  <a:gd name="connsiteX27" fmla="*/ 123359 w 3093842"/>
                  <a:gd name="connsiteY27" fmla="*/ 1929769 h 2781114"/>
                  <a:gd name="connsiteX28" fmla="*/ 238923 w 3093842"/>
                  <a:gd name="connsiteY28" fmla="*/ 1941419 h 2781114"/>
                  <a:gd name="connsiteX29" fmla="*/ 772567 w 3093842"/>
                  <a:gd name="connsiteY29" fmla="*/ 1578258 h 2781114"/>
                  <a:gd name="connsiteX30" fmla="*/ 800474 w 3093842"/>
                  <a:gd name="connsiteY30" fmla="*/ 1484297 h 2781114"/>
                  <a:gd name="connsiteX31" fmla="*/ 793278 w 3093842"/>
                  <a:gd name="connsiteY31" fmla="*/ 1412909 h 2781114"/>
                  <a:gd name="connsiteX32" fmla="*/ 805080 w 3093842"/>
                  <a:gd name="connsiteY32" fmla="*/ 1413951 h 2781114"/>
                  <a:gd name="connsiteX33" fmla="*/ 807640 w 3093842"/>
                  <a:gd name="connsiteY33" fmla="*/ 1414643 h 2781114"/>
                  <a:gd name="connsiteX34" fmla="*/ 800692 w 3093842"/>
                  <a:gd name="connsiteY34" fmla="*/ 1483564 h 2781114"/>
                  <a:gd name="connsiteX35" fmla="*/ 800474 w 3093842"/>
                  <a:gd name="connsiteY35" fmla="*/ 1484297 h 2781114"/>
                  <a:gd name="connsiteX36" fmla="*/ 793278 w 3093842"/>
                  <a:gd name="connsiteY36" fmla="*/ 1412909 h 2781114"/>
                  <a:gd name="connsiteX37" fmla="*/ 1949711 w 3093842"/>
                  <a:gd name="connsiteY37" fmla="*/ 1412490 h 2781114"/>
                  <a:gd name="connsiteX38" fmla="*/ 1958654 w 3093842"/>
                  <a:gd name="connsiteY38" fmla="*/ 1501198 h 2781114"/>
                  <a:gd name="connsiteX39" fmla="*/ 2520423 w 3093842"/>
                  <a:gd name="connsiteY39" fmla="*/ 1959053 h 2781114"/>
                  <a:gd name="connsiteX40" fmla="*/ 2635987 w 3093842"/>
                  <a:gd name="connsiteY40" fmla="*/ 1947403 h 2781114"/>
                  <a:gd name="connsiteX41" fmla="*/ 2715987 w 3093842"/>
                  <a:gd name="connsiteY41" fmla="*/ 1922570 h 2781114"/>
                  <a:gd name="connsiteX42" fmla="*/ 2724322 w 3093842"/>
                  <a:gd name="connsiteY42" fmla="*/ 1949419 h 2781114"/>
                  <a:gd name="connsiteX43" fmla="*/ 2738218 w 3093842"/>
                  <a:gd name="connsiteY43" fmla="*/ 2087269 h 2781114"/>
                  <a:gd name="connsiteX44" fmla="*/ 2738218 w 3093842"/>
                  <a:gd name="connsiteY44" fmla="*/ 2771269 h 2781114"/>
                  <a:gd name="connsiteX45" fmla="*/ 2054218 w 3093842"/>
                  <a:gd name="connsiteY45" fmla="*/ 2771269 h 2781114"/>
                  <a:gd name="connsiteX46" fmla="*/ 1916368 w 3093842"/>
                  <a:gd name="connsiteY46" fmla="*/ 2757373 h 2781114"/>
                  <a:gd name="connsiteX47" fmla="*/ 1903980 w 3093842"/>
                  <a:gd name="connsiteY47" fmla="*/ 2753527 h 2781114"/>
                  <a:gd name="connsiteX48" fmla="*/ 1929769 w 3093842"/>
                  <a:gd name="connsiteY48" fmla="*/ 2670447 h 2781114"/>
                  <a:gd name="connsiteX49" fmla="*/ 1941419 w 3093842"/>
                  <a:gd name="connsiteY49" fmla="*/ 2554883 h 2781114"/>
                  <a:gd name="connsiteX50" fmla="*/ 1483564 w 3093842"/>
                  <a:gd name="connsiteY50" fmla="*/ 1993114 h 2781114"/>
                  <a:gd name="connsiteX51" fmla="*/ 1380754 w 3093842"/>
                  <a:gd name="connsiteY51" fmla="*/ 1982750 h 2781114"/>
                  <a:gd name="connsiteX52" fmla="*/ 1381034 w 3093842"/>
                  <a:gd name="connsiteY52" fmla="*/ 1979968 h 2781114"/>
                  <a:gd name="connsiteX53" fmla="*/ 1481770 w 3093842"/>
                  <a:gd name="connsiteY53" fmla="*/ 1969813 h 2781114"/>
                  <a:gd name="connsiteX54" fmla="*/ 1927975 w 3093842"/>
                  <a:gd name="connsiteY54" fmla="*/ 1523608 h 2781114"/>
                  <a:gd name="connsiteX55" fmla="*/ 1939082 w 3093842"/>
                  <a:gd name="connsiteY55" fmla="*/ 1413427 h 2781114"/>
                  <a:gd name="connsiteX56" fmla="*/ 1949711 w 3093842"/>
                  <a:gd name="connsiteY56" fmla="*/ 1412490 h 2781114"/>
                  <a:gd name="connsiteX57" fmla="*/ 804657 w 3093842"/>
                  <a:gd name="connsiteY57" fmla="*/ 1291771 h 2781114"/>
                  <a:gd name="connsiteX58" fmla="*/ 812342 w 3093842"/>
                  <a:gd name="connsiteY58" fmla="*/ 1368000 h 2781114"/>
                  <a:gd name="connsiteX59" fmla="*/ 811852 w 3093842"/>
                  <a:gd name="connsiteY59" fmla="*/ 1372858 h 2781114"/>
                  <a:gd name="connsiteX60" fmla="*/ 796175 w 3093842"/>
                  <a:gd name="connsiteY60" fmla="*/ 1374438 h 2781114"/>
                  <a:gd name="connsiteX61" fmla="*/ 804437 w 3093842"/>
                  <a:gd name="connsiteY61" fmla="*/ 1292480 h 2781114"/>
                  <a:gd name="connsiteX62" fmla="*/ 804657 w 3093842"/>
                  <a:gd name="connsiteY62" fmla="*/ 1291771 h 2781114"/>
                  <a:gd name="connsiteX63" fmla="*/ 2715988 w 3093842"/>
                  <a:gd name="connsiteY63" fmla="*/ 848698 h 2781114"/>
                  <a:gd name="connsiteX64" fmla="*/ 2743624 w 3093842"/>
                  <a:gd name="connsiteY64" fmla="*/ 857277 h 2781114"/>
                  <a:gd name="connsiteX65" fmla="*/ 3093842 w 3093842"/>
                  <a:gd name="connsiteY65" fmla="*/ 1385634 h 2781114"/>
                  <a:gd name="connsiteX66" fmla="*/ 2743624 w 3093842"/>
                  <a:gd name="connsiteY66" fmla="*/ 1913991 h 2781114"/>
                  <a:gd name="connsiteX67" fmla="*/ 2715987 w 3093842"/>
                  <a:gd name="connsiteY67" fmla="*/ 1922570 h 2781114"/>
                  <a:gd name="connsiteX68" fmla="*/ 2684466 w 3093842"/>
                  <a:gd name="connsiteY68" fmla="*/ 1821025 h 2781114"/>
                  <a:gd name="connsiteX69" fmla="*/ 2054218 w 3093842"/>
                  <a:gd name="connsiteY69" fmla="*/ 1403269 h 2781114"/>
                  <a:gd name="connsiteX70" fmla="*/ 1949711 w 3093842"/>
                  <a:gd name="connsiteY70" fmla="*/ 1412490 h 2781114"/>
                  <a:gd name="connsiteX71" fmla="*/ 1947004 w 3093842"/>
                  <a:gd name="connsiteY71" fmla="*/ 1385634 h 2781114"/>
                  <a:gd name="connsiteX72" fmla="*/ 1949842 w 3093842"/>
                  <a:gd name="connsiteY72" fmla="*/ 1357478 h 2781114"/>
                  <a:gd name="connsiteX73" fmla="*/ 2054218 w 3093842"/>
                  <a:gd name="connsiteY73" fmla="*/ 1368000 h 2781114"/>
                  <a:gd name="connsiteX74" fmla="*/ 2684466 w 3093842"/>
                  <a:gd name="connsiteY74" fmla="*/ 950244 h 2781114"/>
                  <a:gd name="connsiteX75" fmla="*/ 2715988 w 3093842"/>
                  <a:gd name="connsiteY75" fmla="*/ 848698 h 2781114"/>
                  <a:gd name="connsiteX76" fmla="*/ 15151 w 3093842"/>
                  <a:gd name="connsiteY76" fmla="*/ 839953 h 2781114"/>
                  <a:gd name="connsiteX77" fmla="*/ 54860 w 3093842"/>
                  <a:gd name="connsiteY77" fmla="*/ 967879 h 2781114"/>
                  <a:gd name="connsiteX78" fmla="*/ 685108 w 3093842"/>
                  <a:gd name="connsiteY78" fmla="*/ 1385635 h 2781114"/>
                  <a:gd name="connsiteX79" fmla="*/ 796175 w 3093842"/>
                  <a:gd name="connsiteY79" fmla="*/ 1374438 h 2781114"/>
                  <a:gd name="connsiteX80" fmla="*/ 792787 w 3093842"/>
                  <a:gd name="connsiteY80" fmla="*/ 1408044 h 2781114"/>
                  <a:gd name="connsiteX81" fmla="*/ 793278 w 3093842"/>
                  <a:gd name="connsiteY81" fmla="*/ 1412909 h 2781114"/>
                  <a:gd name="connsiteX82" fmla="*/ 683999 w 3093842"/>
                  <a:gd name="connsiteY82" fmla="*/ 1403268 h 2781114"/>
                  <a:gd name="connsiteX83" fmla="*/ 53752 w 3093842"/>
                  <a:gd name="connsiteY83" fmla="*/ 1821024 h 2781114"/>
                  <a:gd name="connsiteX84" fmla="*/ 29081 w 3093842"/>
                  <a:gd name="connsiteY84" fmla="*/ 1900504 h 2781114"/>
                  <a:gd name="connsiteX85" fmla="*/ 15722 w 3093842"/>
                  <a:gd name="connsiteY85" fmla="*/ 1896357 h 2781114"/>
                  <a:gd name="connsiteX86" fmla="*/ 15151 w 3093842"/>
                  <a:gd name="connsiteY86" fmla="*/ 839953 h 2781114"/>
                  <a:gd name="connsiteX87" fmla="*/ 1389517 w 3093842"/>
                  <a:gd name="connsiteY87" fmla="*/ 836975 h 2781114"/>
                  <a:gd name="connsiteX88" fmla="*/ 1391119 w 3093842"/>
                  <a:gd name="connsiteY88" fmla="*/ 837137 h 2781114"/>
                  <a:gd name="connsiteX89" fmla="*/ 1389602 w 3093842"/>
                  <a:gd name="connsiteY89" fmla="*/ 837290 h 2781114"/>
                  <a:gd name="connsiteX90" fmla="*/ 1389517 w 3093842"/>
                  <a:gd name="connsiteY90" fmla="*/ 836975 h 2781114"/>
                  <a:gd name="connsiteX91" fmla="*/ 1360053 w 3093842"/>
                  <a:gd name="connsiteY91" fmla="*/ 835245 h 2781114"/>
                  <a:gd name="connsiteX92" fmla="*/ 1384964 w 3093842"/>
                  <a:gd name="connsiteY92" fmla="*/ 837757 h 2781114"/>
                  <a:gd name="connsiteX93" fmla="*/ 1389602 w 3093842"/>
                  <a:gd name="connsiteY93" fmla="*/ 837290 h 2781114"/>
                  <a:gd name="connsiteX94" fmla="*/ 1411723 w 3093842"/>
                  <a:gd name="connsiteY94" fmla="*/ 919183 h 2781114"/>
                  <a:gd name="connsiteX95" fmla="*/ 1916368 w 3093842"/>
                  <a:gd name="connsiteY95" fmla="*/ 1354104 h 2781114"/>
                  <a:gd name="connsiteX96" fmla="*/ 1934370 w 3093842"/>
                  <a:gd name="connsiteY96" fmla="*/ 1355918 h 2781114"/>
                  <a:gd name="connsiteX97" fmla="*/ 1939625 w 3093842"/>
                  <a:gd name="connsiteY97" fmla="*/ 1408044 h 2781114"/>
                  <a:gd name="connsiteX98" fmla="*/ 1939082 w 3093842"/>
                  <a:gd name="connsiteY98" fmla="*/ 1413427 h 2781114"/>
                  <a:gd name="connsiteX99" fmla="*/ 1933138 w 3093842"/>
                  <a:gd name="connsiteY99" fmla="*/ 1413952 h 2781114"/>
                  <a:gd name="connsiteX100" fmla="*/ 1384114 w 3093842"/>
                  <a:gd name="connsiteY100" fmla="*/ 1949419 h 2781114"/>
                  <a:gd name="connsiteX101" fmla="*/ 1381034 w 3093842"/>
                  <a:gd name="connsiteY101" fmla="*/ 1979968 h 2781114"/>
                  <a:gd name="connsiteX102" fmla="*/ 1366206 w 3093842"/>
                  <a:gd name="connsiteY102" fmla="*/ 1981463 h 2781114"/>
                  <a:gd name="connsiteX103" fmla="*/ 1357242 w 3093842"/>
                  <a:gd name="connsiteY103" fmla="*/ 1980560 h 2781114"/>
                  <a:gd name="connsiteX104" fmla="*/ 1354104 w 3093842"/>
                  <a:gd name="connsiteY104" fmla="*/ 1949418 h 2781114"/>
                  <a:gd name="connsiteX105" fmla="*/ 919182 w 3093842"/>
                  <a:gd name="connsiteY105" fmla="*/ 1444773 h 2781114"/>
                  <a:gd name="connsiteX106" fmla="*/ 807640 w 3093842"/>
                  <a:gd name="connsiteY106" fmla="*/ 1414643 h 2781114"/>
                  <a:gd name="connsiteX107" fmla="*/ 811852 w 3093842"/>
                  <a:gd name="connsiteY107" fmla="*/ 1372858 h 2781114"/>
                  <a:gd name="connsiteX108" fmla="*/ 822959 w 3093842"/>
                  <a:gd name="connsiteY108" fmla="*/ 1371739 h 2781114"/>
                  <a:gd name="connsiteX109" fmla="*/ 1327604 w 3093842"/>
                  <a:gd name="connsiteY109" fmla="*/ 936817 h 2781114"/>
                  <a:gd name="connsiteX110" fmla="*/ 1354900 w 3093842"/>
                  <a:gd name="connsiteY110" fmla="*/ 835765 h 2781114"/>
                  <a:gd name="connsiteX111" fmla="*/ 1360053 w 3093842"/>
                  <a:gd name="connsiteY111" fmla="*/ 835245 h 2781114"/>
                  <a:gd name="connsiteX112" fmla="*/ 1108 w 3093842"/>
                  <a:gd name="connsiteY112" fmla="*/ 17635 h 2781114"/>
                  <a:gd name="connsiteX113" fmla="*/ 685108 w 3093842"/>
                  <a:gd name="connsiteY113" fmla="*/ 17635 h 2781114"/>
                  <a:gd name="connsiteX114" fmla="*/ 822959 w 3093842"/>
                  <a:gd name="connsiteY114" fmla="*/ 31532 h 2781114"/>
                  <a:gd name="connsiteX115" fmla="*/ 856369 w 3093842"/>
                  <a:gd name="connsiteY115" fmla="*/ 41902 h 2781114"/>
                  <a:gd name="connsiteX116" fmla="*/ 823195 w 3093842"/>
                  <a:gd name="connsiteY116" fmla="*/ 148774 h 2781114"/>
                  <a:gd name="connsiteX117" fmla="*/ 811545 w 3093842"/>
                  <a:gd name="connsiteY117" fmla="*/ 264338 h 2781114"/>
                  <a:gd name="connsiteX118" fmla="*/ 1269400 w 3093842"/>
                  <a:gd name="connsiteY118" fmla="*/ 826107 h 2781114"/>
                  <a:gd name="connsiteX119" fmla="*/ 1355174 w 3093842"/>
                  <a:gd name="connsiteY119" fmla="*/ 834754 h 2781114"/>
                  <a:gd name="connsiteX120" fmla="*/ 1354900 w 3093842"/>
                  <a:gd name="connsiteY120" fmla="*/ 835765 h 2781114"/>
                  <a:gd name="connsiteX121" fmla="*/ 1250642 w 3093842"/>
                  <a:gd name="connsiteY121" fmla="*/ 846275 h 2781114"/>
                  <a:gd name="connsiteX122" fmla="*/ 837849 w 3093842"/>
                  <a:gd name="connsiteY122" fmla="*/ 1184843 h 2781114"/>
                  <a:gd name="connsiteX123" fmla="*/ 804657 w 3093842"/>
                  <a:gd name="connsiteY123" fmla="*/ 1291771 h 2781114"/>
                  <a:gd name="connsiteX124" fmla="*/ 800692 w 3093842"/>
                  <a:gd name="connsiteY124" fmla="*/ 1252436 h 2781114"/>
                  <a:gd name="connsiteX125" fmla="*/ 238923 w 3093842"/>
                  <a:gd name="connsiteY125" fmla="*/ 794580 h 2781114"/>
                  <a:gd name="connsiteX126" fmla="*/ 15722 w 3093842"/>
                  <a:gd name="connsiteY126" fmla="*/ 839643 h 2781114"/>
                  <a:gd name="connsiteX127" fmla="*/ 15151 w 3093842"/>
                  <a:gd name="connsiteY127" fmla="*/ 839953 h 2781114"/>
                  <a:gd name="connsiteX128" fmla="*/ 15006 w 3093842"/>
                  <a:gd name="connsiteY128" fmla="*/ 839485 h 2781114"/>
                  <a:gd name="connsiteX129" fmla="*/ 1108 w 3093842"/>
                  <a:gd name="connsiteY129" fmla="*/ 701635 h 2781114"/>
                  <a:gd name="connsiteX130" fmla="*/ 1108 w 3093842"/>
                  <a:gd name="connsiteY130" fmla="*/ 17635 h 2781114"/>
                  <a:gd name="connsiteX131" fmla="*/ 2054218 w 3093842"/>
                  <a:gd name="connsiteY131" fmla="*/ 0 h 2781114"/>
                  <a:gd name="connsiteX132" fmla="*/ 2738218 w 3093842"/>
                  <a:gd name="connsiteY132" fmla="*/ 0 h 2781114"/>
                  <a:gd name="connsiteX133" fmla="*/ 2738218 w 3093842"/>
                  <a:gd name="connsiteY133" fmla="*/ 683999 h 2781114"/>
                  <a:gd name="connsiteX134" fmla="*/ 2724322 w 3093842"/>
                  <a:gd name="connsiteY134" fmla="*/ 821849 h 2781114"/>
                  <a:gd name="connsiteX135" fmla="*/ 2715988 w 3093842"/>
                  <a:gd name="connsiteY135" fmla="*/ 848698 h 2781114"/>
                  <a:gd name="connsiteX136" fmla="*/ 2635987 w 3093842"/>
                  <a:gd name="connsiteY136" fmla="*/ 823865 h 2781114"/>
                  <a:gd name="connsiteX137" fmla="*/ 2520423 w 3093842"/>
                  <a:gd name="connsiteY137" fmla="*/ 812214 h 2781114"/>
                  <a:gd name="connsiteX138" fmla="*/ 1958654 w 3093842"/>
                  <a:gd name="connsiteY138" fmla="*/ 1270070 h 2781114"/>
                  <a:gd name="connsiteX139" fmla="*/ 1949842 w 3093842"/>
                  <a:gd name="connsiteY139" fmla="*/ 1357478 h 2781114"/>
                  <a:gd name="connsiteX140" fmla="*/ 1934370 w 3093842"/>
                  <a:gd name="connsiteY140" fmla="*/ 1355918 h 2781114"/>
                  <a:gd name="connsiteX141" fmla="*/ 1927975 w 3093842"/>
                  <a:gd name="connsiteY141" fmla="*/ 1292480 h 2781114"/>
                  <a:gd name="connsiteX142" fmla="*/ 1481770 w 3093842"/>
                  <a:gd name="connsiteY142" fmla="*/ 846275 h 2781114"/>
                  <a:gd name="connsiteX143" fmla="*/ 1391119 w 3093842"/>
                  <a:gd name="connsiteY143" fmla="*/ 837137 h 2781114"/>
                  <a:gd name="connsiteX144" fmla="*/ 1500528 w 3093842"/>
                  <a:gd name="connsiteY144" fmla="*/ 826107 h 2781114"/>
                  <a:gd name="connsiteX145" fmla="*/ 1958383 w 3093842"/>
                  <a:gd name="connsiteY145" fmla="*/ 264338 h 2781114"/>
                  <a:gd name="connsiteX146" fmla="*/ 1913321 w 3093842"/>
                  <a:gd name="connsiteY146" fmla="*/ 41137 h 2781114"/>
                  <a:gd name="connsiteX147" fmla="*/ 1901107 w 3093842"/>
                  <a:gd name="connsiteY147" fmla="*/ 18634 h 2781114"/>
                  <a:gd name="connsiteX148" fmla="*/ 1916368 w 3093842"/>
                  <a:gd name="connsiteY148" fmla="*/ 13896 h 2781114"/>
                  <a:gd name="connsiteX149" fmla="*/ 2054218 w 3093842"/>
                  <a:gd name="connsiteY149" fmla="*/ 0 h 2781114"/>
                  <a:gd name="connsiteX150" fmla="*/ 856607 w 3093842"/>
                  <a:gd name="connsiteY150" fmla="*/ 41137 h 2781114"/>
                  <a:gd name="connsiteX151" fmla="*/ 1901107 w 3093842"/>
                  <a:gd name="connsiteY151" fmla="*/ 18634 h 2781114"/>
                  <a:gd name="connsiteX152" fmla="*/ 1787974 w 3093842"/>
                  <a:gd name="connsiteY152" fmla="*/ 53752 h 2781114"/>
                  <a:gd name="connsiteX153" fmla="*/ 1370218 w 3093842"/>
                  <a:gd name="connsiteY153" fmla="*/ 683999 h 2781114"/>
                  <a:gd name="connsiteX154" fmla="*/ 1380901 w 3093842"/>
                  <a:gd name="connsiteY154" fmla="*/ 805080 h 2781114"/>
                  <a:gd name="connsiteX155" fmla="*/ 1389517 w 3093842"/>
                  <a:gd name="connsiteY155" fmla="*/ 836975 h 2781114"/>
                  <a:gd name="connsiteX156" fmla="*/ 1366206 w 3093842"/>
                  <a:gd name="connsiteY156" fmla="*/ 834625 h 2781114"/>
                  <a:gd name="connsiteX157" fmla="*/ 1360053 w 3093842"/>
                  <a:gd name="connsiteY157" fmla="*/ 835245 h 2781114"/>
                  <a:gd name="connsiteX158" fmla="*/ 1355174 w 3093842"/>
                  <a:gd name="connsiteY158" fmla="*/ 834754 h 2781114"/>
                  <a:gd name="connsiteX159" fmla="*/ 1358426 w 3093842"/>
                  <a:gd name="connsiteY159" fmla="*/ 822714 h 2781114"/>
                  <a:gd name="connsiteX160" fmla="*/ 1369109 w 3093842"/>
                  <a:gd name="connsiteY160" fmla="*/ 701635 h 2781114"/>
                  <a:gd name="connsiteX161" fmla="*/ 951353 w 3093842"/>
                  <a:gd name="connsiteY161" fmla="*/ 71387 h 2781114"/>
                  <a:gd name="connsiteX162" fmla="*/ 856369 w 3093842"/>
                  <a:gd name="connsiteY162" fmla="*/ 41902 h 2781114"/>
                  <a:gd name="connsiteX163" fmla="*/ 856607 w 3093842"/>
                  <a:gd name="connsiteY163" fmla="*/ 41137 h 2781114"/>
                  <a:gd name="connsiteX0" fmla="*/ 1368000 w 2747078"/>
                  <a:gd name="connsiteY0" fmla="*/ 1981464 h 2781114"/>
                  <a:gd name="connsiteX1" fmla="*/ 1380754 w 2747078"/>
                  <a:gd name="connsiteY1" fmla="*/ 1982750 h 2781114"/>
                  <a:gd name="connsiteX2" fmla="*/ 1370218 w 2747078"/>
                  <a:gd name="connsiteY2" fmla="*/ 2087269 h 2781114"/>
                  <a:gd name="connsiteX3" fmla="*/ 1787974 w 2747078"/>
                  <a:gd name="connsiteY3" fmla="*/ 2717517 h 2781114"/>
                  <a:gd name="connsiteX4" fmla="*/ 1903980 w 2747078"/>
                  <a:gd name="connsiteY4" fmla="*/ 2753527 h 2781114"/>
                  <a:gd name="connsiteX5" fmla="*/ 1896357 w 2747078"/>
                  <a:gd name="connsiteY5" fmla="*/ 2778084 h 2781114"/>
                  <a:gd name="connsiteX6" fmla="*/ 839643 w 2747078"/>
                  <a:gd name="connsiteY6" fmla="*/ 2778084 h 2781114"/>
                  <a:gd name="connsiteX7" fmla="*/ 832215 w 2747078"/>
                  <a:gd name="connsiteY7" fmla="*/ 2754154 h 2781114"/>
                  <a:gd name="connsiteX8" fmla="*/ 950244 w 2747078"/>
                  <a:gd name="connsiteY8" fmla="*/ 2717516 h 2781114"/>
                  <a:gd name="connsiteX9" fmla="*/ 1368000 w 2747078"/>
                  <a:gd name="connsiteY9" fmla="*/ 2087268 h 2781114"/>
                  <a:gd name="connsiteX10" fmla="*/ 1357441 w 2747078"/>
                  <a:gd name="connsiteY10" fmla="*/ 1982529 h 2781114"/>
                  <a:gd name="connsiteX11" fmla="*/ 1368000 w 2747078"/>
                  <a:gd name="connsiteY11" fmla="*/ 1981464 h 2781114"/>
                  <a:gd name="connsiteX12" fmla="*/ 800474 w 2747078"/>
                  <a:gd name="connsiteY12" fmla="*/ 1484297 h 2781114"/>
                  <a:gd name="connsiteX13" fmla="*/ 804437 w 2747078"/>
                  <a:gd name="connsiteY13" fmla="*/ 1523608 h 2781114"/>
                  <a:gd name="connsiteX14" fmla="*/ 1250642 w 2747078"/>
                  <a:gd name="connsiteY14" fmla="*/ 1969813 h 2781114"/>
                  <a:gd name="connsiteX15" fmla="*/ 1357242 w 2747078"/>
                  <a:gd name="connsiteY15" fmla="*/ 1980560 h 2781114"/>
                  <a:gd name="connsiteX16" fmla="*/ 1357441 w 2747078"/>
                  <a:gd name="connsiteY16" fmla="*/ 1982529 h 2781114"/>
                  <a:gd name="connsiteX17" fmla="*/ 1252436 w 2747078"/>
                  <a:gd name="connsiteY17" fmla="*/ 1993114 h 2781114"/>
                  <a:gd name="connsiteX18" fmla="*/ 794581 w 2747078"/>
                  <a:gd name="connsiteY18" fmla="*/ 2554883 h 2781114"/>
                  <a:gd name="connsiteX19" fmla="*/ 806231 w 2747078"/>
                  <a:gd name="connsiteY19" fmla="*/ 2670447 h 2781114"/>
                  <a:gd name="connsiteX20" fmla="*/ 832215 w 2747078"/>
                  <a:gd name="connsiteY20" fmla="*/ 2754154 h 2781114"/>
                  <a:gd name="connsiteX21" fmla="*/ 821850 w 2747078"/>
                  <a:gd name="connsiteY21" fmla="*/ 2757372 h 2781114"/>
                  <a:gd name="connsiteX22" fmla="*/ 683999 w 2747078"/>
                  <a:gd name="connsiteY22" fmla="*/ 2771268 h 2781114"/>
                  <a:gd name="connsiteX23" fmla="*/ 0 w 2747078"/>
                  <a:gd name="connsiteY23" fmla="*/ 2771268 h 2781114"/>
                  <a:gd name="connsiteX24" fmla="*/ 0 w 2747078"/>
                  <a:gd name="connsiteY24" fmla="*/ 2087268 h 2781114"/>
                  <a:gd name="connsiteX25" fmla="*/ 13897 w 2747078"/>
                  <a:gd name="connsiteY25" fmla="*/ 1949418 h 2781114"/>
                  <a:gd name="connsiteX26" fmla="*/ 29081 w 2747078"/>
                  <a:gd name="connsiteY26" fmla="*/ 1900504 h 2781114"/>
                  <a:gd name="connsiteX27" fmla="*/ 123359 w 2747078"/>
                  <a:gd name="connsiteY27" fmla="*/ 1929769 h 2781114"/>
                  <a:gd name="connsiteX28" fmla="*/ 238923 w 2747078"/>
                  <a:gd name="connsiteY28" fmla="*/ 1941419 h 2781114"/>
                  <a:gd name="connsiteX29" fmla="*/ 772567 w 2747078"/>
                  <a:gd name="connsiteY29" fmla="*/ 1578258 h 2781114"/>
                  <a:gd name="connsiteX30" fmla="*/ 800474 w 2747078"/>
                  <a:gd name="connsiteY30" fmla="*/ 1484297 h 2781114"/>
                  <a:gd name="connsiteX31" fmla="*/ 793278 w 2747078"/>
                  <a:gd name="connsiteY31" fmla="*/ 1412909 h 2781114"/>
                  <a:gd name="connsiteX32" fmla="*/ 805080 w 2747078"/>
                  <a:gd name="connsiteY32" fmla="*/ 1413951 h 2781114"/>
                  <a:gd name="connsiteX33" fmla="*/ 807640 w 2747078"/>
                  <a:gd name="connsiteY33" fmla="*/ 1414643 h 2781114"/>
                  <a:gd name="connsiteX34" fmla="*/ 800692 w 2747078"/>
                  <a:gd name="connsiteY34" fmla="*/ 1483564 h 2781114"/>
                  <a:gd name="connsiteX35" fmla="*/ 800474 w 2747078"/>
                  <a:gd name="connsiteY35" fmla="*/ 1484297 h 2781114"/>
                  <a:gd name="connsiteX36" fmla="*/ 793278 w 2747078"/>
                  <a:gd name="connsiteY36" fmla="*/ 1412909 h 2781114"/>
                  <a:gd name="connsiteX37" fmla="*/ 1949711 w 2747078"/>
                  <a:gd name="connsiteY37" fmla="*/ 1412490 h 2781114"/>
                  <a:gd name="connsiteX38" fmla="*/ 1958654 w 2747078"/>
                  <a:gd name="connsiteY38" fmla="*/ 1501198 h 2781114"/>
                  <a:gd name="connsiteX39" fmla="*/ 2520423 w 2747078"/>
                  <a:gd name="connsiteY39" fmla="*/ 1959053 h 2781114"/>
                  <a:gd name="connsiteX40" fmla="*/ 2635987 w 2747078"/>
                  <a:gd name="connsiteY40" fmla="*/ 1947403 h 2781114"/>
                  <a:gd name="connsiteX41" fmla="*/ 2715987 w 2747078"/>
                  <a:gd name="connsiteY41" fmla="*/ 1922570 h 2781114"/>
                  <a:gd name="connsiteX42" fmla="*/ 2724322 w 2747078"/>
                  <a:gd name="connsiteY42" fmla="*/ 1949419 h 2781114"/>
                  <a:gd name="connsiteX43" fmla="*/ 2738218 w 2747078"/>
                  <a:gd name="connsiteY43" fmla="*/ 2087269 h 2781114"/>
                  <a:gd name="connsiteX44" fmla="*/ 2738218 w 2747078"/>
                  <a:gd name="connsiteY44" fmla="*/ 2771269 h 2781114"/>
                  <a:gd name="connsiteX45" fmla="*/ 2054218 w 2747078"/>
                  <a:gd name="connsiteY45" fmla="*/ 2771269 h 2781114"/>
                  <a:gd name="connsiteX46" fmla="*/ 1916368 w 2747078"/>
                  <a:gd name="connsiteY46" fmla="*/ 2757373 h 2781114"/>
                  <a:gd name="connsiteX47" fmla="*/ 1903980 w 2747078"/>
                  <a:gd name="connsiteY47" fmla="*/ 2753527 h 2781114"/>
                  <a:gd name="connsiteX48" fmla="*/ 1929769 w 2747078"/>
                  <a:gd name="connsiteY48" fmla="*/ 2670447 h 2781114"/>
                  <a:gd name="connsiteX49" fmla="*/ 1941419 w 2747078"/>
                  <a:gd name="connsiteY49" fmla="*/ 2554883 h 2781114"/>
                  <a:gd name="connsiteX50" fmla="*/ 1483564 w 2747078"/>
                  <a:gd name="connsiteY50" fmla="*/ 1993114 h 2781114"/>
                  <a:gd name="connsiteX51" fmla="*/ 1380754 w 2747078"/>
                  <a:gd name="connsiteY51" fmla="*/ 1982750 h 2781114"/>
                  <a:gd name="connsiteX52" fmla="*/ 1381034 w 2747078"/>
                  <a:gd name="connsiteY52" fmla="*/ 1979968 h 2781114"/>
                  <a:gd name="connsiteX53" fmla="*/ 1481770 w 2747078"/>
                  <a:gd name="connsiteY53" fmla="*/ 1969813 h 2781114"/>
                  <a:gd name="connsiteX54" fmla="*/ 1927975 w 2747078"/>
                  <a:gd name="connsiteY54" fmla="*/ 1523608 h 2781114"/>
                  <a:gd name="connsiteX55" fmla="*/ 1939082 w 2747078"/>
                  <a:gd name="connsiteY55" fmla="*/ 1413427 h 2781114"/>
                  <a:gd name="connsiteX56" fmla="*/ 1949711 w 2747078"/>
                  <a:gd name="connsiteY56" fmla="*/ 1412490 h 2781114"/>
                  <a:gd name="connsiteX57" fmla="*/ 804657 w 2747078"/>
                  <a:gd name="connsiteY57" fmla="*/ 1291771 h 2781114"/>
                  <a:gd name="connsiteX58" fmla="*/ 812342 w 2747078"/>
                  <a:gd name="connsiteY58" fmla="*/ 1368000 h 2781114"/>
                  <a:gd name="connsiteX59" fmla="*/ 811852 w 2747078"/>
                  <a:gd name="connsiteY59" fmla="*/ 1372858 h 2781114"/>
                  <a:gd name="connsiteX60" fmla="*/ 796175 w 2747078"/>
                  <a:gd name="connsiteY60" fmla="*/ 1374438 h 2781114"/>
                  <a:gd name="connsiteX61" fmla="*/ 804437 w 2747078"/>
                  <a:gd name="connsiteY61" fmla="*/ 1292480 h 2781114"/>
                  <a:gd name="connsiteX62" fmla="*/ 804657 w 2747078"/>
                  <a:gd name="connsiteY62" fmla="*/ 1291771 h 2781114"/>
                  <a:gd name="connsiteX63" fmla="*/ 2715988 w 2747078"/>
                  <a:gd name="connsiteY63" fmla="*/ 848698 h 2781114"/>
                  <a:gd name="connsiteX64" fmla="*/ 2743624 w 2747078"/>
                  <a:gd name="connsiteY64" fmla="*/ 857277 h 2781114"/>
                  <a:gd name="connsiteX65" fmla="*/ 2743624 w 2747078"/>
                  <a:gd name="connsiteY65" fmla="*/ 1913991 h 2781114"/>
                  <a:gd name="connsiteX66" fmla="*/ 2715987 w 2747078"/>
                  <a:gd name="connsiteY66" fmla="*/ 1922570 h 2781114"/>
                  <a:gd name="connsiteX67" fmla="*/ 2684466 w 2747078"/>
                  <a:gd name="connsiteY67" fmla="*/ 1821025 h 2781114"/>
                  <a:gd name="connsiteX68" fmla="*/ 2054218 w 2747078"/>
                  <a:gd name="connsiteY68" fmla="*/ 1403269 h 2781114"/>
                  <a:gd name="connsiteX69" fmla="*/ 1949711 w 2747078"/>
                  <a:gd name="connsiteY69" fmla="*/ 1412490 h 2781114"/>
                  <a:gd name="connsiteX70" fmla="*/ 1947004 w 2747078"/>
                  <a:gd name="connsiteY70" fmla="*/ 1385634 h 2781114"/>
                  <a:gd name="connsiteX71" fmla="*/ 1949842 w 2747078"/>
                  <a:gd name="connsiteY71" fmla="*/ 1357478 h 2781114"/>
                  <a:gd name="connsiteX72" fmla="*/ 2054218 w 2747078"/>
                  <a:gd name="connsiteY72" fmla="*/ 1368000 h 2781114"/>
                  <a:gd name="connsiteX73" fmla="*/ 2684466 w 2747078"/>
                  <a:gd name="connsiteY73" fmla="*/ 950244 h 2781114"/>
                  <a:gd name="connsiteX74" fmla="*/ 2715988 w 2747078"/>
                  <a:gd name="connsiteY74" fmla="*/ 848698 h 2781114"/>
                  <a:gd name="connsiteX75" fmla="*/ 15151 w 2747078"/>
                  <a:gd name="connsiteY75" fmla="*/ 839953 h 2781114"/>
                  <a:gd name="connsiteX76" fmla="*/ 54860 w 2747078"/>
                  <a:gd name="connsiteY76" fmla="*/ 967879 h 2781114"/>
                  <a:gd name="connsiteX77" fmla="*/ 685108 w 2747078"/>
                  <a:gd name="connsiteY77" fmla="*/ 1385635 h 2781114"/>
                  <a:gd name="connsiteX78" fmla="*/ 796175 w 2747078"/>
                  <a:gd name="connsiteY78" fmla="*/ 1374438 h 2781114"/>
                  <a:gd name="connsiteX79" fmla="*/ 792787 w 2747078"/>
                  <a:gd name="connsiteY79" fmla="*/ 1408044 h 2781114"/>
                  <a:gd name="connsiteX80" fmla="*/ 793278 w 2747078"/>
                  <a:gd name="connsiteY80" fmla="*/ 1412909 h 2781114"/>
                  <a:gd name="connsiteX81" fmla="*/ 683999 w 2747078"/>
                  <a:gd name="connsiteY81" fmla="*/ 1403268 h 2781114"/>
                  <a:gd name="connsiteX82" fmla="*/ 53752 w 2747078"/>
                  <a:gd name="connsiteY82" fmla="*/ 1821024 h 2781114"/>
                  <a:gd name="connsiteX83" fmla="*/ 29081 w 2747078"/>
                  <a:gd name="connsiteY83" fmla="*/ 1900504 h 2781114"/>
                  <a:gd name="connsiteX84" fmla="*/ 15722 w 2747078"/>
                  <a:gd name="connsiteY84" fmla="*/ 1896357 h 2781114"/>
                  <a:gd name="connsiteX85" fmla="*/ 15151 w 2747078"/>
                  <a:gd name="connsiteY85" fmla="*/ 839953 h 2781114"/>
                  <a:gd name="connsiteX86" fmla="*/ 1389517 w 2747078"/>
                  <a:gd name="connsiteY86" fmla="*/ 836975 h 2781114"/>
                  <a:gd name="connsiteX87" fmla="*/ 1391119 w 2747078"/>
                  <a:gd name="connsiteY87" fmla="*/ 837137 h 2781114"/>
                  <a:gd name="connsiteX88" fmla="*/ 1389602 w 2747078"/>
                  <a:gd name="connsiteY88" fmla="*/ 837290 h 2781114"/>
                  <a:gd name="connsiteX89" fmla="*/ 1389517 w 2747078"/>
                  <a:gd name="connsiteY89" fmla="*/ 836975 h 2781114"/>
                  <a:gd name="connsiteX90" fmla="*/ 1360053 w 2747078"/>
                  <a:gd name="connsiteY90" fmla="*/ 835245 h 2781114"/>
                  <a:gd name="connsiteX91" fmla="*/ 1384964 w 2747078"/>
                  <a:gd name="connsiteY91" fmla="*/ 837757 h 2781114"/>
                  <a:gd name="connsiteX92" fmla="*/ 1389602 w 2747078"/>
                  <a:gd name="connsiteY92" fmla="*/ 837290 h 2781114"/>
                  <a:gd name="connsiteX93" fmla="*/ 1411723 w 2747078"/>
                  <a:gd name="connsiteY93" fmla="*/ 919183 h 2781114"/>
                  <a:gd name="connsiteX94" fmla="*/ 1916368 w 2747078"/>
                  <a:gd name="connsiteY94" fmla="*/ 1354104 h 2781114"/>
                  <a:gd name="connsiteX95" fmla="*/ 1934370 w 2747078"/>
                  <a:gd name="connsiteY95" fmla="*/ 1355918 h 2781114"/>
                  <a:gd name="connsiteX96" fmla="*/ 1939625 w 2747078"/>
                  <a:gd name="connsiteY96" fmla="*/ 1408044 h 2781114"/>
                  <a:gd name="connsiteX97" fmla="*/ 1939082 w 2747078"/>
                  <a:gd name="connsiteY97" fmla="*/ 1413427 h 2781114"/>
                  <a:gd name="connsiteX98" fmla="*/ 1933138 w 2747078"/>
                  <a:gd name="connsiteY98" fmla="*/ 1413952 h 2781114"/>
                  <a:gd name="connsiteX99" fmla="*/ 1384114 w 2747078"/>
                  <a:gd name="connsiteY99" fmla="*/ 1949419 h 2781114"/>
                  <a:gd name="connsiteX100" fmla="*/ 1381034 w 2747078"/>
                  <a:gd name="connsiteY100" fmla="*/ 1979968 h 2781114"/>
                  <a:gd name="connsiteX101" fmla="*/ 1366206 w 2747078"/>
                  <a:gd name="connsiteY101" fmla="*/ 1981463 h 2781114"/>
                  <a:gd name="connsiteX102" fmla="*/ 1357242 w 2747078"/>
                  <a:gd name="connsiteY102" fmla="*/ 1980560 h 2781114"/>
                  <a:gd name="connsiteX103" fmla="*/ 1354104 w 2747078"/>
                  <a:gd name="connsiteY103" fmla="*/ 1949418 h 2781114"/>
                  <a:gd name="connsiteX104" fmla="*/ 919182 w 2747078"/>
                  <a:gd name="connsiteY104" fmla="*/ 1444773 h 2781114"/>
                  <a:gd name="connsiteX105" fmla="*/ 807640 w 2747078"/>
                  <a:gd name="connsiteY105" fmla="*/ 1414643 h 2781114"/>
                  <a:gd name="connsiteX106" fmla="*/ 811852 w 2747078"/>
                  <a:gd name="connsiteY106" fmla="*/ 1372858 h 2781114"/>
                  <a:gd name="connsiteX107" fmla="*/ 822959 w 2747078"/>
                  <a:gd name="connsiteY107" fmla="*/ 1371739 h 2781114"/>
                  <a:gd name="connsiteX108" fmla="*/ 1327604 w 2747078"/>
                  <a:gd name="connsiteY108" fmla="*/ 936817 h 2781114"/>
                  <a:gd name="connsiteX109" fmla="*/ 1354900 w 2747078"/>
                  <a:gd name="connsiteY109" fmla="*/ 835765 h 2781114"/>
                  <a:gd name="connsiteX110" fmla="*/ 1360053 w 2747078"/>
                  <a:gd name="connsiteY110" fmla="*/ 835245 h 2781114"/>
                  <a:gd name="connsiteX111" fmla="*/ 1108 w 2747078"/>
                  <a:gd name="connsiteY111" fmla="*/ 17635 h 2781114"/>
                  <a:gd name="connsiteX112" fmla="*/ 685108 w 2747078"/>
                  <a:gd name="connsiteY112" fmla="*/ 17635 h 2781114"/>
                  <a:gd name="connsiteX113" fmla="*/ 822959 w 2747078"/>
                  <a:gd name="connsiteY113" fmla="*/ 31532 h 2781114"/>
                  <a:gd name="connsiteX114" fmla="*/ 856369 w 2747078"/>
                  <a:gd name="connsiteY114" fmla="*/ 41902 h 2781114"/>
                  <a:gd name="connsiteX115" fmla="*/ 823195 w 2747078"/>
                  <a:gd name="connsiteY115" fmla="*/ 148774 h 2781114"/>
                  <a:gd name="connsiteX116" fmla="*/ 811545 w 2747078"/>
                  <a:gd name="connsiteY116" fmla="*/ 264338 h 2781114"/>
                  <a:gd name="connsiteX117" fmla="*/ 1269400 w 2747078"/>
                  <a:gd name="connsiteY117" fmla="*/ 826107 h 2781114"/>
                  <a:gd name="connsiteX118" fmla="*/ 1355174 w 2747078"/>
                  <a:gd name="connsiteY118" fmla="*/ 834754 h 2781114"/>
                  <a:gd name="connsiteX119" fmla="*/ 1354900 w 2747078"/>
                  <a:gd name="connsiteY119" fmla="*/ 835765 h 2781114"/>
                  <a:gd name="connsiteX120" fmla="*/ 1250642 w 2747078"/>
                  <a:gd name="connsiteY120" fmla="*/ 846275 h 2781114"/>
                  <a:gd name="connsiteX121" fmla="*/ 837849 w 2747078"/>
                  <a:gd name="connsiteY121" fmla="*/ 1184843 h 2781114"/>
                  <a:gd name="connsiteX122" fmla="*/ 804657 w 2747078"/>
                  <a:gd name="connsiteY122" fmla="*/ 1291771 h 2781114"/>
                  <a:gd name="connsiteX123" fmla="*/ 800692 w 2747078"/>
                  <a:gd name="connsiteY123" fmla="*/ 1252436 h 2781114"/>
                  <a:gd name="connsiteX124" fmla="*/ 238923 w 2747078"/>
                  <a:gd name="connsiteY124" fmla="*/ 794580 h 2781114"/>
                  <a:gd name="connsiteX125" fmla="*/ 15722 w 2747078"/>
                  <a:gd name="connsiteY125" fmla="*/ 839643 h 2781114"/>
                  <a:gd name="connsiteX126" fmla="*/ 15151 w 2747078"/>
                  <a:gd name="connsiteY126" fmla="*/ 839953 h 2781114"/>
                  <a:gd name="connsiteX127" fmla="*/ 15006 w 2747078"/>
                  <a:gd name="connsiteY127" fmla="*/ 839485 h 2781114"/>
                  <a:gd name="connsiteX128" fmla="*/ 1108 w 2747078"/>
                  <a:gd name="connsiteY128" fmla="*/ 701635 h 2781114"/>
                  <a:gd name="connsiteX129" fmla="*/ 1108 w 2747078"/>
                  <a:gd name="connsiteY129" fmla="*/ 17635 h 2781114"/>
                  <a:gd name="connsiteX130" fmla="*/ 2054218 w 2747078"/>
                  <a:gd name="connsiteY130" fmla="*/ 0 h 2781114"/>
                  <a:gd name="connsiteX131" fmla="*/ 2738218 w 2747078"/>
                  <a:gd name="connsiteY131" fmla="*/ 0 h 2781114"/>
                  <a:gd name="connsiteX132" fmla="*/ 2738218 w 2747078"/>
                  <a:gd name="connsiteY132" fmla="*/ 683999 h 2781114"/>
                  <a:gd name="connsiteX133" fmla="*/ 2724322 w 2747078"/>
                  <a:gd name="connsiteY133" fmla="*/ 821849 h 2781114"/>
                  <a:gd name="connsiteX134" fmla="*/ 2715988 w 2747078"/>
                  <a:gd name="connsiteY134" fmla="*/ 848698 h 2781114"/>
                  <a:gd name="connsiteX135" fmla="*/ 2635987 w 2747078"/>
                  <a:gd name="connsiteY135" fmla="*/ 823865 h 2781114"/>
                  <a:gd name="connsiteX136" fmla="*/ 2520423 w 2747078"/>
                  <a:gd name="connsiteY136" fmla="*/ 812214 h 2781114"/>
                  <a:gd name="connsiteX137" fmla="*/ 1958654 w 2747078"/>
                  <a:gd name="connsiteY137" fmla="*/ 1270070 h 2781114"/>
                  <a:gd name="connsiteX138" fmla="*/ 1949842 w 2747078"/>
                  <a:gd name="connsiteY138" fmla="*/ 1357478 h 2781114"/>
                  <a:gd name="connsiteX139" fmla="*/ 1934370 w 2747078"/>
                  <a:gd name="connsiteY139" fmla="*/ 1355918 h 2781114"/>
                  <a:gd name="connsiteX140" fmla="*/ 1927975 w 2747078"/>
                  <a:gd name="connsiteY140" fmla="*/ 1292480 h 2781114"/>
                  <a:gd name="connsiteX141" fmla="*/ 1481770 w 2747078"/>
                  <a:gd name="connsiteY141" fmla="*/ 846275 h 2781114"/>
                  <a:gd name="connsiteX142" fmla="*/ 1391119 w 2747078"/>
                  <a:gd name="connsiteY142" fmla="*/ 837137 h 2781114"/>
                  <a:gd name="connsiteX143" fmla="*/ 1500528 w 2747078"/>
                  <a:gd name="connsiteY143" fmla="*/ 826107 h 2781114"/>
                  <a:gd name="connsiteX144" fmla="*/ 1958383 w 2747078"/>
                  <a:gd name="connsiteY144" fmla="*/ 264338 h 2781114"/>
                  <a:gd name="connsiteX145" fmla="*/ 1913321 w 2747078"/>
                  <a:gd name="connsiteY145" fmla="*/ 41137 h 2781114"/>
                  <a:gd name="connsiteX146" fmla="*/ 1901107 w 2747078"/>
                  <a:gd name="connsiteY146" fmla="*/ 18634 h 2781114"/>
                  <a:gd name="connsiteX147" fmla="*/ 1916368 w 2747078"/>
                  <a:gd name="connsiteY147" fmla="*/ 13896 h 2781114"/>
                  <a:gd name="connsiteX148" fmla="*/ 2054218 w 2747078"/>
                  <a:gd name="connsiteY148" fmla="*/ 0 h 2781114"/>
                  <a:gd name="connsiteX149" fmla="*/ 856607 w 2747078"/>
                  <a:gd name="connsiteY149" fmla="*/ 41137 h 2781114"/>
                  <a:gd name="connsiteX150" fmla="*/ 1901107 w 2747078"/>
                  <a:gd name="connsiteY150" fmla="*/ 18634 h 2781114"/>
                  <a:gd name="connsiteX151" fmla="*/ 1787974 w 2747078"/>
                  <a:gd name="connsiteY151" fmla="*/ 53752 h 2781114"/>
                  <a:gd name="connsiteX152" fmla="*/ 1370218 w 2747078"/>
                  <a:gd name="connsiteY152" fmla="*/ 683999 h 2781114"/>
                  <a:gd name="connsiteX153" fmla="*/ 1380901 w 2747078"/>
                  <a:gd name="connsiteY153" fmla="*/ 805080 h 2781114"/>
                  <a:gd name="connsiteX154" fmla="*/ 1389517 w 2747078"/>
                  <a:gd name="connsiteY154" fmla="*/ 836975 h 2781114"/>
                  <a:gd name="connsiteX155" fmla="*/ 1366206 w 2747078"/>
                  <a:gd name="connsiteY155" fmla="*/ 834625 h 2781114"/>
                  <a:gd name="connsiteX156" fmla="*/ 1360053 w 2747078"/>
                  <a:gd name="connsiteY156" fmla="*/ 835245 h 2781114"/>
                  <a:gd name="connsiteX157" fmla="*/ 1355174 w 2747078"/>
                  <a:gd name="connsiteY157" fmla="*/ 834754 h 2781114"/>
                  <a:gd name="connsiteX158" fmla="*/ 1358426 w 2747078"/>
                  <a:gd name="connsiteY158" fmla="*/ 822714 h 2781114"/>
                  <a:gd name="connsiteX159" fmla="*/ 1369109 w 2747078"/>
                  <a:gd name="connsiteY159" fmla="*/ 701635 h 2781114"/>
                  <a:gd name="connsiteX160" fmla="*/ 951353 w 2747078"/>
                  <a:gd name="connsiteY160" fmla="*/ 71387 h 2781114"/>
                  <a:gd name="connsiteX161" fmla="*/ 856369 w 2747078"/>
                  <a:gd name="connsiteY161" fmla="*/ 41902 h 2781114"/>
                  <a:gd name="connsiteX162" fmla="*/ 856607 w 2747078"/>
                  <a:gd name="connsiteY162" fmla="*/ 41137 h 2781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</a:cxnLst>
                <a:rect l="l" t="t" r="r" b="b"/>
                <a:pathLst>
                  <a:path w="2747078" h="2781114">
                    <a:moveTo>
                      <a:pt x="1368000" y="1981464"/>
                    </a:moveTo>
                    <a:lnTo>
                      <a:pt x="1380754" y="1982750"/>
                    </a:lnTo>
                    <a:lnTo>
                      <a:pt x="1370218" y="2087269"/>
                    </a:lnTo>
                    <a:cubicBezTo>
                      <a:pt x="1370218" y="2370591"/>
                      <a:pt x="1542476" y="2613680"/>
                      <a:pt x="1787974" y="2717517"/>
                    </a:cubicBezTo>
                    <a:lnTo>
                      <a:pt x="1903980" y="2753527"/>
                    </a:lnTo>
                    <a:lnTo>
                      <a:pt x="1896357" y="2778084"/>
                    </a:lnTo>
                    <a:cubicBezTo>
                      <a:pt x="1718968" y="2782177"/>
                      <a:pt x="1017000" y="2782072"/>
                      <a:pt x="839643" y="2778084"/>
                    </a:cubicBezTo>
                    <a:lnTo>
                      <a:pt x="832215" y="2754154"/>
                    </a:lnTo>
                    <a:lnTo>
                      <a:pt x="950244" y="2717516"/>
                    </a:lnTo>
                    <a:cubicBezTo>
                      <a:pt x="1195742" y="2613679"/>
                      <a:pt x="1368000" y="2370590"/>
                      <a:pt x="1368000" y="2087268"/>
                    </a:cubicBezTo>
                    <a:lnTo>
                      <a:pt x="1357441" y="1982529"/>
                    </a:lnTo>
                    <a:lnTo>
                      <a:pt x="1368000" y="1981464"/>
                    </a:lnTo>
                    <a:close/>
                    <a:moveTo>
                      <a:pt x="800474" y="1484297"/>
                    </a:moveTo>
                    <a:lnTo>
                      <a:pt x="804437" y="1523608"/>
                    </a:lnTo>
                    <a:cubicBezTo>
                      <a:pt x="850268" y="1747578"/>
                      <a:pt x="1026673" y="1923983"/>
                      <a:pt x="1250642" y="1969813"/>
                    </a:cubicBezTo>
                    <a:lnTo>
                      <a:pt x="1357242" y="1980560"/>
                    </a:lnTo>
                    <a:cubicBezTo>
                      <a:pt x="1357308" y="1981216"/>
                      <a:pt x="1357375" y="1981873"/>
                      <a:pt x="1357441" y="1982529"/>
                    </a:cubicBezTo>
                    <a:lnTo>
                      <a:pt x="1252436" y="1993114"/>
                    </a:lnTo>
                    <a:cubicBezTo>
                      <a:pt x="991138" y="2046583"/>
                      <a:pt x="794581" y="2277778"/>
                      <a:pt x="794581" y="2554883"/>
                    </a:cubicBezTo>
                    <a:cubicBezTo>
                      <a:pt x="794581" y="2594470"/>
                      <a:pt x="798593" y="2633119"/>
                      <a:pt x="806231" y="2670447"/>
                    </a:cubicBezTo>
                    <a:lnTo>
                      <a:pt x="832215" y="2754154"/>
                    </a:lnTo>
                    <a:lnTo>
                      <a:pt x="821850" y="2757372"/>
                    </a:lnTo>
                    <a:cubicBezTo>
                      <a:pt x="777322" y="2766483"/>
                      <a:pt x="731220" y="2771268"/>
                      <a:pt x="683999" y="2771268"/>
                    </a:cubicBezTo>
                    <a:lnTo>
                      <a:pt x="0" y="2771268"/>
                    </a:lnTo>
                    <a:lnTo>
                      <a:pt x="0" y="2087268"/>
                    </a:lnTo>
                    <a:cubicBezTo>
                      <a:pt x="0" y="2040048"/>
                      <a:pt x="4785" y="1993945"/>
                      <a:pt x="13897" y="1949418"/>
                    </a:cubicBezTo>
                    <a:lnTo>
                      <a:pt x="29081" y="1900504"/>
                    </a:lnTo>
                    <a:lnTo>
                      <a:pt x="123359" y="1929769"/>
                    </a:lnTo>
                    <a:cubicBezTo>
                      <a:pt x="160687" y="1937408"/>
                      <a:pt x="199337" y="1941419"/>
                      <a:pt x="238923" y="1941419"/>
                    </a:cubicBezTo>
                    <a:cubicBezTo>
                      <a:pt x="481389" y="1941419"/>
                      <a:pt x="688706" y="1790930"/>
                      <a:pt x="772567" y="1578258"/>
                    </a:cubicBezTo>
                    <a:lnTo>
                      <a:pt x="800474" y="1484297"/>
                    </a:lnTo>
                    <a:close/>
                    <a:moveTo>
                      <a:pt x="793278" y="1412909"/>
                    </a:moveTo>
                    <a:lnTo>
                      <a:pt x="805080" y="1413951"/>
                    </a:lnTo>
                    <a:lnTo>
                      <a:pt x="807640" y="1414643"/>
                    </a:lnTo>
                    <a:lnTo>
                      <a:pt x="800692" y="1483564"/>
                    </a:lnTo>
                    <a:cubicBezTo>
                      <a:pt x="800619" y="1483808"/>
                      <a:pt x="800547" y="1484053"/>
                      <a:pt x="800474" y="1484297"/>
                    </a:cubicBezTo>
                    <a:lnTo>
                      <a:pt x="793278" y="1412909"/>
                    </a:lnTo>
                    <a:close/>
                    <a:moveTo>
                      <a:pt x="1949711" y="1412490"/>
                    </a:moveTo>
                    <a:lnTo>
                      <a:pt x="1958654" y="1501198"/>
                    </a:lnTo>
                    <a:cubicBezTo>
                      <a:pt x="2012123" y="1762496"/>
                      <a:pt x="2243319" y="1959053"/>
                      <a:pt x="2520423" y="1959053"/>
                    </a:cubicBezTo>
                    <a:cubicBezTo>
                      <a:pt x="2560009" y="1959053"/>
                      <a:pt x="2598659" y="1955042"/>
                      <a:pt x="2635987" y="1947403"/>
                    </a:cubicBezTo>
                    <a:lnTo>
                      <a:pt x="2715987" y="1922570"/>
                    </a:lnTo>
                    <a:lnTo>
                      <a:pt x="2724322" y="1949419"/>
                    </a:lnTo>
                    <a:cubicBezTo>
                      <a:pt x="2733433" y="1993946"/>
                      <a:pt x="2738218" y="2040049"/>
                      <a:pt x="2738218" y="2087269"/>
                    </a:cubicBezTo>
                    <a:lnTo>
                      <a:pt x="2738218" y="2771269"/>
                    </a:lnTo>
                    <a:lnTo>
                      <a:pt x="2054218" y="2771269"/>
                    </a:lnTo>
                    <a:cubicBezTo>
                      <a:pt x="2006997" y="2771269"/>
                      <a:pt x="1960895" y="2766484"/>
                      <a:pt x="1916368" y="2757373"/>
                    </a:cubicBezTo>
                    <a:lnTo>
                      <a:pt x="1903980" y="2753527"/>
                    </a:lnTo>
                    <a:lnTo>
                      <a:pt x="1929769" y="2670447"/>
                    </a:lnTo>
                    <a:cubicBezTo>
                      <a:pt x="1937408" y="2633119"/>
                      <a:pt x="1941419" y="2594469"/>
                      <a:pt x="1941419" y="2554883"/>
                    </a:cubicBezTo>
                    <a:cubicBezTo>
                      <a:pt x="1941419" y="2277778"/>
                      <a:pt x="1744862" y="2046583"/>
                      <a:pt x="1483564" y="1993114"/>
                    </a:cubicBezTo>
                    <a:lnTo>
                      <a:pt x="1380754" y="1982750"/>
                    </a:lnTo>
                    <a:cubicBezTo>
                      <a:pt x="1380847" y="1981823"/>
                      <a:pt x="1380941" y="1980895"/>
                      <a:pt x="1381034" y="1979968"/>
                    </a:cubicBezTo>
                    <a:lnTo>
                      <a:pt x="1481770" y="1969813"/>
                    </a:lnTo>
                    <a:cubicBezTo>
                      <a:pt x="1705740" y="1923983"/>
                      <a:pt x="1882145" y="1747578"/>
                      <a:pt x="1927975" y="1523608"/>
                    </a:cubicBezTo>
                    <a:lnTo>
                      <a:pt x="1939082" y="1413427"/>
                    </a:lnTo>
                    <a:lnTo>
                      <a:pt x="1949711" y="1412490"/>
                    </a:lnTo>
                    <a:close/>
                    <a:moveTo>
                      <a:pt x="804657" y="1291771"/>
                    </a:moveTo>
                    <a:lnTo>
                      <a:pt x="812342" y="1368000"/>
                    </a:lnTo>
                    <a:cubicBezTo>
                      <a:pt x="812179" y="1369619"/>
                      <a:pt x="812015" y="1371239"/>
                      <a:pt x="811852" y="1372858"/>
                    </a:cubicBezTo>
                    <a:lnTo>
                      <a:pt x="796175" y="1374438"/>
                    </a:lnTo>
                    <a:lnTo>
                      <a:pt x="804437" y="1292480"/>
                    </a:lnTo>
                    <a:cubicBezTo>
                      <a:pt x="804510" y="1292244"/>
                      <a:pt x="804584" y="1292007"/>
                      <a:pt x="804657" y="1291771"/>
                    </a:cubicBezTo>
                    <a:close/>
                    <a:moveTo>
                      <a:pt x="2715988" y="848698"/>
                    </a:moveTo>
                    <a:lnTo>
                      <a:pt x="2743624" y="857277"/>
                    </a:lnTo>
                    <a:cubicBezTo>
                      <a:pt x="2748230" y="1034826"/>
                      <a:pt x="2748230" y="1736442"/>
                      <a:pt x="2743624" y="1913991"/>
                    </a:cubicBezTo>
                    <a:lnTo>
                      <a:pt x="2715987" y="1922570"/>
                    </a:lnTo>
                    <a:lnTo>
                      <a:pt x="2684466" y="1821025"/>
                    </a:lnTo>
                    <a:cubicBezTo>
                      <a:pt x="2580629" y="1575527"/>
                      <a:pt x="2337540" y="1403269"/>
                      <a:pt x="2054218" y="1403269"/>
                    </a:cubicBezTo>
                    <a:lnTo>
                      <a:pt x="1949711" y="1412490"/>
                    </a:lnTo>
                    <a:lnTo>
                      <a:pt x="1947004" y="1385634"/>
                    </a:lnTo>
                    <a:lnTo>
                      <a:pt x="1949842" y="1357478"/>
                    </a:lnTo>
                    <a:lnTo>
                      <a:pt x="2054218" y="1368000"/>
                    </a:lnTo>
                    <a:cubicBezTo>
                      <a:pt x="2337540" y="1368000"/>
                      <a:pt x="2580629" y="1195742"/>
                      <a:pt x="2684466" y="950244"/>
                    </a:cubicBezTo>
                    <a:lnTo>
                      <a:pt x="2715988" y="848698"/>
                    </a:lnTo>
                    <a:close/>
                    <a:moveTo>
                      <a:pt x="15151" y="839953"/>
                    </a:moveTo>
                    <a:lnTo>
                      <a:pt x="54860" y="967879"/>
                    </a:lnTo>
                    <a:cubicBezTo>
                      <a:pt x="158698" y="1213377"/>
                      <a:pt x="401787" y="1385635"/>
                      <a:pt x="685108" y="1385635"/>
                    </a:cubicBezTo>
                    <a:lnTo>
                      <a:pt x="796175" y="1374438"/>
                    </a:lnTo>
                    <a:lnTo>
                      <a:pt x="792787" y="1408044"/>
                    </a:lnTo>
                    <a:cubicBezTo>
                      <a:pt x="792951" y="1409666"/>
                      <a:pt x="793114" y="1411287"/>
                      <a:pt x="793278" y="1412909"/>
                    </a:cubicBezTo>
                    <a:lnTo>
                      <a:pt x="683999" y="1403268"/>
                    </a:lnTo>
                    <a:cubicBezTo>
                      <a:pt x="400678" y="1403268"/>
                      <a:pt x="157589" y="1575526"/>
                      <a:pt x="53752" y="1821024"/>
                    </a:cubicBezTo>
                    <a:lnTo>
                      <a:pt x="29081" y="1900504"/>
                    </a:lnTo>
                    <a:lnTo>
                      <a:pt x="15722" y="1896357"/>
                    </a:lnTo>
                    <a:cubicBezTo>
                      <a:pt x="13400" y="1719599"/>
                      <a:pt x="8628" y="994699"/>
                      <a:pt x="15151" y="839953"/>
                    </a:cubicBezTo>
                    <a:close/>
                    <a:moveTo>
                      <a:pt x="1389517" y="836975"/>
                    </a:moveTo>
                    <a:lnTo>
                      <a:pt x="1391119" y="837137"/>
                    </a:lnTo>
                    <a:lnTo>
                      <a:pt x="1389602" y="837290"/>
                    </a:lnTo>
                    <a:cubicBezTo>
                      <a:pt x="1389574" y="837185"/>
                      <a:pt x="1389545" y="837080"/>
                      <a:pt x="1389517" y="836975"/>
                    </a:cubicBezTo>
                    <a:close/>
                    <a:moveTo>
                      <a:pt x="1360053" y="835245"/>
                    </a:moveTo>
                    <a:lnTo>
                      <a:pt x="1384964" y="837757"/>
                    </a:lnTo>
                    <a:lnTo>
                      <a:pt x="1389602" y="837290"/>
                    </a:lnTo>
                    <a:lnTo>
                      <a:pt x="1411723" y="919183"/>
                    </a:lnTo>
                    <a:cubicBezTo>
                      <a:pt x="1492276" y="1139183"/>
                      <a:pt x="1682602" y="1306269"/>
                      <a:pt x="1916368" y="1354104"/>
                    </a:cubicBezTo>
                    <a:lnTo>
                      <a:pt x="1934370" y="1355918"/>
                    </a:lnTo>
                    <a:lnTo>
                      <a:pt x="1939625" y="1408044"/>
                    </a:lnTo>
                    <a:lnTo>
                      <a:pt x="1939082" y="1413427"/>
                    </a:lnTo>
                    <a:lnTo>
                      <a:pt x="1933138" y="1413952"/>
                    </a:lnTo>
                    <a:cubicBezTo>
                      <a:pt x="1658043" y="1463091"/>
                      <a:pt x="1439922" y="1676693"/>
                      <a:pt x="1384114" y="1949419"/>
                    </a:cubicBezTo>
                    <a:lnTo>
                      <a:pt x="1381034" y="1979968"/>
                    </a:lnTo>
                    <a:lnTo>
                      <a:pt x="1366206" y="1981463"/>
                    </a:lnTo>
                    <a:lnTo>
                      <a:pt x="1357242" y="1980560"/>
                    </a:lnTo>
                    <a:lnTo>
                      <a:pt x="1354104" y="1949418"/>
                    </a:lnTo>
                    <a:cubicBezTo>
                      <a:pt x="1306268" y="1715653"/>
                      <a:pt x="1139183" y="1525326"/>
                      <a:pt x="919182" y="1444773"/>
                    </a:cubicBezTo>
                    <a:lnTo>
                      <a:pt x="807640" y="1414643"/>
                    </a:lnTo>
                    <a:lnTo>
                      <a:pt x="811852" y="1372858"/>
                    </a:lnTo>
                    <a:lnTo>
                      <a:pt x="822959" y="1371739"/>
                    </a:lnTo>
                    <a:cubicBezTo>
                      <a:pt x="1056725" y="1323904"/>
                      <a:pt x="1247051" y="1156818"/>
                      <a:pt x="1327604" y="936817"/>
                    </a:cubicBezTo>
                    <a:lnTo>
                      <a:pt x="1354900" y="835765"/>
                    </a:lnTo>
                    <a:lnTo>
                      <a:pt x="1360053" y="835245"/>
                    </a:lnTo>
                    <a:close/>
                    <a:moveTo>
                      <a:pt x="1108" y="17635"/>
                    </a:moveTo>
                    <a:lnTo>
                      <a:pt x="685108" y="17635"/>
                    </a:lnTo>
                    <a:cubicBezTo>
                      <a:pt x="732328" y="17635"/>
                      <a:pt x="778431" y="22420"/>
                      <a:pt x="822959" y="31532"/>
                    </a:cubicBezTo>
                    <a:lnTo>
                      <a:pt x="856369" y="41902"/>
                    </a:lnTo>
                    <a:lnTo>
                      <a:pt x="823195" y="148774"/>
                    </a:lnTo>
                    <a:cubicBezTo>
                      <a:pt x="815557" y="186102"/>
                      <a:pt x="811545" y="224752"/>
                      <a:pt x="811545" y="264338"/>
                    </a:cubicBezTo>
                    <a:cubicBezTo>
                      <a:pt x="811545" y="541442"/>
                      <a:pt x="1008103" y="772637"/>
                      <a:pt x="1269400" y="826107"/>
                    </a:cubicBezTo>
                    <a:lnTo>
                      <a:pt x="1355174" y="834754"/>
                    </a:lnTo>
                    <a:cubicBezTo>
                      <a:pt x="1355083" y="835091"/>
                      <a:pt x="1354991" y="835428"/>
                      <a:pt x="1354900" y="835765"/>
                    </a:cubicBezTo>
                    <a:lnTo>
                      <a:pt x="1250642" y="846275"/>
                    </a:lnTo>
                    <a:cubicBezTo>
                      <a:pt x="1064001" y="884467"/>
                      <a:pt x="910391" y="1013336"/>
                      <a:pt x="837849" y="1184843"/>
                    </a:cubicBezTo>
                    <a:lnTo>
                      <a:pt x="804657" y="1291771"/>
                    </a:lnTo>
                    <a:lnTo>
                      <a:pt x="800692" y="1252436"/>
                    </a:lnTo>
                    <a:cubicBezTo>
                      <a:pt x="747223" y="991138"/>
                      <a:pt x="516027" y="794580"/>
                      <a:pt x="238923" y="794580"/>
                    </a:cubicBezTo>
                    <a:cubicBezTo>
                      <a:pt x="159750" y="794580"/>
                      <a:pt x="84325" y="810626"/>
                      <a:pt x="15722" y="839643"/>
                    </a:cubicBezTo>
                    <a:lnTo>
                      <a:pt x="15151" y="839953"/>
                    </a:lnTo>
                    <a:cubicBezTo>
                      <a:pt x="15103" y="839797"/>
                      <a:pt x="15054" y="839641"/>
                      <a:pt x="15006" y="839485"/>
                    </a:cubicBezTo>
                    <a:cubicBezTo>
                      <a:pt x="5894" y="794957"/>
                      <a:pt x="1108" y="748856"/>
                      <a:pt x="1108" y="701635"/>
                    </a:cubicBezTo>
                    <a:lnTo>
                      <a:pt x="1108" y="17635"/>
                    </a:lnTo>
                    <a:close/>
                    <a:moveTo>
                      <a:pt x="2054218" y="0"/>
                    </a:moveTo>
                    <a:lnTo>
                      <a:pt x="2738218" y="0"/>
                    </a:lnTo>
                    <a:lnTo>
                      <a:pt x="2738218" y="683999"/>
                    </a:lnTo>
                    <a:cubicBezTo>
                      <a:pt x="2738218" y="731220"/>
                      <a:pt x="2733433" y="777322"/>
                      <a:pt x="2724322" y="821849"/>
                    </a:cubicBezTo>
                    <a:lnTo>
                      <a:pt x="2715988" y="848698"/>
                    </a:lnTo>
                    <a:lnTo>
                      <a:pt x="2635987" y="823865"/>
                    </a:lnTo>
                    <a:cubicBezTo>
                      <a:pt x="2598659" y="816226"/>
                      <a:pt x="2560009" y="812214"/>
                      <a:pt x="2520423" y="812214"/>
                    </a:cubicBezTo>
                    <a:cubicBezTo>
                      <a:pt x="2243319" y="812214"/>
                      <a:pt x="2012123" y="1008773"/>
                      <a:pt x="1958654" y="1270070"/>
                    </a:cubicBezTo>
                    <a:lnTo>
                      <a:pt x="1949842" y="1357478"/>
                    </a:lnTo>
                    <a:lnTo>
                      <a:pt x="1934370" y="1355918"/>
                    </a:lnTo>
                    <a:lnTo>
                      <a:pt x="1927975" y="1292480"/>
                    </a:lnTo>
                    <a:cubicBezTo>
                      <a:pt x="1882145" y="1068511"/>
                      <a:pt x="1705740" y="892106"/>
                      <a:pt x="1481770" y="846275"/>
                    </a:cubicBezTo>
                    <a:lnTo>
                      <a:pt x="1391119" y="837137"/>
                    </a:lnTo>
                    <a:lnTo>
                      <a:pt x="1500528" y="826107"/>
                    </a:lnTo>
                    <a:cubicBezTo>
                      <a:pt x="1761825" y="772637"/>
                      <a:pt x="1958383" y="541442"/>
                      <a:pt x="1958383" y="264338"/>
                    </a:cubicBezTo>
                    <a:cubicBezTo>
                      <a:pt x="1958383" y="185165"/>
                      <a:pt x="1942338" y="109740"/>
                      <a:pt x="1913321" y="41137"/>
                    </a:cubicBezTo>
                    <a:lnTo>
                      <a:pt x="1901107" y="18634"/>
                    </a:lnTo>
                    <a:lnTo>
                      <a:pt x="1916368" y="13896"/>
                    </a:lnTo>
                    <a:cubicBezTo>
                      <a:pt x="1960895" y="4785"/>
                      <a:pt x="2006998" y="0"/>
                      <a:pt x="2054218" y="0"/>
                    </a:cubicBezTo>
                    <a:close/>
                    <a:moveTo>
                      <a:pt x="856607" y="41137"/>
                    </a:moveTo>
                    <a:lnTo>
                      <a:pt x="1901107" y="18634"/>
                    </a:lnTo>
                    <a:lnTo>
                      <a:pt x="1787974" y="53752"/>
                    </a:lnTo>
                    <a:cubicBezTo>
                      <a:pt x="1542476" y="157589"/>
                      <a:pt x="1370218" y="400677"/>
                      <a:pt x="1370218" y="683999"/>
                    </a:cubicBezTo>
                    <a:cubicBezTo>
                      <a:pt x="1370218" y="725318"/>
                      <a:pt x="1373882" y="765779"/>
                      <a:pt x="1380901" y="805080"/>
                    </a:cubicBezTo>
                    <a:lnTo>
                      <a:pt x="1389517" y="836975"/>
                    </a:lnTo>
                    <a:lnTo>
                      <a:pt x="1366206" y="834625"/>
                    </a:lnTo>
                    <a:lnTo>
                      <a:pt x="1360053" y="835245"/>
                    </a:lnTo>
                    <a:lnTo>
                      <a:pt x="1355174" y="834754"/>
                    </a:lnTo>
                    <a:lnTo>
                      <a:pt x="1358426" y="822714"/>
                    </a:lnTo>
                    <a:cubicBezTo>
                      <a:pt x="1365446" y="783414"/>
                      <a:pt x="1369109" y="742952"/>
                      <a:pt x="1369109" y="701635"/>
                    </a:cubicBezTo>
                    <a:cubicBezTo>
                      <a:pt x="1369109" y="418312"/>
                      <a:pt x="1196851" y="175224"/>
                      <a:pt x="951353" y="71387"/>
                    </a:cubicBezTo>
                    <a:lnTo>
                      <a:pt x="856369" y="41902"/>
                    </a:lnTo>
                    <a:cubicBezTo>
                      <a:pt x="856448" y="41647"/>
                      <a:pt x="856528" y="41392"/>
                      <a:pt x="856607" y="41137"/>
                    </a:cubicBezTo>
                    <a:close/>
                  </a:path>
                </a:pathLst>
              </a:cu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90" name="Szabadkézi sokszög: alakzat 89">
                <a:extLst>
                  <a:ext uri="{FF2B5EF4-FFF2-40B4-BE49-F238E27FC236}">
                    <a16:creationId xmlns:a16="http://schemas.microsoft.com/office/drawing/2014/main" id="{3B06510A-4C9E-401C-BC6E-32260C6C0ED1}"/>
                  </a:ext>
                </a:extLst>
              </p:cNvPr>
              <p:cNvSpPr/>
              <p:nvPr/>
            </p:nvSpPr>
            <p:spPr>
              <a:xfrm>
                <a:off x="4175194" y="4227528"/>
                <a:ext cx="1157441" cy="1187506"/>
              </a:xfrm>
              <a:custGeom>
                <a:avLst/>
                <a:gdLst>
                  <a:gd name="connsiteX0" fmla="*/ 182 w 1143359"/>
                  <a:gd name="connsiteY0" fmla="*/ 555737 h 1187506"/>
                  <a:gd name="connsiteX1" fmla="*/ 157345 w 1143359"/>
                  <a:gd name="connsiteY1" fmla="*/ 508112 h 1187506"/>
                  <a:gd name="connsiteX2" fmla="*/ 319270 w 1143359"/>
                  <a:gd name="connsiteY2" fmla="*/ 408099 h 1187506"/>
                  <a:gd name="connsiteX3" fmla="*/ 471670 w 1143359"/>
                  <a:gd name="connsiteY3" fmla="*/ 222362 h 1187506"/>
                  <a:gd name="connsiteX4" fmla="*/ 538345 w 1143359"/>
                  <a:gd name="connsiteY4" fmla="*/ 50912 h 1187506"/>
                  <a:gd name="connsiteX5" fmla="*/ 557395 w 1143359"/>
                  <a:gd name="connsiteY5" fmla="*/ 8049 h 1187506"/>
                  <a:gd name="connsiteX6" fmla="*/ 571682 w 1143359"/>
                  <a:gd name="connsiteY6" fmla="*/ 22337 h 1187506"/>
                  <a:gd name="connsiteX7" fmla="*/ 643120 w 1143359"/>
                  <a:gd name="connsiteY7" fmla="*/ 222362 h 1187506"/>
                  <a:gd name="connsiteX8" fmla="*/ 781232 w 1143359"/>
                  <a:gd name="connsiteY8" fmla="*/ 365237 h 1187506"/>
                  <a:gd name="connsiteX9" fmla="*/ 933632 w 1143359"/>
                  <a:gd name="connsiteY9" fmla="*/ 484299 h 1187506"/>
                  <a:gd name="connsiteX10" fmla="*/ 1128895 w 1143359"/>
                  <a:gd name="connsiteY10" fmla="*/ 531924 h 1187506"/>
                  <a:gd name="connsiteX11" fmla="*/ 1128895 w 1143359"/>
                  <a:gd name="connsiteY11" fmla="*/ 536687 h 1187506"/>
                  <a:gd name="connsiteX12" fmla="*/ 1128895 w 1143359"/>
                  <a:gd name="connsiteY12" fmla="*/ 579549 h 1187506"/>
                  <a:gd name="connsiteX13" fmla="*/ 938395 w 1143359"/>
                  <a:gd name="connsiteY13" fmla="*/ 665274 h 1187506"/>
                  <a:gd name="connsiteX14" fmla="*/ 809807 w 1143359"/>
                  <a:gd name="connsiteY14" fmla="*/ 746237 h 1187506"/>
                  <a:gd name="connsiteX15" fmla="*/ 695507 w 1143359"/>
                  <a:gd name="connsiteY15" fmla="*/ 879587 h 1187506"/>
                  <a:gd name="connsiteX16" fmla="*/ 619307 w 1143359"/>
                  <a:gd name="connsiteY16" fmla="*/ 1017699 h 1187506"/>
                  <a:gd name="connsiteX17" fmla="*/ 562157 w 1143359"/>
                  <a:gd name="connsiteY17" fmla="*/ 1165337 h 1187506"/>
                  <a:gd name="connsiteX18" fmla="*/ 547870 w 1143359"/>
                  <a:gd name="connsiteY18" fmla="*/ 1165337 h 1187506"/>
                  <a:gd name="connsiteX19" fmla="*/ 490720 w 1143359"/>
                  <a:gd name="connsiteY19" fmla="*/ 960549 h 1187506"/>
                  <a:gd name="connsiteX20" fmla="*/ 385945 w 1143359"/>
                  <a:gd name="connsiteY20" fmla="*/ 822437 h 1187506"/>
                  <a:gd name="connsiteX21" fmla="*/ 266882 w 1143359"/>
                  <a:gd name="connsiteY21" fmla="*/ 712899 h 1187506"/>
                  <a:gd name="connsiteX22" fmla="*/ 128770 w 1143359"/>
                  <a:gd name="connsiteY22" fmla="*/ 631937 h 1187506"/>
                  <a:gd name="connsiteX23" fmla="*/ 182 w 1143359"/>
                  <a:gd name="connsiteY23" fmla="*/ 555737 h 1187506"/>
                  <a:gd name="connsiteX0" fmla="*/ 151 w 1167140"/>
                  <a:gd name="connsiteY0" fmla="*/ 579549 h 1187506"/>
                  <a:gd name="connsiteX1" fmla="*/ 181126 w 1167140"/>
                  <a:gd name="connsiteY1" fmla="*/ 508112 h 1187506"/>
                  <a:gd name="connsiteX2" fmla="*/ 343051 w 1167140"/>
                  <a:gd name="connsiteY2" fmla="*/ 408099 h 1187506"/>
                  <a:gd name="connsiteX3" fmla="*/ 495451 w 1167140"/>
                  <a:gd name="connsiteY3" fmla="*/ 222362 h 1187506"/>
                  <a:gd name="connsiteX4" fmla="*/ 562126 w 1167140"/>
                  <a:gd name="connsiteY4" fmla="*/ 50912 h 1187506"/>
                  <a:gd name="connsiteX5" fmla="*/ 581176 w 1167140"/>
                  <a:gd name="connsiteY5" fmla="*/ 8049 h 1187506"/>
                  <a:gd name="connsiteX6" fmla="*/ 595463 w 1167140"/>
                  <a:gd name="connsiteY6" fmla="*/ 22337 h 1187506"/>
                  <a:gd name="connsiteX7" fmla="*/ 666901 w 1167140"/>
                  <a:gd name="connsiteY7" fmla="*/ 222362 h 1187506"/>
                  <a:gd name="connsiteX8" fmla="*/ 805013 w 1167140"/>
                  <a:gd name="connsiteY8" fmla="*/ 365237 h 1187506"/>
                  <a:gd name="connsiteX9" fmla="*/ 957413 w 1167140"/>
                  <a:gd name="connsiteY9" fmla="*/ 484299 h 1187506"/>
                  <a:gd name="connsiteX10" fmla="*/ 1152676 w 1167140"/>
                  <a:gd name="connsiteY10" fmla="*/ 531924 h 1187506"/>
                  <a:gd name="connsiteX11" fmla="*/ 1152676 w 1167140"/>
                  <a:gd name="connsiteY11" fmla="*/ 536687 h 1187506"/>
                  <a:gd name="connsiteX12" fmla="*/ 1152676 w 1167140"/>
                  <a:gd name="connsiteY12" fmla="*/ 579549 h 1187506"/>
                  <a:gd name="connsiteX13" fmla="*/ 962176 w 1167140"/>
                  <a:gd name="connsiteY13" fmla="*/ 665274 h 1187506"/>
                  <a:gd name="connsiteX14" fmla="*/ 833588 w 1167140"/>
                  <a:gd name="connsiteY14" fmla="*/ 746237 h 1187506"/>
                  <a:gd name="connsiteX15" fmla="*/ 719288 w 1167140"/>
                  <a:gd name="connsiteY15" fmla="*/ 879587 h 1187506"/>
                  <a:gd name="connsiteX16" fmla="*/ 643088 w 1167140"/>
                  <a:gd name="connsiteY16" fmla="*/ 1017699 h 1187506"/>
                  <a:gd name="connsiteX17" fmla="*/ 585938 w 1167140"/>
                  <a:gd name="connsiteY17" fmla="*/ 1165337 h 1187506"/>
                  <a:gd name="connsiteX18" fmla="*/ 571651 w 1167140"/>
                  <a:gd name="connsiteY18" fmla="*/ 1165337 h 1187506"/>
                  <a:gd name="connsiteX19" fmla="*/ 514501 w 1167140"/>
                  <a:gd name="connsiteY19" fmla="*/ 960549 h 1187506"/>
                  <a:gd name="connsiteX20" fmla="*/ 409726 w 1167140"/>
                  <a:gd name="connsiteY20" fmla="*/ 822437 h 1187506"/>
                  <a:gd name="connsiteX21" fmla="*/ 290663 w 1167140"/>
                  <a:gd name="connsiteY21" fmla="*/ 712899 h 1187506"/>
                  <a:gd name="connsiteX22" fmla="*/ 152551 w 1167140"/>
                  <a:gd name="connsiteY22" fmla="*/ 631937 h 1187506"/>
                  <a:gd name="connsiteX23" fmla="*/ 151 w 1167140"/>
                  <a:gd name="connsiteY23" fmla="*/ 579549 h 1187506"/>
                  <a:gd name="connsiteX0" fmla="*/ 151 w 1176787"/>
                  <a:gd name="connsiteY0" fmla="*/ 579549 h 1187506"/>
                  <a:gd name="connsiteX1" fmla="*/ 181126 w 1176787"/>
                  <a:gd name="connsiteY1" fmla="*/ 508112 h 1187506"/>
                  <a:gd name="connsiteX2" fmla="*/ 343051 w 1176787"/>
                  <a:gd name="connsiteY2" fmla="*/ 408099 h 1187506"/>
                  <a:gd name="connsiteX3" fmla="*/ 495451 w 1176787"/>
                  <a:gd name="connsiteY3" fmla="*/ 222362 h 1187506"/>
                  <a:gd name="connsiteX4" fmla="*/ 562126 w 1176787"/>
                  <a:gd name="connsiteY4" fmla="*/ 50912 h 1187506"/>
                  <a:gd name="connsiteX5" fmla="*/ 581176 w 1176787"/>
                  <a:gd name="connsiteY5" fmla="*/ 8049 h 1187506"/>
                  <a:gd name="connsiteX6" fmla="*/ 595463 w 1176787"/>
                  <a:gd name="connsiteY6" fmla="*/ 22337 h 1187506"/>
                  <a:gd name="connsiteX7" fmla="*/ 666901 w 1176787"/>
                  <a:gd name="connsiteY7" fmla="*/ 222362 h 1187506"/>
                  <a:gd name="connsiteX8" fmla="*/ 805013 w 1176787"/>
                  <a:gd name="connsiteY8" fmla="*/ 365237 h 1187506"/>
                  <a:gd name="connsiteX9" fmla="*/ 957413 w 1176787"/>
                  <a:gd name="connsiteY9" fmla="*/ 484299 h 1187506"/>
                  <a:gd name="connsiteX10" fmla="*/ 1152676 w 1176787"/>
                  <a:gd name="connsiteY10" fmla="*/ 531924 h 1187506"/>
                  <a:gd name="connsiteX11" fmla="*/ 1152676 w 1176787"/>
                  <a:gd name="connsiteY11" fmla="*/ 579549 h 1187506"/>
                  <a:gd name="connsiteX12" fmla="*/ 962176 w 1176787"/>
                  <a:gd name="connsiteY12" fmla="*/ 665274 h 1187506"/>
                  <a:gd name="connsiteX13" fmla="*/ 833588 w 1176787"/>
                  <a:gd name="connsiteY13" fmla="*/ 746237 h 1187506"/>
                  <a:gd name="connsiteX14" fmla="*/ 719288 w 1176787"/>
                  <a:gd name="connsiteY14" fmla="*/ 879587 h 1187506"/>
                  <a:gd name="connsiteX15" fmla="*/ 643088 w 1176787"/>
                  <a:gd name="connsiteY15" fmla="*/ 1017699 h 1187506"/>
                  <a:gd name="connsiteX16" fmla="*/ 585938 w 1176787"/>
                  <a:gd name="connsiteY16" fmla="*/ 1165337 h 1187506"/>
                  <a:gd name="connsiteX17" fmla="*/ 571651 w 1176787"/>
                  <a:gd name="connsiteY17" fmla="*/ 1165337 h 1187506"/>
                  <a:gd name="connsiteX18" fmla="*/ 514501 w 1176787"/>
                  <a:gd name="connsiteY18" fmla="*/ 960549 h 1187506"/>
                  <a:gd name="connsiteX19" fmla="*/ 409726 w 1176787"/>
                  <a:gd name="connsiteY19" fmla="*/ 822437 h 1187506"/>
                  <a:gd name="connsiteX20" fmla="*/ 290663 w 1176787"/>
                  <a:gd name="connsiteY20" fmla="*/ 712899 h 1187506"/>
                  <a:gd name="connsiteX21" fmla="*/ 152551 w 1176787"/>
                  <a:gd name="connsiteY21" fmla="*/ 631937 h 1187506"/>
                  <a:gd name="connsiteX22" fmla="*/ 151 w 1176787"/>
                  <a:gd name="connsiteY22" fmla="*/ 579549 h 1187506"/>
                  <a:gd name="connsiteX0" fmla="*/ 151 w 1152679"/>
                  <a:gd name="connsiteY0" fmla="*/ 579549 h 1187506"/>
                  <a:gd name="connsiteX1" fmla="*/ 181126 w 1152679"/>
                  <a:gd name="connsiteY1" fmla="*/ 508112 h 1187506"/>
                  <a:gd name="connsiteX2" fmla="*/ 343051 w 1152679"/>
                  <a:gd name="connsiteY2" fmla="*/ 408099 h 1187506"/>
                  <a:gd name="connsiteX3" fmla="*/ 495451 w 1152679"/>
                  <a:gd name="connsiteY3" fmla="*/ 222362 h 1187506"/>
                  <a:gd name="connsiteX4" fmla="*/ 562126 w 1152679"/>
                  <a:gd name="connsiteY4" fmla="*/ 50912 h 1187506"/>
                  <a:gd name="connsiteX5" fmla="*/ 581176 w 1152679"/>
                  <a:gd name="connsiteY5" fmla="*/ 8049 h 1187506"/>
                  <a:gd name="connsiteX6" fmla="*/ 595463 w 1152679"/>
                  <a:gd name="connsiteY6" fmla="*/ 22337 h 1187506"/>
                  <a:gd name="connsiteX7" fmla="*/ 666901 w 1152679"/>
                  <a:gd name="connsiteY7" fmla="*/ 222362 h 1187506"/>
                  <a:gd name="connsiteX8" fmla="*/ 805013 w 1152679"/>
                  <a:gd name="connsiteY8" fmla="*/ 365237 h 1187506"/>
                  <a:gd name="connsiteX9" fmla="*/ 957413 w 1152679"/>
                  <a:gd name="connsiteY9" fmla="*/ 484299 h 1187506"/>
                  <a:gd name="connsiteX10" fmla="*/ 1152676 w 1152679"/>
                  <a:gd name="connsiteY10" fmla="*/ 579549 h 1187506"/>
                  <a:gd name="connsiteX11" fmla="*/ 962176 w 1152679"/>
                  <a:gd name="connsiteY11" fmla="*/ 665274 h 1187506"/>
                  <a:gd name="connsiteX12" fmla="*/ 833588 w 1152679"/>
                  <a:gd name="connsiteY12" fmla="*/ 746237 h 1187506"/>
                  <a:gd name="connsiteX13" fmla="*/ 719288 w 1152679"/>
                  <a:gd name="connsiteY13" fmla="*/ 879587 h 1187506"/>
                  <a:gd name="connsiteX14" fmla="*/ 643088 w 1152679"/>
                  <a:gd name="connsiteY14" fmla="*/ 1017699 h 1187506"/>
                  <a:gd name="connsiteX15" fmla="*/ 585938 w 1152679"/>
                  <a:gd name="connsiteY15" fmla="*/ 1165337 h 1187506"/>
                  <a:gd name="connsiteX16" fmla="*/ 571651 w 1152679"/>
                  <a:gd name="connsiteY16" fmla="*/ 1165337 h 1187506"/>
                  <a:gd name="connsiteX17" fmla="*/ 514501 w 1152679"/>
                  <a:gd name="connsiteY17" fmla="*/ 960549 h 1187506"/>
                  <a:gd name="connsiteX18" fmla="*/ 409726 w 1152679"/>
                  <a:gd name="connsiteY18" fmla="*/ 822437 h 1187506"/>
                  <a:gd name="connsiteX19" fmla="*/ 290663 w 1152679"/>
                  <a:gd name="connsiteY19" fmla="*/ 712899 h 1187506"/>
                  <a:gd name="connsiteX20" fmla="*/ 152551 w 1152679"/>
                  <a:gd name="connsiteY20" fmla="*/ 631937 h 1187506"/>
                  <a:gd name="connsiteX21" fmla="*/ 151 w 1152679"/>
                  <a:gd name="connsiteY21" fmla="*/ 579549 h 1187506"/>
                  <a:gd name="connsiteX0" fmla="*/ 151 w 1157441"/>
                  <a:gd name="connsiteY0" fmla="*/ 579549 h 1187506"/>
                  <a:gd name="connsiteX1" fmla="*/ 181126 w 1157441"/>
                  <a:gd name="connsiteY1" fmla="*/ 508112 h 1187506"/>
                  <a:gd name="connsiteX2" fmla="*/ 343051 w 1157441"/>
                  <a:gd name="connsiteY2" fmla="*/ 408099 h 1187506"/>
                  <a:gd name="connsiteX3" fmla="*/ 495451 w 1157441"/>
                  <a:gd name="connsiteY3" fmla="*/ 222362 h 1187506"/>
                  <a:gd name="connsiteX4" fmla="*/ 562126 w 1157441"/>
                  <a:gd name="connsiteY4" fmla="*/ 50912 h 1187506"/>
                  <a:gd name="connsiteX5" fmla="*/ 581176 w 1157441"/>
                  <a:gd name="connsiteY5" fmla="*/ 8049 h 1187506"/>
                  <a:gd name="connsiteX6" fmla="*/ 595463 w 1157441"/>
                  <a:gd name="connsiteY6" fmla="*/ 22337 h 1187506"/>
                  <a:gd name="connsiteX7" fmla="*/ 666901 w 1157441"/>
                  <a:gd name="connsiteY7" fmla="*/ 222362 h 1187506"/>
                  <a:gd name="connsiteX8" fmla="*/ 805013 w 1157441"/>
                  <a:gd name="connsiteY8" fmla="*/ 365237 h 1187506"/>
                  <a:gd name="connsiteX9" fmla="*/ 957413 w 1157441"/>
                  <a:gd name="connsiteY9" fmla="*/ 484299 h 1187506"/>
                  <a:gd name="connsiteX10" fmla="*/ 1157438 w 1157441"/>
                  <a:gd name="connsiteY10" fmla="*/ 584312 h 1187506"/>
                  <a:gd name="connsiteX11" fmla="*/ 962176 w 1157441"/>
                  <a:gd name="connsiteY11" fmla="*/ 665274 h 1187506"/>
                  <a:gd name="connsiteX12" fmla="*/ 833588 w 1157441"/>
                  <a:gd name="connsiteY12" fmla="*/ 746237 h 1187506"/>
                  <a:gd name="connsiteX13" fmla="*/ 719288 w 1157441"/>
                  <a:gd name="connsiteY13" fmla="*/ 879587 h 1187506"/>
                  <a:gd name="connsiteX14" fmla="*/ 643088 w 1157441"/>
                  <a:gd name="connsiteY14" fmla="*/ 1017699 h 1187506"/>
                  <a:gd name="connsiteX15" fmla="*/ 585938 w 1157441"/>
                  <a:gd name="connsiteY15" fmla="*/ 1165337 h 1187506"/>
                  <a:gd name="connsiteX16" fmla="*/ 571651 w 1157441"/>
                  <a:gd name="connsiteY16" fmla="*/ 1165337 h 1187506"/>
                  <a:gd name="connsiteX17" fmla="*/ 514501 w 1157441"/>
                  <a:gd name="connsiteY17" fmla="*/ 960549 h 1187506"/>
                  <a:gd name="connsiteX18" fmla="*/ 409726 w 1157441"/>
                  <a:gd name="connsiteY18" fmla="*/ 822437 h 1187506"/>
                  <a:gd name="connsiteX19" fmla="*/ 290663 w 1157441"/>
                  <a:gd name="connsiteY19" fmla="*/ 712899 h 1187506"/>
                  <a:gd name="connsiteX20" fmla="*/ 152551 w 1157441"/>
                  <a:gd name="connsiteY20" fmla="*/ 631937 h 1187506"/>
                  <a:gd name="connsiteX21" fmla="*/ 151 w 1157441"/>
                  <a:gd name="connsiteY21" fmla="*/ 579549 h 11875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1157441" h="1187506">
                    <a:moveTo>
                      <a:pt x="151" y="579549"/>
                    </a:moveTo>
                    <a:cubicBezTo>
                      <a:pt x="4913" y="558912"/>
                      <a:pt x="123976" y="536687"/>
                      <a:pt x="181126" y="508112"/>
                    </a:cubicBezTo>
                    <a:cubicBezTo>
                      <a:pt x="238276" y="479537"/>
                      <a:pt x="290664" y="455724"/>
                      <a:pt x="343051" y="408099"/>
                    </a:cubicBezTo>
                    <a:cubicBezTo>
                      <a:pt x="395439" y="360474"/>
                      <a:pt x="458939" y="281893"/>
                      <a:pt x="495451" y="222362"/>
                    </a:cubicBezTo>
                    <a:cubicBezTo>
                      <a:pt x="531963" y="162831"/>
                      <a:pt x="547839" y="86631"/>
                      <a:pt x="562126" y="50912"/>
                    </a:cubicBezTo>
                    <a:cubicBezTo>
                      <a:pt x="576413" y="15193"/>
                      <a:pt x="575620" y="12811"/>
                      <a:pt x="581176" y="8049"/>
                    </a:cubicBezTo>
                    <a:cubicBezTo>
                      <a:pt x="586732" y="3287"/>
                      <a:pt x="581176" y="-13382"/>
                      <a:pt x="595463" y="22337"/>
                    </a:cubicBezTo>
                    <a:cubicBezTo>
                      <a:pt x="609750" y="58056"/>
                      <a:pt x="631976" y="165212"/>
                      <a:pt x="666901" y="222362"/>
                    </a:cubicBezTo>
                    <a:cubicBezTo>
                      <a:pt x="701826" y="279512"/>
                      <a:pt x="756594" y="321581"/>
                      <a:pt x="805013" y="365237"/>
                    </a:cubicBezTo>
                    <a:cubicBezTo>
                      <a:pt x="853432" y="408893"/>
                      <a:pt x="898676" y="447787"/>
                      <a:pt x="957413" y="484299"/>
                    </a:cubicBezTo>
                    <a:cubicBezTo>
                      <a:pt x="1016150" y="520811"/>
                      <a:pt x="1156644" y="554150"/>
                      <a:pt x="1157438" y="584312"/>
                    </a:cubicBezTo>
                    <a:cubicBezTo>
                      <a:pt x="1158232" y="614474"/>
                      <a:pt x="1016151" y="638287"/>
                      <a:pt x="962176" y="665274"/>
                    </a:cubicBezTo>
                    <a:cubicBezTo>
                      <a:pt x="908201" y="692261"/>
                      <a:pt x="874069" y="710518"/>
                      <a:pt x="833588" y="746237"/>
                    </a:cubicBezTo>
                    <a:cubicBezTo>
                      <a:pt x="793107" y="781956"/>
                      <a:pt x="751038" y="834343"/>
                      <a:pt x="719288" y="879587"/>
                    </a:cubicBezTo>
                    <a:cubicBezTo>
                      <a:pt x="687538" y="924831"/>
                      <a:pt x="665313" y="970074"/>
                      <a:pt x="643088" y="1017699"/>
                    </a:cubicBezTo>
                    <a:cubicBezTo>
                      <a:pt x="620863" y="1065324"/>
                      <a:pt x="585938" y="1165337"/>
                      <a:pt x="585938" y="1165337"/>
                    </a:cubicBezTo>
                    <a:cubicBezTo>
                      <a:pt x="574032" y="1189943"/>
                      <a:pt x="583557" y="1199468"/>
                      <a:pt x="571651" y="1165337"/>
                    </a:cubicBezTo>
                    <a:cubicBezTo>
                      <a:pt x="559745" y="1131206"/>
                      <a:pt x="541488" y="1017699"/>
                      <a:pt x="514501" y="960549"/>
                    </a:cubicBezTo>
                    <a:cubicBezTo>
                      <a:pt x="487514" y="903399"/>
                      <a:pt x="447032" y="863712"/>
                      <a:pt x="409726" y="822437"/>
                    </a:cubicBezTo>
                    <a:cubicBezTo>
                      <a:pt x="372420" y="781162"/>
                      <a:pt x="333525" y="744649"/>
                      <a:pt x="290663" y="712899"/>
                    </a:cubicBezTo>
                    <a:cubicBezTo>
                      <a:pt x="247801" y="681149"/>
                      <a:pt x="200970" y="654162"/>
                      <a:pt x="152551" y="631937"/>
                    </a:cubicBezTo>
                    <a:cubicBezTo>
                      <a:pt x="104132" y="609712"/>
                      <a:pt x="-4611" y="600186"/>
                      <a:pt x="151" y="579549"/>
                    </a:cubicBezTo>
                    <a:close/>
                  </a:path>
                </a:pathLst>
              </a:custGeom>
              <a:solidFill>
                <a:schemeClr val="accent5">
                  <a:lumMod val="5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84" name="Szabadkézi sokszög: alakzat 83">
              <a:extLst>
                <a:ext uri="{FF2B5EF4-FFF2-40B4-BE49-F238E27FC236}">
                  <a16:creationId xmlns:a16="http://schemas.microsoft.com/office/drawing/2014/main" id="{F69E2539-783A-40B6-9FAB-8CAB1504708C}"/>
                </a:ext>
              </a:extLst>
            </p:cNvPr>
            <p:cNvSpPr/>
            <p:nvPr/>
          </p:nvSpPr>
          <p:spPr>
            <a:xfrm rot="10800000">
              <a:off x="4549599" y="5703893"/>
              <a:ext cx="440147" cy="508732"/>
            </a:xfrm>
            <a:custGeom>
              <a:avLst/>
              <a:gdLst>
                <a:gd name="connsiteX0" fmla="*/ 341595 w 683190"/>
                <a:gd name="connsiteY0" fmla="*/ 0 h 395884"/>
                <a:gd name="connsiteX1" fmla="*/ 678556 w 683190"/>
                <a:gd name="connsiteY1" fmla="*/ 274631 h 395884"/>
                <a:gd name="connsiteX2" fmla="*/ 683190 w 683190"/>
                <a:gd name="connsiteY2" fmla="*/ 320596 h 395884"/>
                <a:gd name="connsiteX3" fmla="*/ 645807 w 683190"/>
                <a:gd name="connsiteY3" fmla="*/ 308992 h 395884"/>
                <a:gd name="connsiteX4" fmla="*/ 576489 w 683190"/>
                <a:gd name="connsiteY4" fmla="*/ 302004 h 395884"/>
                <a:gd name="connsiteX5" fmla="*/ 384184 w 683190"/>
                <a:gd name="connsiteY5" fmla="*/ 360745 h 395884"/>
                <a:gd name="connsiteX6" fmla="*/ 341595 w 683190"/>
                <a:gd name="connsiteY6" fmla="*/ 395884 h 395884"/>
                <a:gd name="connsiteX7" fmla="*/ 299006 w 683190"/>
                <a:gd name="connsiteY7" fmla="*/ 360745 h 395884"/>
                <a:gd name="connsiteX8" fmla="*/ 106701 w 683190"/>
                <a:gd name="connsiteY8" fmla="*/ 302004 h 395884"/>
                <a:gd name="connsiteX9" fmla="*/ 37383 w 683190"/>
                <a:gd name="connsiteY9" fmla="*/ 308992 h 395884"/>
                <a:gd name="connsiteX10" fmla="*/ 0 w 683190"/>
                <a:gd name="connsiteY10" fmla="*/ 320596 h 395884"/>
                <a:gd name="connsiteX11" fmla="*/ 4634 w 683190"/>
                <a:gd name="connsiteY11" fmla="*/ 274631 h 395884"/>
                <a:gd name="connsiteX12" fmla="*/ 341595 w 683190"/>
                <a:gd name="connsiteY12" fmla="*/ 0 h 395884"/>
                <a:gd name="connsiteX0" fmla="*/ 341595 w 683190"/>
                <a:gd name="connsiteY0" fmla="*/ 0 h 395884"/>
                <a:gd name="connsiteX1" fmla="*/ 678556 w 683190"/>
                <a:gd name="connsiteY1" fmla="*/ 274631 h 395884"/>
                <a:gd name="connsiteX2" fmla="*/ 683190 w 683190"/>
                <a:gd name="connsiteY2" fmla="*/ 320596 h 395884"/>
                <a:gd name="connsiteX3" fmla="*/ 645807 w 683190"/>
                <a:gd name="connsiteY3" fmla="*/ 308992 h 395884"/>
                <a:gd name="connsiteX4" fmla="*/ 384184 w 683190"/>
                <a:gd name="connsiteY4" fmla="*/ 360745 h 395884"/>
                <a:gd name="connsiteX5" fmla="*/ 341595 w 683190"/>
                <a:gd name="connsiteY5" fmla="*/ 395884 h 395884"/>
                <a:gd name="connsiteX6" fmla="*/ 299006 w 683190"/>
                <a:gd name="connsiteY6" fmla="*/ 360745 h 395884"/>
                <a:gd name="connsiteX7" fmla="*/ 106701 w 683190"/>
                <a:gd name="connsiteY7" fmla="*/ 302004 h 395884"/>
                <a:gd name="connsiteX8" fmla="*/ 37383 w 683190"/>
                <a:gd name="connsiteY8" fmla="*/ 308992 h 395884"/>
                <a:gd name="connsiteX9" fmla="*/ 0 w 683190"/>
                <a:gd name="connsiteY9" fmla="*/ 320596 h 395884"/>
                <a:gd name="connsiteX10" fmla="*/ 4634 w 683190"/>
                <a:gd name="connsiteY10" fmla="*/ 274631 h 395884"/>
                <a:gd name="connsiteX11" fmla="*/ 341595 w 683190"/>
                <a:gd name="connsiteY11" fmla="*/ 0 h 395884"/>
                <a:gd name="connsiteX0" fmla="*/ 341595 w 683190"/>
                <a:gd name="connsiteY0" fmla="*/ 0 h 395884"/>
                <a:gd name="connsiteX1" fmla="*/ 678556 w 683190"/>
                <a:gd name="connsiteY1" fmla="*/ 274631 h 395884"/>
                <a:gd name="connsiteX2" fmla="*/ 683190 w 683190"/>
                <a:gd name="connsiteY2" fmla="*/ 320596 h 395884"/>
                <a:gd name="connsiteX3" fmla="*/ 384184 w 683190"/>
                <a:gd name="connsiteY3" fmla="*/ 360745 h 395884"/>
                <a:gd name="connsiteX4" fmla="*/ 341595 w 683190"/>
                <a:gd name="connsiteY4" fmla="*/ 395884 h 395884"/>
                <a:gd name="connsiteX5" fmla="*/ 299006 w 683190"/>
                <a:gd name="connsiteY5" fmla="*/ 360745 h 395884"/>
                <a:gd name="connsiteX6" fmla="*/ 106701 w 683190"/>
                <a:gd name="connsiteY6" fmla="*/ 302004 h 395884"/>
                <a:gd name="connsiteX7" fmla="*/ 37383 w 683190"/>
                <a:gd name="connsiteY7" fmla="*/ 308992 h 395884"/>
                <a:gd name="connsiteX8" fmla="*/ 0 w 683190"/>
                <a:gd name="connsiteY8" fmla="*/ 320596 h 395884"/>
                <a:gd name="connsiteX9" fmla="*/ 4634 w 683190"/>
                <a:gd name="connsiteY9" fmla="*/ 274631 h 395884"/>
                <a:gd name="connsiteX10" fmla="*/ 341595 w 683190"/>
                <a:gd name="connsiteY10" fmla="*/ 0 h 395884"/>
                <a:gd name="connsiteX0" fmla="*/ 341595 w 678556"/>
                <a:gd name="connsiteY0" fmla="*/ 0 h 395884"/>
                <a:gd name="connsiteX1" fmla="*/ 678556 w 678556"/>
                <a:gd name="connsiteY1" fmla="*/ 274631 h 395884"/>
                <a:gd name="connsiteX2" fmla="*/ 557355 w 678556"/>
                <a:gd name="connsiteY2" fmla="*/ 219928 h 395884"/>
                <a:gd name="connsiteX3" fmla="*/ 384184 w 678556"/>
                <a:gd name="connsiteY3" fmla="*/ 360745 h 395884"/>
                <a:gd name="connsiteX4" fmla="*/ 341595 w 678556"/>
                <a:gd name="connsiteY4" fmla="*/ 395884 h 395884"/>
                <a:gd name="connsiteX5" fmla="*/ 299006 w 678556"/>
                <a:gd name="connsiteY5" fmla="*/ 360745 h 395884"/>
                <a:gd name="connsiteX6" fmla="*/ 106701 w 678556"/>
                <a:gd name="connsiteY6" fmla="*/ 302004 h 395884"/>
                <a:gd name="connsiteX7" fmla="*/ 37383 w 678556"/>
                <a:gd name="connsiteY7" fmla="*/ 308992 h 395884"/>
                <a:gd name="connsiteX8" fmla="*/ 0 w 678556"/>
                <a:gd name="connsiteY8" fmla="*/ 320596 h 395884"/>
                <a:gd name="connsiteX9" fmla="*/ 4634 w 678556"/>
                <a:gd name="connsiteY9" fmla="*/ 274631 h 395884"/>
                <a:gd name="connsiteX10" fmla="*/ 341595 w 678556"/>
                <a:gd name="connsiteY10" fmla="*/ 0 h 395884"/>
                <a:gd name="connsiteX0" fmla="*/ 341595 w 569499"/>
                <a:gd name="connsiteY0" fmla="*/ 19813 h 415697"/>
                <a:gd name="connsiteX1" fmla="*/ 569499 w 569499"/>
                <a:gd name="connsiteY1" fmla="*/ 126664 h 415697"/>
                <a:gd name="connsiteX2" fmla="*/ 557355 w 569499"/>
                <a:gd name="connsiteY2" fmla="*/ 239741 h 415697"/>
                <a:gd name="connsiteX3" fmla="*/ 384184 w 569499"/>
                <a:gd name="connsiteY3" fmla="*/ 380558 h 415697"/>
                <a:gd name="connsiteX4" fmla="*/ 341595 w 569499"/>
                <a:gd name="connsiteY4" fmla="*/ 415697 h 415697"/>
                <a:gd name="connsiteX5" fmla="*/ 299006 w 569499"/>
                <a:gd name="connsiteY5" fmla="*/ 380558 h 415697"/>
                <a:gd name="connsiteX6" fmla="*/ 106701 w 569499"/>
                <a:gd name="connsiteY6" fmla="*/ 321817 h 415697"/>
                <a:gd name="connsiteX7" fmla="*/ 37383 w 569499"/>
                <a:gd name="connsiteY7" fmla="*/ 328805 h 415697"/>
                <a:gd name="connsiteX8" fmla="*/ 0 w 569499"/>
                <a:gd name="connsiteY8" fmla="*/ 340409 h 415697"/>
                <a:gd name="connsiteX9" fmla="*/ 4634 w 569499"/>
                <a:gd name="connsiteY9" fmla="*/ 294444 h 415697"/>
                <a:gd name="connsiteX10" fmla="*/ 341595 w 569499"/>
                <a:gd name="connsiteY10" fmla="*/ 19813 h 415697"/>
                <a:gd name="connsiteX0" fmla="*/ 341595 w 577888"/>
                <a:gd name="connsiteY0" fmla="*/ 16772 h 412656"/>
                <a:gd name="connsiteX1" fmla="*/ 577888 w 577888"/>
                <a:gd name="connsiteY1" fmla="*/ 132012 h 412656"/>
                <a:gd name="connsiteX2" fmla="*/ 557355 w 577888"/>
                <a:gd name="connsiteY2" fmla="*/ 236700 h 412656"/>
                <a:gd name="connsiteX3" fmla="*/ 384184 w 577888"/>
                <a:gd name="connsiteY3" fmla="*/ 377517 h 412656"/>
                <a:gd name="connsiteX4" fmla="*/ 341595 w 577888"/>
                <a:gd name="connsiteY4" fmla="*/ 412656 h 412656"/>
                <a:gd name="connsiteX5" fmla="*/ 299006 w 577888"/>
                <a:gd name="connsiteY5" fmla="*/ 377517 h 412656"/>
                <a:gd name="connsiteX6" fmla="*/ 106701 w 577888"/>
                <a:gd name="connsiteY6" fmla="*/ 318776 h 412656"/>
                <a:gd name="connsiteX7" fmla="*/ 37383 w 577888"/>
                <a:gd name="connsiteY7" fmla="*/ 325764 h 412656"/>
                <a:gd name="connsiteX8" fmla="*/ 0 w 577888"/>
                <a:gd name="connsiteY8" fmla="*/ 337368 h 412656"/>
                <a:gd name="connsiteX9" fmla="*/ 4634 w 577888"/>
                <a:gd name="connsiteY9" fmla="*/ 291403 h 412656"/>
                <a:gd name="connsiteX10" fmla="*/ 341595 w 577888"/>
                <a:gd name="connsiteY10" fmla="*/ 16772 h 412656"/>
                <a:gd name="connsiteX0" fmla="*/ 341595 w 577888"/>
                <a:gd name="connsiteY0" fmla="*/ 16772 h 412656"/>
                <a:gd name="connsiteX1" fmla="*/ 577888 w 577888"/>
                <a:gd name="connsiteY1" fmla="*/ 132012 h 412656"/>
                <a:gd name="connsiteX2" fmla="*/ 557355 w 577888"/>
                <a:gd name="connsiteY2" fmla="*/ 236700 h 412656"/>
                <a:gd name="connsiteX3" fmla="*/ 384184 w 577888"/>
                <a:gd name="connsiteY3" fmla="*/ 377517 h 412656"/>
                <a:gd name="connsiteX4" fmla="*/ 341595 w 577888"/>
                <a:gd name="connsiteY4" fmla="*/ 412656 h 412656"/>
                <a:gd name="connsiteX5" fmla="*/ 299006 w 577888"/>
                <a:gd name="connsiteY5" fmla="*/ 377517 h 412656"/>
                <a:gd name="connsiteX6" fmla="*/ 106701 w 577888"/>
                <a:gd name="connsiteY6" fmla="*/ 318776 h 412656"/>
                <a:gd name="connsiteX7" fmla="*/ 37383 w 577888"/>
                <a:gd name="connsiteY7" fmla="*/ 325764 h 412656"/>
                <a:gd name="connsiteX8" fmla="*/ 0 w 577888"/>
                <a:gd name="connsiteY8" fmla="*/ 337368 h 412656"/>
                <a:gd name="connsiteX9" fmla="*/ 341595 w 577888"/>
                <a:gd name="connsiteY9" fmla="*/ 16772 h 412656"/>
                <a:gd name="connsiteX0" fmla="*/ 304212 w 540505"/>
                <a:gd name="connsiteY0" fmla="*/ 16772 h 412656"/>
                <a:gd name="connsiteX1" fmla="*/ 540505 w 540505"/>
                <a:gd name="connsiteY1" fmla="*/ 132012 h 412656"/>
                <a:gd name="connsiteX2" fmla="*/ 519972 w 540505"/>
                <a:gd name="connsiteY2" fmla="*/ 236700 h 412656"/>
                <a:gd name="connsiteX3" fmla="*/ 346801 w 540505"/>
                <a:gd name="connsiteY3" fmla="*/ 377517 h 412656"/>
                <a:gd name="connsiteX4" fmla="*/ 304212 w 540505"/>
                <a:gd name="connsiteY4" fmla="*/ 412656 h 412656"/>
                <a:gd name="connsiteX5" fmla="*/ 261623 w 540505"/>
                <a:gd name="connsiteY5" fmla="*/ 377517 h 412656"/>
                <a:gd name="connsiteX6" fmla="*/ 69318 w 540505"/>
                <a:gd name="connsiteY6" fmla="*/ 318776 h 412656"/>
                <a:gd name="connsiteX7" fmla="*/ 0 w 540505"/>
                <a:gd name="connsiteY7" fmla="*/ 325764 h 412656"/>
                <a:gd name="connsiteX8" fmla="*/ 304212 w 540505"/>
                <a:gd name="connsiteY8" fmla="*/ 16772 h 412656"/>
                <a:gd name="connsiteX0" fmla="*/ 304381 w 540674"/>
                <a:gd name="connsiteY0" fmla="*/ 16772 h 412656"/>
                <a:gd name="connsiteX1" fmla="*/ 540674 w 540674"/>
                <a:gd name="connsiteY1" fmla="*/ 132012 h 412656"/>
                <a:gd name="connsiteX2" fmla="*/ 520141 w 540674"/>
                <a:gd name="connsiteY2" fmla="*/ 236700 h 412656"/>
                <a:gd name="connsiteX3" fmla="*/ 346970 w 540674"/>
                <a:gd name="connsiteY3" fmla="*/ 377517 h 412656"/>
                <a:gd name="connsiteX4" fmla="*/ 304381 w 540674"/>
                <a:gd name="connsiteY4" fmla="*/ 412656 h 412656"/>
                <a:gd name="connsiteX5" fmla="*/ 261792 w 540674"/>
                <a:gd name="connsiteY5" fmla="*/ 377517 h 412656"/>
                <a:gd name="connsiteX6" fmla="*/ 169 w 540674"/>
                <a:gd name="connsiteY6" fmla="*/ 325764 h 412656"/>
                <a:gd name="connsiteX7" fmla="*/ 304381 w 540674"/>
                <a:gd name="connsiteY7" fmla="*/ 16772 h 412656"/>
                <a:gd name="connsiteX0" fmla="*/ 195487 w 431780"/>
                <a:gd name="connsiteY0" fmla="*/ 9999 h 405883"/>
                <a:gd name="connsiteX1" fmla="*/ 431780 w 431780"/>
                <a:gd name="connsiteY1" fmla="*/ 125239 h 405883"/>
                <a:gd name="connsiteX2" fmla="*/ 411247 w 431780"/>
                <a:gd name="connsiteY2" fmla="*/ 229927 h 405883"/>
                <a:gd name="connsiteX3" fmla="*/ 238076 w 431780"/>
                <a:gd name="connsiteY3" fmla="*/ 370744 h 405883"/>
                <a:gd name="connsiteX4" fmla="*/ 195487 w 431780"/>
                <a:gd name="connsiteY4" fmla="*/ 405883 h 405883"/>
                <a:gd name="connsiteX5" fmla="*/ 152898 w 431780"/>
                <a:gd name="connsiteY5" fmla="*/ 370744 h 405883"/>
                <a:gd name="connsiteX6" fmla="*/ 331 w 431780"/>
                <a:gd name="connsiteY6" fmla="*/ 193156 h 405883"/>
                <a:gd name="connsiteX7" fmla="*/ 195487 w 431780"/>
                <a:gd name="connsiteY7" fmla="*/ 9999 h 405883"/>
                <a:gd name="connsiteX0" fmla="*/ 203854 w 440147"/>
                <a:gd name="connsiteY0" fmla="*/ 3791 h 399675"/>
                <a:gd name="connsiteX1" fmla="*/ 440147 w 440147"/>
                <a:gd name="connsiteY1" fmla="*/ 119031 h 399675"/>
                <a:gd name="connsiteX2" fmla="*/ 419614 w 440147"/>
                <a:gd name="connsiteY2" fmla="*/ 223719 h 399675"/>
                <a:gd name="connsiteX3" fmla="*/ 246443 w 440147"/>
                <a:gd name="connsiteY3" fmla="*/ 364536 h 399675"/>
                <a:gd name="connsiteX4" fmla="*/ 203854 w 440147"/>
                <a:gd name="connsiteY4" fmla="*/ 399675 h 399675"/>
                <a:gd name="connsiteX5" fmla="*/ 161265 w 440147"/>
                <a:gd name="connsiteY5" fmla="*/ 364536 h 399675"/>
                <a:gd name="connsiteX6" fmla="*/ 308 w 440147"/>
                <a:gd name="connsiteY6" fmla="*/ 103061 h 399675"/>
                <a:gd name="connsiteX7" fmla="*/ 203854 w 440147"/>
                <a:gd name="connsiteY7" fmla="*/ 3791 h 399675"/>
                <a:gd name="connsiteX0" fmla="*/ 203854 w 440147"/>
                <a:gd name="connsiteY0" fmla="*/ 3791 h 508732"/>
                <a:gd name="connsiteX1" fmla="*/ 440147 w 440147"/>
                <a:gd name="connsiteY1" fmla="*/ 119031 h 508732"/>
                <a:gd name="connsiteX2" fmla="*/ 419614 w 440147"/>
                <a:gd name="connsiteY2" fmla="*/ 223719 h 508732"/>
                <a:gd name="connsiteX3" fmla="*/ 246443 w 440147"/>
                <a:gd name="connsiteY3" fmla="*/ 364536 h 508732"/>
                <a:gd name="connsiteX4" fmla="*/ 237410 w 440147"/>
                <a:gd name="connsiteY4" fmla="*/ 508732 h 508732"/>
                <a:gd name="connsiteX5" fmla="*/ 161265 w 440147"/>
                <a:gd name="connsiteY5" fmla="*/ 364536 h 508732"/>
                <a:gd name="connsiteX6" fmla="*/ 308 w 440147"/>
                <a:gd name="connsiteY6" fmla="*/ 103061 h 508732"/>
                <a:gd name="connsiteX7" fmla="*/ 203854 w 440147"/>
                <a:gd name="connsiteY7" fmla="*/ 3791 h 508732"/>
                <a:gd name="connsiteX0" fmla="*/ 203854 w 440147"/>
                <a:gd name="connsiteY0" fmla="*/ 3791 h 508732"/>
                <a:gd name="connsiteX1" fmla="*/ 440147 w 440147"/>
                <a:gd name="connsiteY1" fmla="*/ 119031 h 508732"/>
                <a:gd name="connsiteX2" fmla="*/ 419614 w 440147"/>
                <a:gd name="connsiteY2" fmla="*/ 223719 h 508732"/>
                <a:gd name="connsiteX3" fmla="*/ 296774 w 440147"/>
                <a:gd name="connsiteY3" fmla="*/ 372928 h 508732"/>
                <a:gd name="connsiteX4" fmla="*/ 237410 w 440147"/>
                <a:gd name="connsiteY4" fmla="*/ 508732 h 508732"/>
                <a:gd name="connsiteX5" fmla="*/ 161265 w 440147"/>
                <a:gd name="connsiteY5" fmla="*/ 364536 h 508732"/>
                <a:gd name="connsiteX6" fmla="*/ 308 w 440147"/>
                <a:gd name="connsiteY6" fmla="*/ 103061 h 508732"/>
                <a:gd name="connsiteX7" fmla="*/ 203854 w 440147"/>
                <a:gd name="connsiteY7" fmla="*/ 3791 h 508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0147" h="508732">
                  <a:moveTo>
                    <a:pt x="203854" y="3791"/>
                  </a:moveTo>
                  <a:cubicBezTo>
                    <a:pt x="277160" y="6453"/>
                    <a:pt x="408075" y="-37701"/>
                    <a:pt x="440147" y="119031"/>
                  </a:cubicBezTo>
                  <a:lnTo>
                    <a:pt x="419614" y="223719"/>
                  </a:lnTo>
                  <a:lnTo>
                    <a:pt x="296774" y="372928"/>
                  </a:lnTo>
                  <a:lnTo>
                    <a:pt x="237410" y="508732"/>
                  </a:lnTo>
                  <a:lnTo>
                    <a:pt x="161265" y="364536"/>
                  </a:lnTo>
                  <a:cubicBezTo>
                    <a:pt x="110563" y="350054"/>
                    <a:pt x="-6790" y="163185"/>
                    <a:pt x="308" y="103061"/>
                  </a:cubicBezTo>
                  <a:cubicBezTo>
                    <a:pt x="65360" y="42009"/>
                    <a:pt x="130548" y="1129"/>
                    <a:pt x="203854" y="3791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5" name="Szabadkézi sokszög: alakzat 84">
              <a:extLst>
                <a:ext uri="{FF2B5EF4-FFF2-40B4-BE49-F238E27FC236}">
                  <a16:creationId xmlns:a16="http://schemas.microsoft.com/office/drawing/2014/main" id="{7440C585-BFE9-45E7-B261-11C7E84FC035}"/>
                </a:ext>
              </a:extLst>
            </p:cNvPr>
            <p:cNvSpPr/>
            <p:nvPr/>
          </p:nvSpPr>
          <p:spPr>
            <a:xfrm rot="5400000">
              <a:off x="5682538" y="4534713"/>
              <a:ext cx="440147" cy="508732"/>
            </a:xfrm>
            <a:custGeom>
              <a:avLst/>
              <a:gdLst>
                <a:gd name="connsiteX0" fmla="*/ 341595 w 683190"/>
                <a:gd name="connsiteY0" fmla="*/ 0 h 395884"/>
                <a:gd name="connsiteX1" fmla="*/ 678556 w 683190"/>
                <a:gd name="connsiteY1" fmla="*/ 274631 h 395884"/>
                <a:gd name="connsiteX2" fmla="*/ 683190 w 683190"/>
                <a:gd name="connsiteY2" fmla="*/ 320596 h 395884"/>
                <a:gd name="connsiteX3" fmla="*/ 645807 w 683190"/>
                <a:gd name="connsiteY3" fmla="*/ 308992 h 395884"/>
                <a:gd name="connsiteX4" fmla="*/ 576489 w 683190"/>
                <a:gd name="connsiteY4" fmla="*/ 302004 h 395884"/>
                <a:gd name="connsiteX5" fmla="*/ 384184 w 683190"/>
                <a:gd name="connsiteY5" fmla="*/ 360745 h 395884"/>
                <a:gd name="connsiteX6" fmla="*/ 341595 w 683190"/>
                <a:gd name="connsiteY6" fmla="*/ 395884 h 395884"/>
                <a:gd name="connsiteX7" fmla="*/ 299006 w 683190"/>
                <a:gd name="connsiteY7" fmla="*/ 360745 h 395884"/>
                <a:gd name="connsiteX8" fmla="*/ 106701 w 683190"/>
                <a:gd name="connsiteY8" fmla="*/ 302004 h 395884"/>
                <a:gd name="connsiteX9" fmla="*/ 37383 w 683190"/>
                <a:gd name="connsiteY9" fmla="*/ 308992 h 395884"/>
                <a:gd name="connsiteX10" fmla="*/ 0 w 683190"/>
                <a:gd name="connsiteY10" fmla="*/ 320596 h 395884"/>
                <a:gd name="connsiteX11" fmla="*/ 4634 w 683190"/>
                <a:gd name="connsiteY11" fmla="*/ 274631 h 395884"/>
                <a:gd name="connsiteX12" fmla="*/ 341595 w 683190"/>
                <a:gd name="connsiteY12" fmla="*/ 0 h 395884"/>
                <a:gd name="connsiteX0" fmla="*/ 341595 w 683190"/>
                <a:gd name="connsiteY0" fmla="*/ 0 h 395884"/>
                <a:gd name="connsiteX1" fmla="*/ 678556 w 683190"/>
                <a:gd name="connsiteY1" fmla="*/ 274631 h 395884"/>
                <a:gd name="connsiteX2" fmla="*/ 683190 w 683190"/>
                <a:gd name="connsiteY2" fmla="*/ 320596 h 395884"/>
                <a:gd name="connsiteX3" fmla="*/ 645807 w 683190"/>
                <a:gd name="connsiteY3" fmla="*/ 308992 h 395884"/>
                <a:gd name="connsiteX4" fmla="*/ 384184 w 683190"/>
                <a:gd name="connsiteY4" fmla="*/ 360745 h 395884"/>
                <a:gd name="connsiteX5" fmla="*/ 341595 w 683190"/>
                <a:gd name="connsiteY5" fmla="*/ 395884 h 395884"/>
                <a:gd name="connsiteX6" fmla="*/ 299006 w 683190"/>
                <a:gd name="connsiteY6" fmla="*/ 360745 h 395884"/>
                <a:gd name="connsiteX7" fmla="*/ 106701 w 683190"/>
                <a:gd name="connsiteY7" fmla="*/ 302004 h 395884"/>
                <a:gd name="connsiteX8" fmla="*/ 37383 w 683190"/>
                <a:gd name="connsiteY8" fmla="*/ 308992 h 395884"/>
                <a:gd name="connsiteX9" fmla="*/ 0 w 683190"/>
                <a:gd name="connsiteY9" fmla="*/ 320596 h 395884"/>
                <a:gd name="connsiteX10" fmla="*/ 4634 w 683190"/>
                <a:gd name="connsiteY10" fmla="*/ 274631 h 395884"/>
                <a:gd name="connsiteX11" fmla="*/ 341595 w 683190"/>
                <a:gd name="connsiteY11" fmla="*/ 0 h 395884"/>
                <a:gd name="connsiteX0" fmla="*/ 341595 w 683190"/>
                <a:gd name="connsiteY0" fmla="*/ 0 h 395884"/>
                <a:gd name="connsiteX1" fmla="*/ 678556 w 683190"/>
                <a:gd name="connsiteY1" fmla="*/ 274631 h 395884"/>
                <a:gd name="connsiteX2" fmla="*/ 683190 w 683190"/>
                <a:gd name="connsiteY2" fmla="*/ 320596 h 395884"/>
                <a:gd name="connsiteX3" fmla="*/ 384184 w 683190"/>
                <a:gd name="connsiteY3" fmla="*/ 360745 h 395884"/>
                <a:gd name="connsiteX4" fmla="*/ 341595 w 683190"/>
                <a:gd name="connsiteY4" fmla="*/ 395884 h 395884"/>
                <a:gd name="connsiteX5" fmla="*/ 299006 w 683190"/>
                <a:gd name="connsiteY5" fmla="*/ 360745 h 395884"/>
                <a:gd name="connsiteX6" fmla="*/ 106701 w 683190"/>
                <a:gd name="connsiteY6" fmla="*/ 302004 h 395884"/>
                <a:gd name="connsiteX7" fmla="*/ 37383 w 683190"/>
                <a:gd name="connsiteY7" fmla="*/ 308992 h 395884"/>
                <a:gd name="connsiteX8" fmla="*/ 0 w 683190"/>
                <a:gd name="connsiteY8" fmla="*/ 320596 h 395884"/>
                <a:gd name="connsiteX9" fmla="*/ 4634 w 683190"/>
                <a:gd name="connsiteY9" fmla="*/ 274631 h 395884"/>
                <a:gd name="connsiteX10" fmla="*/ 341595 w 683190"/>
                <a:gd name="connsiteY10" fmla="*/ 0 h 395884"/>
                <a:gd name="connsiteX0" fmla="*/ 341595 w 678556"/>
                <a:gd name="connsiteY0" fmla="*/ 0 h 395884"/>
                <a:gd name="connsiteX1" fmla="*/ 678556 w 678556"/>
                <a:gd name="connsiteY1" fmla="*/ 274631 h 395884"/>
                <a:gd name="connsiteX2" fmla="*/ 557355 w 678556"/>
                <a:gd name="connsiteY2" fmla="*/ 219928 h 395884"/>
                <a:gd name="connsiteX3" fmla="*/ 384184 w 678556"/>
                <a:gd name="connsiteY3" fmla="*/ 360745 h 395884"/>
                <a:gd name="connsiteX4" fmla="*/ 341595 w 678556"/>
                <a:gd name="connsiteY4" fmla="*/ 395884 h 395884"/>
                <a:gd name="connsiteX5" fmla="*/ 299006 w 678556"/>
                <a:gd name="connsiteY5" fmla="*/ 360745 h 395884"/>
                <a:gd name="connsiteX6" fmla="*/ 106701 w 678556"/>
                <a:gd name="connsiteY6" fmla="*/ 302004 h 395884"/>
                <a:gd name="connsiteX7" fmla="*/ 37383 w 678556"/>
                <a:gd name="connsiteY7" fmla="*/ 308992 h 395884"/>
                <a:gd name="connsiteX8" fmla="*/ 0 w 678556"/>
                <a:gd name="connsiteY8" fmla="*/ 320596 h 395884"/>
                <a:gd name="connsiteX9" fmla="*/ 4634 w 678556"/>
                <a:gd name="connsiteY9" fmla="*/ 274631 h 395884"/>
                <a:gd name="connsiteX10" fmla="*/ 341595 w 678556"/>
                <a:gd name="connsiteY10" fmla="*/ 0 h 395884"/>
                <a:gd name="connsiteX0" fmla="*/ 341595 w 569499"/>
                <a:gd name="connsiteY0" fmla="*/ 19813 h 415697"/>
                <a:gd name="connsiteX1" fmla="*/ 569499 w 569499"/>
                <a:gd name="connsiteY1" fmla="*/ 126664 h 415697"/>
                <a:gd name="connsiteX2" fmla="*/ 557355 w 569499"/>
                <a:gd name="connsiteY2" fmla="*/ 239741 h 415697"/>
                <a:gd name="connsiteX3" fmla="*/ 384184 w 569499"/>
                <a:gd name="connsiteY3" fmla="*/ 380558 h 415697"/>
                <a:gd name="connsiteX4" fmla="*/ 341595 w 569499"/>
                <a:gd name="connsiteY4" fmla="*/ 415697 h 415697"/>
                <a:gd name="connsiteX5" fmla="*/ 299006 w 569499"/>
                <a:gd name="connsiteY5" fmla="*/ 380558 h 415697"/>
                <a:gd name="connsiteX6" fmla="*/ 106701 w 569499"/>
                <a:gd name="connsiteY6" fmla="*/ 321817 h 415697"/>
                <a:gd name="connsiteX7" fmla="*/ 37383 w 569499"/>
                <a:gd name="connsiteY7" fmla="*/ 328805 h 415697"/>
                <a:gd name="connsiteX8" fmla="*/ 0 w 569499"/>
                <a:gd name="connsiteY8" fmla="*/ 340409 h 415697"/>
                <a:gd name="connsiteX9" fmla="*/ 4634 w 569499"/>
                <a:gd name="connsiteY9" fmla="*/ 294444 h 415697"/>
                <a:gd name="connsiteX10" fmla="*/ 341595 w 569499"/>
                <a:gd name="connsiteY10" fmla="*/ 19813 h 415697"/>
                <a:gd name="connsiteX0" fmla="*/ 341595 w 577888"/>
                <a:gd name="connsiteY0" fmla="*/ 16772 h 412656"/>
                <a:gd name="connsiteX1" fmla="*/ 577888 w 577888"/>
                <a:gd name="connsiteY1" fmla="*/ 132012 h 412656"/>
                <a:gd name="connsiteX2" fmla="*/ 557355 w 577888"/>
                <a:gd name="connsiteY2" fmla="*/ 236700 h 412656"/>
                <a:gd name="connsiteX3" fmla="*/ 384184 w 577888"/>
                <a:gd name="connsiteY3" fmla="*/ 377517 h 412656"/>
                <a:gd name="connsiteX4" fmla="*/ 341595 w 577888"/>
                <a:gd name="connsiteY4" fmla="*/ 412656 h 412656"/>
                <a:gd name="connsiteX5" fmla="*/ 299006 w 577888"/>
                <a:gd name="connsiteY5" fmla="*/ 377517 h 412656"/>
                <a:gd name="connsiteX6" fmla="*/ 106701 w 577888"/>
                <a:gd name="connsiteY6" fmla="*/ 318776 h 412656"/>
                <a:gd name="connsiteX7" fmla="*/ 37383 w 577888"/>
                <a:gd name="connsiteY7" fmla="*/ 325764 h 412656"/>
                <a:gd name="connsiteX8" fmla="*/ 0 w 577888"/>
                <a:gd name="connsiteY8" fmla="*/ 337368 h 412656"/>
                <a:gd name="connsiteX9" fmla="*/ 4634 w 577888"/>
                <a:gd name="connsiteY9" fmla="*/ 291403 h 412656"/>
                <a:gd name="connsiteX10" fmla="*/ 341595 w 577888"/>
                <a:gd name="connsiteY10" fmla="*/ 16772 h 412656"/>
                <a:gd name="connsiteX0" fmla="*/ 341595 w 577888"/>
                <a:gd name="connsiteY0" fmla="*/ 16772 h 412656"/>
                <a:gd name="connsiteX1" fmla="*/ 577888 w 577888"/>
                <a:gd name="connsiteY1" fmla="*/ 132012 h 412656"/>
                <a:gd name="connsiteX2" fmla="*/ 557355 w 577888"/>
                <a:gd name="connsiteY2" fmla="*/ 236700 h 412656"/>
                <a:gd name="connsiteX3" fmla="*/ 384184 w 577888"/>
                <a:gd name="connsiteY3" fmla="*/ 377517 h 412656"/>
                <a:gd name="connsiteX4" fmla="*/ 341595 w 577888"/>
                <a:gd name="connsiteY4" fmla="*/ 412656 h 412656"/>
                <a:gd name="connsiteX5" fmla="*/ 299006 w 577888"/>
                <a:gd name="connsiteY5" fmla="*/ 377517 h 412656"/>
                <a:gd name="connsiteX6" fmla="*/ 106701 w 577888"/>
                <a:gd name="connsiteY6" fmla="*/ 318776 h 412656"/>
                <a:gd name="connsiteX7" fmla="*/ 37383 w 577888"/>
                <a:gd name="connsiteY7" fmla="*/ 325764 h 412656"/>
                <a:gd name="connsiteX8" fmla="*/ 0 w 577888"/>
                <a:gd name="connsiteY8" fmla="*/ 337368 h 412656"/>
                <a:gd name="connsiteX9" fmla="*/ 341595 w 577888"/>
                <a:gd name="connsiteY9" fmla="*/ 16772 h 412656"/>
                <a:gd name="connsiteX0" fmla="*/ 304212 w 540505"/>
                <a:gd name="connsiteY0" fmla="*/ 16772 h 412656"/>
                <a:gd name="connsiteX1" fmla="*/ 540505 w 540505"/>
                <a:gd name="connsiteY1" fmla="*/ 132012 h 412656"/>
                <a:gd name="connsiteX2" fmla="*/ 519972 w 540505"/>
                <a:gd name="connsiteY2" fmla="*/ 236700 h 412656"/>
                <a:gd name="connsiteX3" fmla="*/ 346801 w 540505"/>
                <a:gd name="connsiteY3" fmla="*/ 377517 h 412656"/>
                <a:gd name="connsiteX4" fmla="*/ 304212 w 540505"/>
                <a:gd name="connsiteY4" fmla="*/ 412656 h 412656"/>
                <a:gd name="connsiteX5" fmla="*/ 261623 w 540505"/>
                <a:gd name="connsiteY5" fmla="*/ 377517 h 412656"/>
                <a:gd name="connsiteX6" fmla="*/ 69318 w 540505"/>
                <a:gd name="connsiteY6" fmla="*/ 318776 h 412656"/>
                <a:gd name="connsiteX7" fmla="*/ 0 w 540505"/>
                <a:gd name="connsiteY7" fmla="*/ 325764 h 412656"/>
                <a:gd name="connsiteX8" fmla="*/ 304212 w 540505"/>
                <a:gd name="connsiteY8" fmla="*/ 16772 h 412656"/>
                <a:gd name="connsiteX0" fmla="*/ 304381 w 540674"/>
                <a:gd name="connsiteY0" fmla="*/ 16772 h 412656"/>
                <a:gd name="connsiteX1" fmla="*/ 540674 w 540674"/>
                <a:gd name="connsiteY1" fmla="*/ 132012 h 412656"/>
                <a:gd name="connsiteX2" fmla="*/ 520141 w 540674"/>
                <a:gd name="connsiteY2" fmla="*/ 236700 h 412656"/>
                <a:gd name="connsiteX3" fmla="*/ 346970 w 540674"/>
                <a:gd name="connsiteY3" fmla="*/ 377517 h 412656"/>
                <a:gd name="connsiteX4" fmla="*/ 304381 w 540674"/>
                <a:gd name="connsiteY4" fmla="*/ 412656 h 412656"/>
                <a:gd name="connsiteX5" fmla="*/ 261792 w 540674"/>
                <a:gd name="connsiteY5" fmla="*/ 377517 h 412656"/>
                <a:gd name="connsiteX6" fmla="*/ 169 w 540674"/>
                <a:gd name="connsiteY6" fmla="*/ 325764 h 412656"/>
                <a:gd name="connsiteX7" fmla="*/ 304381 w 540674"/>
                <a:gd name="connsiteY7" fmla="*/ 16772 h 412656"/>
                <a:gd name="connsiteX0" fmla="*/ 195487 w 431780"/>
                <a:gd name="connsiteY0" fmla="*/ 9999 h 405883"/>
                <a:gd name="connsiteX1" fmla="*/ 431780 w 431780"/>
                <a:gd name="connsiteY1" fmla="*/ 125239 h 405883"/>
                <a:gd name="connsiteX2" fmla="*/ 411247 w 431780"/>
                <a:gd name="connsiteY2" fmla="*/ 229927 h 405883"/>
                <a:gd name="connsiteX3" fmla="*/ 238076 w 431780"/>
                <a:gd name="connsiteY3" fmla="*/ 370744 h 405883"/>
                <a:gd name="connsiteX4" fmla="*/ 195487 w 431780"/>
                <a:gd name="connsiteY4" fmla="*/ 405883 h 405883"/>
                <a:gd name="connsiteX5" fmla="*/ 152898 w 431780"/>
                <a:gd name="connsiteY5" fmla="*/ 370744 h 405883"/>
                <a:gd name="connsiteX6" fmla="*/ 331 w 431780"/>
                <a:gd name="connsiteY6" fmla="*/ 193156 h 405883"/>
                <a:gd name="connsiteX7" fmla="*/ 195487 w 431780"/>
                <a:gd name="connsiteY7" fmla="*/ 9999 h 405883"/>
                <a:gd name="connsiteX0" fmla="*/ 203854 w 440147"/>
                <a:gd name="connsiteY0" fmla="*/ 3791 h 399675"/>
                <a:gd name="connsiteX1" fmla="*/ 440147 w 440147"/>
                <a:gd name="connsiteY1" fmla="*/ 119031 h 399675"/>
                <a:gd name="connsiteX2" fmla="*/ 419614 w 440147"/>
                <a:gd name="connsiteY2" fmla="*/ 223719 h 399675"/>
                <a:gd name="connsiteX3" fmla="*/ 246443 w 440147"/>
                <a:gd name="connsiteY3" fmla="*/ 364536 h 399675"/>
                <a:gd name="connsiteX4" fmla="*/ 203854 w 440147"/>
                <a:gd name="connsiteY4" fmla="*/ 399675 h 399675"/>
                <a:gd name="connsiteX5" fmla="*/ 161265 w 440147"/>
                <a:gd name="connsiteY5" fmla="*/ 364536 h 399675"/>
                <a:gd name="connsiteX6" fmla="*/ 308 w 440147"/>
                <a:gd name="connsiteY6" fmla="*/ 103061 h 399675"/>
                <a:gd name="connsiteX7" fmla="*/ 203854 w 440147"/>
                <a:gd name="connsiteY7" fmla="*/ 3791 h 399675"/>
                <a:gd name="connsiteX0" fmla="*/ 203854 w 440147"/>
                <a:gd name="connsiteY0" fmla="*/ 3791 h 508732"/>
                <a:gd name="connsiteX1" fmla="*/ 440147 w 440147"/>
                <a:gd name="connsiteY1" fmla="*/ 119031 h 508732"/>
                <a:gd name="connsiteX2" fmla="*/ 419614 w 440147"/>
                <a:gd name="connsiteY2" fmla="*/ 223719 h 508732"/>
                <a:gd name="connsiteX3" fmla="*/ 246443 w 440147"/>
                <a:gd name="connsiteY3" fmla="*/ 364536 h 508732"/>
                <a:gd name="connsiteX4" fmla="*/ 237410 w 440147"/>
                <a:gd name="connsiteY4" fmla="*/ 508732 h 508732"/>
                <a:gd name="connsiteX5" fmla="*/ 161265 w 440147"/>
                <a:gd name="connsiteY5" fmla="*/ 364536 h 508732"/>
                <a:gd name="connsiteX6" fmla="*/ 308 w 440147"/>
                <a:gd name="connsiteY6" fmla="*/ 103061 h 508732"/>
                <a:gd name="connsiteX7" fmla="*/ 203854 w 440147"/>
                <a:gd name="connsiteY7" fmla="*/ 3791 h 508732"/>
                <a:gd name="connsiteX0" fmla="*/ 203854 w 440147"/>
                <a:gd name="connsiteY0" fmla="*/ 3791 h 508732"/>
                <a:gd name="connsiteX1" fmla="*/ 440147 w 440147"/>
                <a:gd name="connsiteY1" fmla="*/ 119031 h 508732"/>
                <a:gd name="connsiteX2" fmla="*/ 419614 w 440147"/>
                <a:gd name="connsiteY2" fmla="*/ 223719 h 508732"/>
                <a:gd name="connsiteX3" fmla="*/ 296774 w 440147"/>
                <a:gd name="connsiteY3" fmla="*/ 372928 h 508732"/>
                <a:gd name="connsiteX4" fmla="*/ 237410 w 440147"/>
                <a:gd name="connsiteY4" fmla="*/ 508732 h 508732"/>
                <a:gd name="connsiteX5" fmla="*/ 161265 w 440147"/>
                <a:gd name="connsiteY5" fmla="*/ 364536 h 508732"/>
                <a:gd name="connsiteX6" fmla="*/ 308 w 440147"/>
                <a:gd name="connsiteY6" fmla="*/ 103061 h 508732"/>
                <a:gd name="connsiteX7" fmla="*/ 203854 w 440147"/>
                <a:gd name="connsiteY7" fmla="*/ 3791 h 508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0147" h="508732">
                  <a:moveTo>
                    <a:pt x="203854" y="3791"/>
                  </a:moveTo>
                  <a:cubicBezTo>
                    <a:pt x="277160" y="6453"/>
                    <a:pt x="408075" y="-37701"/>
                    <a:pt x="440147" y="119031"/>
                  </a:cubicBezTo>
                  <a:lnTo>
                    <a:pt x="419614" y="223719"/>
                  </a:lnTo>
                  <a:lnTo>
                    <a:pt x="296774" y="372928"/>
                  </a:lnTo>
                  <a:lnTo>
                    <a:pt x="237410" y="508732"/>
                  </a:lnTo>
                  <a:lnTo>
                    <a:pt x="161265" y="364536"/>
                  </a:lnTo>
                  <a:cubicBezTo>
                    <a:pt x="110563" y="350054"/>
                    <a:pt x="-6790" y="163185"/>
                    <a:pt x="308" y="103061"/>
                  </a:cubicBezTo>
                  <a:cubicBezTo>
                    <a:pt x="65360" y="42009"/>
                    <a:pt x="130548" y="1129"/>
                    <a:pt x="203854" y="3791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6" name="Szabadkézi sokszög: alakzat 85">
              <a:extLst>
                <a:ext uri="{FF2B5EF4-FFF2-40B4-BE49-F238E27FC236}">
                  <a16:creationId xmlns:a16="http://schemas.microsoft.com/office/drawing/2014/main" id="{71ABAC56-73E6-4C8D-9135-86F874D88F0C}"/>
                </a:ext>
              </a:extLst>
            </p:cNvPr>
            <p:cNvSpPr/>
            <p:nvPr/>
          </p:nvSpPr>
          <p:spPr>
            <a:xfrm rot="277434">
              <a:off x="4544077" y="3432455"/>
              <a:ext cx="440147" cy="508732"/>
            </a:xfrm>
            <a:custGeom>
              <a:avLst/>
              <a:gdLst>
                <a:gd name="connsiteX0" fmla="*/ 341595 w 683190"/>
                <a:gd name="connsiteY0" fmla="*/ 0 h 395884"/>
                <a:gd name="connsiteX1" fmla="*/ 678556 w 683190"/>
                <a:gd name="connsiteY1" fmla="*/ 274631 h 395884"/>
                <a:gd name="connsiteX2" fmla="*/ 683190 w 683190"/>
                <a:gd name="connsiteY2" fmla="*/ 320596 h 395884"/>
                <a:gd name="connsiteX3" fmla="*/ 645807 w 683190"/>
                <a:gd name="connsiteY3" fmla="*/ 308992 h 395884"/>
                <a:gd name="connsiteX4" fmla="*/ 576489 w 683190"/>
                <a:gd name="connsiteY4" fmla="*/ 302004 h 395884"/>
                <a:gd name="connsiteX5" fmla="*/ 384184 w 683190"/>
                <a:gd name="connsiteY5" fmla="*/ 360745 h 395884"/>
                <a:gd name="connsiteX6" fmla="*/ 341595 w 683190"/>
                <a:gd name="connsiteY6" fmla="*/ 395884 h 395884"/>
                <a:gd name="connsiteX7" fmla="*/ 299006 w 683190"/>
                <a:gd name="connsiteY7" fmla="*/ 360745 h 395884"/>
                <a:gd name="connsiteX8" fmla="*/ 106701 w 683190"/>
                <a:gd name="connsiteY8" fmla="*/ 302004 h 395884"/>
                <a:gd name="connsiteX9" fmla="*/ 37383 w 683190"/>
                <a:gd name="connsiteY9" fmla="*/ 308992 h 395884"/>
                <a:gd name="connsiteX10" fmla="*/ 0 w 683190"/>
                <a:gd name="connsiteY10" fmla="*/ 320596 h 395884"/>
                <a:gd name="connsiteX11" fmla="*/ 4634 w 683190"/>
                <a:gd name="connsiteY11" fmla="*/ 274631 h 395884"/>
                <a:gd name="connsiteX12" fmla="*/ 341595 w 683190"/>
                <a:gd name="connsiteY12" fmla="*/ 0 h 395884"/>
                <a:gd name="connsiteX0" fmla="*/ 341595 w 683190"/>
                <a:gd name="connsiteY0" fmla="*/ 0 h 395884"/>
                <a:gd name="connsiteX1" fmla="*/ 678556 w 683190"/>
                <a:gd name="connsiteY1" fmla="*/ 274631 h 395884"/>
                <a:gd name="connsiteX2" fmla="*/ 683190 w 683190"/>
                <a:gd name="connsiteY2" fmla="*/ 320596 h 395884"/>
                <a:gd name="connsiteX3" fmla="*/ 645807 w 683190"/>
                <a:gd name="connsiteY3" fmla="*/ 308992 h 395884"/>
                <a:gd name="connsiteX4" fmla="*/ 384184 w 683190"/>
                <a:gd name="connsiteY4" fmla="*/ 360745 h 395884"/>
                <a:gd name="connsiteX5" fmla="*/ 341595 w 683190"/>
                <a:gd name="connsiteY5" fmla="*/ 395884 h 395884"/>
                <a:gd name="connsiteX6" fmla="*/ 299006 w 683190"/>
                <a:gd name="connsiteY6" fmla="*/ 360745 h 395884"/>
                <a:gd name="connsiteX7" fmla="*/ 106701 w 683190"/>
                <a:gd name="connsiteY7" fmla="*/ 302004 h 395884"/>
                <a:gd name="connsiteX8" fmla="*/ 37383 w 683190"/>
                <a:gd name="connsiteY8" fmla="*/ 308992 h 395884"/>
                <a:gd name="connsiteX9" fmla="*/ 0 w 683190"/>
                <a:gd name="connsiteY9" fmla="*/ 320596 h 395884"/>
                <a:gd name="connsiteX10" fmla="*/ 4634 w 683190"/>
                <a:gd name="connsiteY10" fmla="*/ 274631 h 395884"/>
                <a:gd name="connsiteX11" fmla="*/ 341595 w 683190"/>
                <a:gd name="connsiteY11" fmla="*/ 0 h 395884"/>
                <a:gd name="connsiteX0" fmla="*/ 341595 w 683190"/>
                <a:gd name="connsiteY0" fmla="*/ 0 h 395884"/>
                <a:gd name="connsiteX1" fmla="*/ 678556 w 683190"/>
                <a:gd name="connsiteY1" fmla="*/ 274631 h 395884"/>
                <a:gd name="connsiteX2" fmla="*/ 683190 w 683190"/>
                <a:gd name="connsiteY2" fmla="*/ 320596 h 395884"/>
                <a:gd name="connsiteX3" fmla="*/ 384184 w 683190"/>
                <a:gd name="connsiteY3" fmla="*/ 360745 h 395884"/>
                <a:gd name="connsiteX4" fmla="*/ 341595 w 683190"/>
                <a:gd name="connsiteY4" fmla="*/ 395884 h 395884"/>
                <a:gd name="connsiteX5" fmla="*/ 299006 w 683190"/>
                <a:gd name="connsiteY5" fmla="*/ 360745 h 395884"/>
                <a:gd name="connsiteX6" fmla="*/ 106701 w 683190"/>
                <a:gd name="connsiteY6" fmla="*/ 302004 h 395884"/>
                <a:gd name="connsiteX7" fmla="*/ 37383 w 683190"/>
                <a:gd name="connsiteY7" fmla="*/ 308992 h 395884"/>
                <a:gd name="connsiteX8" fmla="*/ 0 w 683190"/>
                <a:gd name="connsiteY8" fmla="*/ 320596 h 395884"/>
                <a:gd name="connsiteX9" fmla="*/ 4634 w 683190"/>
                <a:gd name="connsiteY9" fmla="*/ 274631 h 395884"/>
                <a:gd name="connsiteX10" fmla="*/ 341595 w 683190"/>
                <a:gd name="connsiteY10" fmla="*/ 0 h 395884"/>
                <a:gd name="connsiteX0" fmla="*/ 341595 w 678556"/>
                <a:gd name="connsiteY0" fmla="*/ 0 h 395884"/>
                <a:gd name="connsiteX1" fmla="*/ 678556 w 678556"/>
                <a:gd name="connsiteY1" fmla="*/ 274631 h 395884"/>
                <a:gd name="connsiteX2" fmla="*/ 557355 w 678556"/>
                <a:gd name="connsiteY2" fmla="*/ 219928 h 395884"/>
                <a:gd name="connsiteX3" fmla="*/ 384184 w 678556"/>
                <a:gd name="connsiteY3" fmla="*/ 360745 h 395884"/>
                <a:gd name="connsiteX4" fmla="*/ 341595 w 678556"/>
                <a:gd name="connsiteY4" fmla="*/ 395884 h 395884"/>
                <a:gd name="connsiteX5" fmla="*/ 299006 w 678556"/>
                <a:gd name="connsiteY5" fmla="*/ 360745 h 395884"/>
                <a:gd name="connsiteX6" fmla="*/ 106701 w 678556"/>
                <a:gd name="connsiteY6" fmla="*/ 302004 h 395884"/>
                <a:gd name="connsiteX7" fmla="*/ 37383 w 678556"/>
                <a:gd name="connsiteY7" fmla="*/ 308992 h 395884"/>
                <a:gd name="connsiteX8" fmla="*/ 0 w 678556"/>
                <a:gd name="connsiteY8" fmla="*/ 320596 h 395884"/>
                <a:gd name="connsiteX9" fmla="*/ 4634 w 678556"/>
                <a:gd name="connsiteY9" fmla="*/ 274631 h 395884"/>
                <a:gd name="connsiteX10" fmla="*/ 341595 w 678556"/>
                <a:gd name="connsiteY10" fmla="*/ 0 h 395884"/>
                <a:gd name="connsiteX0" fmla="*/ 341595 w 569499"/>
                <a:gd name="connsiteY0" fmla="*/ 19813 h 415697"/>
                <a:gd name="connsiteX1" fmla="*/ 569499 w 569499"/>
                <a:gd name="connsiteY1" fmla="*/ 126664 h 415697"/>
                <a:gd name="connsiteX2" fmla="*/ 557355 w 569499"/>
                <a:gd name="connsiteY2" fmla="*/ 239741 h 415697"/>
                <a:gd name="connsiteX3" fmla="*/ 384184 w 569499"/>
                <a:gd name="connsiteY3" fmla="*/ 380558 h 415697"/>
                <a:gd name="connsiteX4" fmla="*/ 341595 w 569499"/>
                <a:gd name="connsiteY4" fmla="*/ 415697 h 415697"/>
                <a:gd name="connsiteX5" fmla="*/ 299006 w 569499"/>
                <a:gd name="connsiteY5" fmla="*/ 380558 h 415697"/>
                <a:gd name="connsiteX6" fmla="*/ 106701 w 569499"/>
                <a:gd name="connsiteY6" fmla="*/ 321817 h 415697"/>
                <a:gd name="connsiteX7" fmla="*/ 37383 w 569499"/>
                <a:gd name="connsiteY7" fmla="*/ 328805 h 415697"/>
                <a:gd name="connsiteX8" fmla="*/ 0 w 569499"/>
                <a:gd name="connsiteY8" fmla="*/ 340409 h 415697"/>
                <a:gd name="connsiteX9" fmla="*/ 4634 w 569499"/>
                <a:gd name="connsiteY9" fmla="*/ 294444 h 415697"/>
                <a:gd name="connsiteX10" fmla="*/ 341595 w 569499"/>
                <a:gd name="connsiteY10" fmla="*/ 19813 h 415697"/>
                <a:gd name="connsiteX0" fmla="*/ 341595 w 577888"/>
                <a:gd name="connsiteY0" fmla="*/ 16772 h 412656"/>
                <a:gd name="connsiteX1" fmla="*/ 577888 w 577888"/>
                <a:gd name="connsiteY1" fmla="*/ 132012 h 412656"/>
                <a:gd name="connsiteX2" fmla="*/ 557355 w 577888"/>
                <a:gd name="connsiteY2" fmla="*/ 236700 h 412656"/>
                <a:gd name="connsiteX3" fmla="*/ 384184 w 577888"/>
                <a:gd name="connsiteY3" fmla="*/ 377517 h 412656"/>
                <a:gd name="connsiteX4" fmla="*/ 341595 w 577888"/>
                <a:gd name="connsiteY4" fmla="*/ 412656 h 412656"/>
                <a:gd name="connsiteX5" fmla="*/ 299006 w 577888"/>
                <a:gd name="connsiteY5" fmla="*/ 377517 h 412656"/>
                <a:gd name="connsiteX6" fmla="*/ 106701 w 577888"/>
                <a:gd name="connsiteY6" fmla="*/ 318776 h 412656"/>
                <a:gd name="connsiteX7" fmla="*/ 37383 w 577888"/>
                <a:gd name="connsiteY7" fmla="*/ 325764 h 412656"/>
                <a:gd name="connsiteX8" fmla="*/ 0 w 577888"/>
                <a:gd name="connsiteY8" fmla="*/ 337368 h 412656"/>
                <a:gd name="connsiteX9" fmla="*/ 4634 w 577888"/>
                <a:gd name="connsiteY9" fmla="*/ 291403 h 412656"/>
                <a:gd name="connsiteX10" fmla="*/ 341595 w 577888"/>
                <a:gd name="connsiteY10" fmla="*/ 16772 h 412656"/>
                <a:gd name="connsiteX0" fmla="*/ 341595 w 577888"/>
                <a:gd name="connsiteY0" fmla="*/ 16772 h 412656"/>
                <a:gd name="connsiteX1" fmla="*/ 577888 w 577888"/>
                <a:gd name="connsiteY1" fmla="*/ 132012 h 412656"/>
                <a:gd name="connsiteX2" fmla="*/ 557355 w 577888"/>
                <a:gd name="connsiteY2" fmla="*/ 236700 h 412656"/>
                <a:gd name="connsiteX3" fmla="*/ 384184 w 577888"/>
                <a:gd name="connsiteY3" fmla="*/ 377517 h 412656"/>
                <a:gd name="connsiteX4" fmla="*/ 341595 w 577888"/>
                <a:gd name="connsiteY4" fmla="*/ 412656 h 412656"/>
                <a:gd name="connsiteX5" fmla="*/ 299006 w 577888"/>
                <a:gd name="connsiteY5" fmla="*/ 377517 h 412656"/>
                <a:gd name="connsiteX6" fmla="*/ 106701 w 577888"/>
                <a:gd name="connsiteY6" fmla="*/ 318776 h 412656"/>
                <a:gd name="connsiteX7" fmla="*/ 37383 w 577888"/>
                <a:gd name="connsiteY7" fmla="*/ 325764 h 412656"/>
                <a:gd name="connsiteX8" fmla="*/ 0 w 577888"/>
                <a:gd name="connsiteY8" fmla="*/ 337368 h 412656"/>
                <a:gd name="connsiteX9" fmla="*/ 341595 w 577888"/>
                <a:gd name="connsiteY9" fmla="*/ 16772 h 412656"/>
                <a:gd name="connsiteX0" fmla="*/ 304212 w 540505"/>
                <a:gd name="connsiteY0" fmla="*/ 16772 h 412656"/>
                <a:gd name="connsiteX1" fmla="*/ 540505 w 540505"/>
                <a:gd name="connsiteY1" fmla="*/ 132012 h 412656"/>
                <a:gd name="connsiteX2" fmla="*/ 519972 w 540505"/>
                <a:gd name="connsiteY2" fmla="*/ 236700 h 412656"/>
                <a:gd name="connsiteX3" fmla="*/ 346801 w 540505"/>
                <a:gd name="connsiteY3" fmla="*/ 377517 h 412656"/>
                <a:gd name="connsiteX4" fmla="*/ 304212 w 540505"/>
                <a:gd name="connsiteY4" fmla="*/ 412656 h 412656"/>
                <a:gd name="connsiteX5" fmla="*/ 261623 w 540505"/>
                <a:gd name="connsiteY5" fmla="*/ 377517 h 412656"/>
                <a:gd name="connsiteX6" fmla="*/ 69318 w 540505"/>
                <a:gd name="connsiteY6" fmla="*/ 318776 h 412656"/>
                <a:gd name="connsiteX7" fmla="*/ 0 w 540505"/>
                <a:gd name="connsiteY7" fmla="*/ 325764 h 412656"/>
                <a:gd name="connsiteX8" fmla="*/ 304212 w 540505"/>
                <a:gd name="connsiteY8" fmla="*/ 16772 h 412656"/>
                <a:gd name="connsiteX0" fmla="*/ 304381 w 540674"/>
                <a:gd name="connsiteY0" fmla="*/ 16772 h 412656"/>
                <a:gd name="connsiteX1" fmla="*/ 540674 w 540674"/>
                <a:gd name="connsiteY1" fmla="*/ 132012 h 412656"/>
                <a:gd name="connsiteX2" fmla="*/ 520141 w 540674"/>
                <a:gd name="connsiteY2" fmla="*/ 236700 h 412656"/>
                <a:gd name="connsiteX3" fmla="*/ 346970 w 540674"/>
                <a:gd name="connsiteY3" fmla="*/ 377517 h 412656"/>
                <a:gd name="connsiteX4" fmla="*/ 304381 w 540674"/>
                <a:gd name="connsiteY4" fmla="*/ 412656 h 412656"/>
                <a:gd name="connsiteX5" fmla="*/ 261792 w 540674"/>
                <a:gd name="connsiteY5" fmla="*/ 377517 h 412656"/>
                <a:gd name="connsiteX6" fmla="*/ 169 w 540674"/>
                <a:gd name="connsiteY6" fmla="*/ 325764 h 412656"/>
                <a:gd name="connsiteX7" fmla="*/ 304381 w 540674"/>
                <a:gd name="connsiteY7" fmla="*/ 16772 h 412656"/>
                <a:gd name="connsiteX0" fmla="*/ 195487 w 431780"/>
                <a:gd name="connsiteY0" fmla="*/ 9999 h 405883"/>
                <a:gd name="connsiteX1" fmla="*/ 431780 w 431780"/>
                <a:gd name="connsiteY1" fmla="*/ 125239 h 405883"/>
                <a:gd name="connsiteX2" fmla="*/ 411247 w 431780"/>
                <a:gd name="connsiteY2" fmla="*/ 229927 h 405883"/>
                <a:gd name="connsiteX3" fmla="*/ 238076 w 431780"/>
                <a:gd name="connsiteY3" fmla="*/ 370744 h 405883"/>
                <a:gd name="connsiteX4" fmla="*/ 195487 w 431780"/>
                <a:gd name="connsiteY4" fmla="*/ 405883 h 405883"/>
                <a:gd name="connsiteX5" fmla="*/ 152898 w 431780"/>
                <a:gd name="connsiteY5" fmla="*/ 370744 h 405883"/>
                <a:gd name="connsiteX6" fmla="*/ 331 w 431780"/>
                <a:gd name="connsiteY6" fmla="*/ 193156 h 405883"/>
                <a:gd name="connsiteX7" fmla="*/ 195487 w 431780"/>
                <a:gd name="connsiteY7" fmla="*/ 9999 h 405883"/>
                <a:gd name="connsiteX0" fmla="*/ 203854 w 440147"/>
                <a:gd name="connsiteY0" fmla="*/ 3791 h 399675"/>
                <a:gd name="connsiteX1" fmla="*/ 440147 w 440147"/>
                <a:gd name="connsiteY1" fmla="*/ 119031 h 399675"/>
                <a:gd name="connsiteX2" fmla="*/ 419614 w 440147"/>
                <a:gd name="connsiteY2" fmla="*/ 223719 h 399675"/>
                <a:gd name="connsiteX3" fmla="*/ 246443 w 440147"/>
                <a:gd name="connsiteY3" fmla="*/ 364536 h 399675"/>
                <a:gd name="connsiteX4" fmla="*/ 203854 w 440147"/>
                <a:gd name="connsiteY4" fmla="*/ 399675 h 399675"/>
                <a:gd name="connsiteX5" fmla="*/ 161265 w 440147"/>
                <a:gd name="connsiteY5" fmla="*/ 364536 h 399675"/>
                <a:gd name="connsiteX6" fmla="*/ 308 w 440147"/>
                <a:gd name="connsiteY6" fmla="*/ 103061 h 399675"/>
                <a:gd name="connsiteX7" fmla="*/ 203854 w 440147"/>
                <a:gd name="connsiteY7" fmla="*/ 3791 h 399675"/>
                <a:gd name="connsiteX0" fmla="*/ 203854 w 440147"/>
                <a:gd name="connsiteY0" fmla="*/ 3791 h 508732"/>
                <a:gd name="connsiteX1" fmla="*/ 440147 w 440147"/>
                <a:gd name="connsiteY1" fmla="*/ 119031 h 508732"/>
                <a:gd name="connsiteX2" fmla="*/ 419614 w 440147"/>
                <a:gd name="connsiteY2" fmla="*/ 223719 h 508732"/>
                <a:gd name="connsiteX3" fmla="*/ 246443 w 440147"/>
                <a:gd name="connsiteY3" fmla="*/ 364536 h 508732"/>
                <a:gd name="connsiteX4" fmla="*/ 237410 w 440147"/>
                <a:gd name="connsiteY4" fmla="*/ 508732 h 508732"/>
                <a:gd name="connsiteX5" fmla="*/ 161265 w 440147"/>
                <a:gd name="connsiteY5" fmla="*/ 364536 h 508732"/>
                <a:gd name="connsiteX6" fmla="*/ 308 w 440147"/>
                <a:gd name="connsiteY6" fmla="*/ 103061 h 508732"/>
                <a:gd name="connsiteX7" fmla="*/ 203854 w 440147"/>
                <a:gd name="connsiteY7" fmla="*/ 3791 h 508732"/>
                <a:gd name="connsiteX0" fmla="*/ 203854 w 440147"/>
                <a:gd name="connsiteY0" fmla="*/ 3791 h 508732"/>
                <a:gd name="connsiteX1" fmla="*/ 440147 w 440147"/>
                <a:gd name="connsiteY1" fmla="*/ 119031 h 508732"/>
                <a:gd name="connsiteX2" fmla="*/ 419614 w 440147"/>
                <a:gd name="connsiteY2" fmla="*/ 223719 h 508732"/>
                <a:gd name="connsiteX3" fmla="*/ 296774 w 440147"/>
                <a:gd name="connsiteY3" fmla="*/ 372928 h 508732"/>
                <a:gd name="connsiteX4" fmla="*/ 237410 w 440147"/>
                <a:gd name="connsiteY4" fmla="*/ 508732 h 508732"/>
                <a:gd name="connsiteX5" fmla="*/ 161265 w 440147"/>
                <a:gd name="connsiteY5" fmla="*/ 364536 h 508732"/>
                <a:gd name="connsiteX6" fmla="*/ 308 w 440147"/>
                <a:gd name="connsiteY6" fmla="*/ 103061 h 508732"/>
                <a:gd name="connsiteX7" fmla="*/ 203854 w 440147"/>
                <a:gd name="connsiteY7" fmla="*/ 3791 h 508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0147" h="508732">
                  <a:moveTo>
                    <a:pt x="203854" y="3791"/>
                  </a:moveTo>
                  <a:cubicBezTo>
                    <a:pt x="277160" y="6453"/>
                    <a:pt x="408075" y="-37701"/>
                    <a:pt x="440147" y="119031"/>
                  </a:cubicBezTo>
                  <a:lnTo>
                    <a:pt x="419614" y="223719"/>
                  </a:lnTo>
                  <a:lnTo>
                    <a:pt x="296774" y="372928"/>
                  </a:lnTo>
                  <a:lnTo>
                    <a:pt x="237410" y="508732"/>
                  </a:lnTo>
                  <a:lnTo>
                    <a:pt x="161265" y="364536"/>
                  </a:lnTo>
                  <a:cubicBezTo>
                    <a:pt x="110563" y="350054"/>
                    <a:pt x="-6790" y="163185"/>
                    <a:pt x="308" y="103061"/>
                  </a:cubicBezTo>
                  <a:cubicBezTo>
                    <a:pt x="65360" y="42009"/>
                    <a:pt x="130548" y="1129"/>
                    <a:pt x="203854" y="3791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7" name="Szabadkézi sokszög: alakzat 86">
              <a:extLst>
                <a:ext uri="{FF2B5EF4-FFF2-40B4-BE49-F238E27FC236}">
                  <a16:creationId xmlns:a16="http://schemas.microsoft.com/office/drawing/2014/main" id="{AEF93D89-AEEF-4251-AF25-174DE3BB5A6C}"/>
                </a:ext>
              </a:extLst>
            </p:cNvPr>
            <p:cNvSpPr/>
            <p:nvPr/>
          </p:nvSpPr>
          <p:spPr>
            <a:xfrm rot="16368217">
              <a:off x="3420799" y="4566382"/>
              <a:ext cx="440147" cy="508732"/>
            </a:xfrm>
            <a:custGeom>
              <a:avLst/>
              <a:gdLst>
                <a:gd name="connsiteX0" fmla="*/ 341595 w 683190"/>
                <a:gd name="connsiteY0" fmla="*/ 0 h 395884"/>
                <a:gd name="connsiteX1" fmla="*/ 678556 w 683190"/>
                <a:gd name="connsiteY1" fmla="*/ 274631 h 395884"/>
                <a:gd name="connsiteX2" fmla="*/ 683190 w 683190"/>
                <a:gd name="connsiteY2" fmla="*/ 320596 h 395884"/>
                <a:gd name="connsiteX3" fmla="*/ 645807 w 683190"/>
                <a:gd name="connsiteY3" fmla="*/ 308992 h 395884"/>
                <a:gd name="connsiteX4" fmla="*/ 576489 w 683190"/>
                <a:gd name="connsiteY4" fmla="*/ 302004 h 395884"/>
                <a:gd name="connsiteX5" fmla="*/ 384184 w 683190"/>
                <a:gd name="connsiteY5" fmla="*/ 360745 h 395884"/>
                <a:gd name="connsiteX6" fmla="*/ 341595 w 683190"/>
                <a:gd name="connsiteY6" fmla="*/ 395884 h 395884"/>
                <a:gd name="connsiteX7" fmla="*/ 299006 w 683190"/>
                <a:gd name="connsiteY7" fmla="*/ 360745 h 395884"/>
                <a:gd name="connsiteX8" fmla="*/ 106701 w 683190"/>
                <a:gd name="connsiteY8" fmla="*/ 302004 h 395884"/>
                <a:gd name="connsiteX9" fmla="*/ 37383 w 683190"/>
                <a:gd name="connsiteY9" fmla="*/ 308992 h 395884"/>
                <a:gd name="connsiteX10" fmla="*/ 0 w 683190"/>
                <a:gd name="connsiteY10" fmla="*/ 320596 h 395884"/>
                <a:gd name="connsiteX11" fmla="*/ 4634 w 683190"/>
                <a:gd name="connsiteY11" fmla="*/ 274631 h 395884"/>
                <a:gd name="connsiteX12" fmla="*/ 341595 w 683190"/>
                <a:gd name="connsiteY12" fmla="*/ 0 h 395884"/>
                <a:gd name="connsiteX0" fmla="*/ 341595 w 683190"/>
                <a:gd name="connsiteY0" fmla="*/ 0 h 395884"/>
                <a:gd name="connsiteX1" fmla="*/ 678556 w 683190"/>
                <a:gd name="connsiteY1" fmla="*/ 274631 h 395884"/>
                <a:gd name="connsiteX2" fmla="*/ 683190 w 683190"/>
                <a:gd name="connsiteY2" fmla="*/ 320596 h 395884"/>
                <a:gd name="connsiteX3" fmla="*/ 645807 w 683190"/>
                <a:gd name="connsiteY3" fmla="*/ 308992 h 395884"/>
                <a:gd name="connsiteX4" fmla="*/ 384184 w 683190"/>
                <a:gd name="connsiteY4" fmla="*/ 360745 h 395884"/>
                <a:gd name="connsiteX5" fmla="*/ 341595 w 683190"/>
                <a:gd name="connsiteY5" fmla="*/ 395884 h 395884"/>
                <a:gd name="connsiteX6" fmla="*/ 299006 w 683190"/>
                <a:gd name="connsiteY6" fmla="*/ 360745 h 395884"/>
                <a:gd name="connsiteX7" fmla="*/ 106701 w 683190"/>
                <a:gd name="connsiteY7" fmla="*/ 302004 h 395884"/>
                <a:gd name="connsiteX8" fmla="*/ 37383 w 683190"/>
                <a:gd name="connsiteY8" fmla="*/ 308992 h 395884"/>
                <a:gd name="connsiteX9" fmla="*/ 0 w 683190"/>
                <a:gd name="connsiteY9" fmla="*/ 320596 h 395884"/>
                <a:gd name="connsiteX10" fmla="*/ 4634 w 683190"/>
                <a:gd name="connsiteY10" fmla="*/ 274631 h 395884"/>
                <a:gd name="connsiteX11" fmla="*/ 341595 w 683190"/>
                <a:gd name="connsiteY11" fmla="*/ 0 h 395884"/>
                <a:gd name="connsiteX0" fmla="*/ 341595 w 683190"/>
                <a:gd name="connsiteY0" fmla="*/ 0 h 395884"/>
                <a:gd name="connsiteX1" fmla="*/ 678556 w 683190"/>
                <a:gd name="connsiteY1" fmla="*/ 274631 h 395884"/>
                <a:gd name="connsiteX2" fmla="*/ 683190 w 683190"/>
                <a:gd name="connsiteY2" fmla="*/ 320596 h 395884"/>
                <a:gd name="connsiteX3" fmla="*/ 384184 w 683190"/>
                <a:gd name="connsiteY3" fmla="*/ 360745 h 395884"/>
                <a:gd name="connsiteX4" fmla="*/ 341595 w 683190"/>
                <a:gd name="connsiteY4" fmla="*/ 395884 h 395884"/>
                <a:gd name="connsiteX5" fmla="*/ 299006 w 683190"/>
                <a:gd name="connsiteY5" fmla="*/ 360745 h 395884"/>
                <a:gd name="connsiteX6" fmla="*/ 106701 w 683190"/>
                <a:gd name="connsiteY6" fmla="*/ 302004 h 395884"/>
                <a:gd name="connsiteX7" fmla="*/ 37383 w 683190"/>
                <a:gd name="connsiteY7" fmla="*/ 308992 h 395884"/>
                <a:gd name="connsiteX8" fmla="*/ 0 w 683190"/>
                <a:gd name="connsiteY8" fmla="*/ 320596 h 395884"/>
                <a:gd name="connsiteX9" fmla="*/ 4634 w 683190"/>
                <a:gd name="connsiteY9" fmla="*/ 274631 h 395884"/>
                <a:gd name="connsiteX10" fmla="*/ 341595 w 683190"/>
                <a:gd name="connsiteY10" fmla="*/ 0 h 395884"/>
                <a:gd name="connsiteX0" fmla="*/ 341595 w 678556"/>
                <a:gd name="connsiteY0" fmla="*/ 0 h 395884"/>
                <a:gd name="connsiteX1" fmla="*/ 678556 w 678556"/>
                <a:gd name="connsiteY1" fmla="*/ 274631 h 395884"/>
                <a:gd name="connsiteX2" fmla="*/ 557355 w 678556"/>
                <a:gd name="connsiteY2" fmla="*/ 219928 h 395884"/>
                <a:gd name="connsiteX3" fmla="*/ 384184 w 678556"/>
                <a:gd name="connsiteY3" fmla="*/ 360745 h 395884"/>
                <a:gd name="connsiteX4" fmla="*/ 341595 w 678556"/>
                <a:gd name="connsiteY4" fmla="*/ 395884 h 395884"/>
                <a:gd name="connsiteX5" fmla="*/ 299006 w 678556"/>
                <a:gd name="connsiteY5" fmla="*/ 360745 h 395884"/>
                <a:gd name="connsiteX6" fmla="*/ 106701 w 678556"/>
                <a:gd name="connsiteY6" fmla="*/ 302004 h 395884"/>
                <a:gd name="connsiteX7" fmla="*/ 37383 w 678556"/>
                <a:gd name="connsiteY7" fmla="*/ 308992 h 395884"/>
                <a:gd name="connsiteX8" fmla="*/ 0 w 678556"/>
                <a:gd name="connsiteY8" fmla="*/ 320596 h 395884"/>
                <a:gd name="connsiteX9" fmla="*/ 4634 w 678556"/>
                <a:gd name="connsiteY9" fmla="*/ 274631 h 395884"/>
                <a:gd name="connsiteX10" fmla="*/ 341595 w 678556"/>
                <a:gd name="connsiteY10" fmla="*/ 0 h 395884"/>
                <a:gd name="connsiteX0" fmla="*/ 341595 w 569499"/>
                <a:gd name="connsiteY0" fmla="*/ 19813 h 415697"/>
                <a:gd name="connsiteX1" fmla="*/ 569499 w 569499"/>
                <a:gd name="connsiteY1" fmla="*/ 126664 h 415697"/>
                <a:gd name="connsiteX2" fmla="*/ 557355 w 569499"/>
                <a:gd name="connsiteY2" fmla="*/ 239741 h 415697"/>
                <a:gd name="connsiteX3" fmla="*/ 384184 w 569499"/>
                <a:gd name="connsiteY3" fmla="*/ 380558 h 415697"/>
                <a:gd name="connsiteX4" fmla="*/ 341595 w 569499"/>
                <a:gd name="connsiteY4" fmla="*/ 415697 h 415697"/>
                <a:gd name="connsiteX5" fmla="*/ 299006 w 569499"/>
                <a:gd name="connsiteY5" fmla="*/ 380558 h 415697"/>
                <a:gd name="connsiteX6" fmla="*/ 106701 w 569499"/>
                <a:gd name="connsiteY6" fmla="*/ 321817 h 415697"/>
                <a:gd name="connsiteX7" fmla="*/ 37383 w 569499"/>
                <a:gd name="connsiteY7" fmla="*/ 328805 h 415697"/>
                <a:gd name="connsiteX8" fmla="*/ 0 w 569499"/>
                <a:gd name="connsiteY8" fmla="*/ 340409 h 415697"/>
                <a:gd name="connsiteX9" fmla="*/ 4634 w 569499"/>
                <a:gd name="connsiteY9" fmla="*/ 294444 h 415697"/>
                <a:gd name="connsiteX10" fmla="*/ 341595 w 569499"/>
                <a:gd name="connsiteY10" fmla="*/ 19813 h 415697"/>
                <a:gd name="connsiteX0" fmla="*/ 341595 w 577888"/>
                <a:gd name="connsiteY0" fmla="*/ 16772 h 412656"/>
                <a:gd name="connsiteX1" fmla="*/ 577888 w 577888"/>
                <a:gd name="connsiteY1" fmla="*/ 132012 h 412656"/>
                <a:gd name="connsiteX2" fmla="*/ 557355 w 577888"/>
                <a:gd name="connsiteY2" fmla="*/ 236700 h 412656"/>
                <a:gd name="connsiteX3" fmla="*/ 384184 w 577888"/>
                <a:gd name="connsiteY3" fmla="*/ 377517 h 412656"/>
                <a:gd name="connsiteX4" fmla="*/ 341595 w 577888"/>
                <a:gd name="connsiteY4" fmla="*/ 412656 h 412656"/>
                <a:gd name="connsiteX5" fmla="*/ 299006 w 577888"/>
                <a:gd name="connsiteY5" fmla="*/ 377517 h 412656"/>
                <a:gd name="connsiteX6" fmla="*/ 106701 w 577888"/>
                <a:gd name="connsiteY6" fmla="*/ 318776 h 412656"/>
                <a:gd name="connsiteX7" fmla="*/ 37383 w 577888"/>
                <a:gd name="connsiteY7" fmla="*/ 325764 h 412656"/>
                <a:gd name="connsiteX8" fmla="*/ 0 w 577888"/>
                <a:gd name="connsiteY8" fmla="*/ 337368 h 412656"/>
                <a:gd name="connsiteX9" fmla="*/ 4634 w 577888"/>
                <a:gd name="connsiteY9" fmla="*/ 291403 h 412656"/>
                <a:gd name="connsiteX10" fmla="*/ 341595 w 577888"/>
                <a:gd name="connsiteY10" fmla="*/ 16772 h 412656"/>
                <a:gd name="connsiteX0" fmla="*/ 341595 w 577888"/>
                <a:gd name="connsiteY0" fmla="*/ 16772 h 412656"/>
                <a:gd name="connsiteX1" fmla="*/ 577888 w 577888"/>
                <a:gd name="connsiteY1" fmla="*/ 132012 h 412656"/>
                <a:gd name="connsiteX2" fmla="*/ 557355 w 577888"/>
                <a:gd name="connsiteY2" fmla="*/ 236700 h 412656"/>
                <a:gd name="connsiteX3" fmla="*/ 384184 w 577888"/>
                <a:gd name="connsiteY3" fmla="*/ 377517 h 412656"/>
                <a:gd name="connsiteX4" fmla="*/ 341595 w 577888"/>
                <a:gd name="connsiteY4" fmla="*/ 412656 h 412656"/>
                <a:gd name="connsiteX5" fmla="*/ 299006 w 577888"/>
                <a:gd name="connsiteY5" fmla="*/ 377517 h 412656"/>
                <a:gd name="connsiteX6" fmla="*/ 106701 w 577888"/>
                <a:gd name="connsiteY6" fmla="*/ 318776 h 412656"/>
                <a:gd name="connsiteX7" fmla="*/ 37383 w 577888"/>
                <a:gd name="connsiteY7" fmla="*/ 325764 h 412656"/>
                <a:gd name="connsiteX8" fmla="*/ 0 w 577888"/>
                <a:gd name="connsiteY8" fmla="*/ 337368 h 412656"/>
                <a:gd name="connsiteX9" fmla="*/ 341595 w 577888"/>
                <a:gd name="connsiteY9" fmla="*/ 16772 h 412656"/>
                <a:gd name="connsiteX0" fmla="*/ 304212 w 540505"/>
                <a:gd name="connsiteY0" fmla="*/ 16772 h 412656"/>
                <a:gd name="connsiteX1" fmla="*/ 540505 w 540505"/>
                <a:gd name="connsiteY1" fmla="*/ 132012 h 412656"/>
                <a:gd name="connsiteX2" fmla="*/ 519972 w 540505"/>
                <a:gd name="connsiteY2" fmla="*/ 236700 h 412656"/>
                <a:gd name="connsiteX3" fmla="*/ 346801 w 540505"/>
                <a:gd name="connsiteY3" fmla="*/ 377517 h 412656"/>
                <a:gd name="connsiteX4" fmla="*/ 304212 w 540505"/>
                <a:gd name="connsiteY4" fmla="*/ 412656 h 412656"/>
                <a:gd name="connsiteX5" fmla="*/ 261623 w 540505"/>
                <a:gd name="connsiteY5" fmla="*/ 377517 h 412656"/>
                <a:gd name="connsiteX6" fmla="*/ 69318 w 540505"/>
                <a:gd name="connsiteY6" fmla="*/ 318776 h 412656"/>
                <a:gd name="connsiteX7" fmla="*/ 0 w 540505"/>
                <a:gd name="connsiteY7" fmla="*/ 325764 h 412656"/>
                <a:gd name="connsiteX8" fmla="*/ 304212 w 540505"/>
                <a:gd name="connsiteY8" fmla="*/ 16772 h 412656"/>
                <a:gd name="connsiteX0" fmla="*/ 304381 w 540674"/>
                <a:gd name="connsiteY0" fmla="*/ 16772 h 412656"/>
                <a:gd name="connsiteX1" fmla="*/ 540674 w 540674"/>
                <a:gd name="connsiteY1" fmla="*/ 132012 h 412656"/>
                <a:gd name="connsiteX2" fmla="*/ 520141 w 540674"/>
                <a:gd name="connsiteY2" fmla="*/ 236700 h 412656"/>
                <a:gd name="connsiteX3" fmla="*/ 346970 w 540674"/>
                <a:gd name="connsiteY3" fmla="*/ 377517 h 412656"/>
                <a:gd name="connsiteX4" fmla="*/ 304381 w 540674"/>
                <a:gd name="connsiteY4" fmla="*/ 412656 h 412656"/>
                <a:gd name="connsiteX5" fmla="*/ 261792 w 540674"/>
                <a:gd name="connsiteY5" fmla="*/ 377517 h 412656"/>
                <a:gd name="connsiteX6" fmla="*/ 169 w 540674"/>
                <a:gd name="connsiteY6" fmla="*/ 325764 h 412656"/>
                <a:gd name="connsiteX7" fmla="*/ 304381 w 540674"/>
                <a:gd name="connsiteY7" fmla="*/ 16772 h 412656"/>
                <a:gd name="connsiteX0" fmla="*/ 195487 w 431780"/>
                <a:gd name="connsiteY0" fmla="*/ 9999 h 405883"/>
                <a:gd name="connsiteX1" fmla="*/ 431780 w 431780"/>
                <a:gd name="connsiteY1" fmla="*/ 125239 h 405883"/>
                <a:gd name="connsiteX2" fmla="*/ 411247 w 431780"/>
                <a:gd name="connsiteY2" fmla="*/ 229927 h 405883"/>
                <a:gd name="connsiteX3" fmla="*/ 238076 w 431780"/>
                <a:gd name="connsiteY3" fmla="*/ 370744 h 405883"/>
                <a:gd name="connsiteX4" fmla="*/ 195487 w 431780"/>
                <a:gd name="connsiteY4" fmla="*/ 405883 h 405883"/>
                <a:gd name="connsiteX5" fmla="*/ 152898 w 431780"/>
                <a:gd name="connsiteY5" fmla="*/ 370744 h 405883"/>
                <a:gd name="connsiteX6" fmla="*/ 331 w 431780"/>
                <a:gd name="connsiteY6" fmla="*/ 193156 h 405883"/>
                <a:gd name="connsiteX7" fmla="*/ 195487 w 431780"/>
                <a:gd name="connsiteY7" fmla="*/ 9999 h 405883"/>
                <a:gd name="connsiteX0" fmla="*/ 203854 w 440147"/>
                <a:gd name="connsiteY0" fmla="*/ 3791 h 399675"/>
                <a:gd name="connsiteX1" fmla="*/ 440147 w 440147"/>
                <a:gd name="connsiteY1" fmla="*/ 119031 h 399675"/>
                <a:gd name="connsiteX2" fmla="*/ 419614 w 440147"/>
                <a:gd name="connsiteY2" fmla="*/ 223719 h 399675"/>
                <a:gd name="connsiteX3" fmla="*/ 246443 w 440147"/>
                <a:gd name="connsiteY3" fmla="*/ 364536 h 399675"/>
                <a:gd name="connsiteX4" fmla="*/ 203854 w 440147"/>
                <a:gd name="connsiteY4" fmla="*/ 399675 h 399675"/>
                <a:gd name="connsiteX5" fmla="*/ 161265 w 440147"/>
                <a:gd name="connsiteY5" fmla="*/ 364536 h 399675"/>
                <a:gd name="connsiteX6" fmla="*/ 308 w 440147"/>
                <a:gd name="connsiteY6" fmla="*/ 103061 h 399675"/>
                <a:gd name="connsiteX7" fmla="*/ 203854 w 440147"/>
                <a:gd name="connsiteY7" fmla="*/ 3791 h 399675"/>
                <a:gd name="connsiteX0" fmla="*/ 203854 w 440147"/>
                <a:gd name="connsiteY0" fmla="*/ 3791 h 508732"/>
                <a:gd name="connsiteX1" fmla="*/ 440147 w 440147"/>
                <a:gd name="connsiteY1" fmla="*/ 119031 h 508732"/>
                <a:gd name="connsiteX2" fmla="*/ 419614 w 440147"/>
                <a:gd name="connsiteY2" fmla="*/ 223719 h 508732"/>
                <a:gd name="connsiteX3" fmla="*/ 246443 w 440147"/>
                <a:gd name="connsiteY3" fmla="*/ 364536 h 508732"/>
                <a:gd name="connsiteX4" fmla="*/ 237410 w 440147"/>
                <a:gd name="connsiteY4" fmla="*/ 508732 h 508732"/>
                <a:gd name="connsiteX5" fmla="*/ 161265 w 440147"/>
                <a:gd name="connsiteY5" fmla="*/ 364536 h 508732"/>
                <a:gd name="connsiteX6" fmla="*/ 308 w 440147"/>
                <a:gd name="connsiteY6" fmla="*/ 103061 h 508732"/>
                <a:gd name="connsiteX7" fmla="*/ 203854 w 440147"/>
                <a:gd name="connsiteY7" fmla="*/ 3791 h 508732"/>
                <a:gd name="connsiteX0" fmla="*/ 203854 w 440147"/>
                <a:gd name="connsiteY0" fmla="*/ 3791 h 508732"/>
                <a:gd name="connsiteX1" fmla="*/ 440147 w 440147"/>
                <a:gd name="connsiteY1" fmla="*/ 119031 h 508732"/>
                <a:gd name="connsiteX2" fmla="*/ 419614 w 440147"/>
                <a:gd name="connsiteY2" fmla="*/ 223719 h 508732"/>
                <a:gd name="connsiteX3" fmla="*/ 296774 w 440147"/>
                <a:gd name="connsiteY3" fmla="*/ 372928 h 508732"/>
                <a:gd name="connsiteX4" fmla="*/ 237410 w 440147"/>
                <a:gd name="connsiteY4" fmla="*/ 508732 h 508732"/>
                <a:gd name="connsiteX5" fmla="*/ 161265 w 440147"/>
                <a:gd name="connsiteY5" fmla="*/ 364536 h 508732"/>
                <a:gd name="connsiteX6" fmla="*/ 308 w 440147"/>
                <a:gd name="connsiteY6" fmla="*/ 103061 h 508732"/>
                <a:gd name="connsiteX7" fmla="*/ 203854 w 440147"/>
                <a:gd name="connsiteY7" fmla="*/ 3791 h 508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0147" h="508732">
                  <a:moveTo>
                    <a:pt x="203854" y="3791"/>
                  </a:moveTo>
                  <a:cubicBezTo>
                    <a:pt x="277160" y="6453"/>
                    <a:pt x="408075" y="-37701"/>
                    <a:pt x="440147" y="119031"/>
                  </a:cubicBezTo>
                  <a:lnTo>
                    <a:pt x="419614" y="223719"/>
                  </a:lnTo>
                  <a:lnTo>
                    <a:pt x="296774" y="372928"/>
                  </a:lnTo>
                  <a:lnTo>
                    <a:pt x="237410" y="508732"/>
                  </a:lnTo>
                  <a:lnTo>
                    <a:pt x="161265" y="364536"/>
                  </a:lnTo>
                  <a:cubicBezTo>
                    <a:pt x="110563" y="350054"/>
                    <a:pt x="-6790" y="163185"/>
                    <a:pt x="308" y="103061"/>
                  </a:cubicBezTo>
                  <a:cubicBezTo>
                    <a:pt x="65360" y="42009"/>
                    <a:pt x="130548" y="1129"/>
                    <a:pt x="203854" y="3791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40945362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églalap 17">
            <a:extLst>
              <a:ext uri="{FF2B5EF4-FFF2-40B4-BE49-F238E27FC236}">
                <a16:creationId xmlns:a16="http://schemas.microsoft.com/office/drawing/2014/main" id="{A49D0F4D-40D0-43B0-B14E-2E5BDEC9FB39}"/>
              </a:ext>
            </a:extLst>
          </p:cNvPr>
          <p:cNvSpPr/>
          <p:nvPr/>
        </p:nvSpPr>
        <p:spPr>
          <a:xfrm>
            <a:off x="3420762" y="961932"/>
            <a:ext cx="3204000" cy="507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Szabadkézi sokszög: alakzat 16">
            <a:extLst>
              <a:ext uri="{FF2B5EF4-FFF2-40B4-BE49-F238E27FC236}">
                <a16:creationId xmlns:a16="http://schemas.microsoft.com/office/drawing/2014/main" id="{0200AA1C-B988-4F24-A5C3-ACB27D59281F}"/>
              </a:ext>
            </a:extLst>
          </p:cNvPr>
          <p:cNvSpPr/>
          <p:nvPr/>
        </p:nvSpPr>
        <p:spPr>
          <a:xfrm rot="19524125">
            <a:off x="2535855" y="862514"/>
            <a:ext cx="4991998" cy="5361691"/>
          </a:xfrm>
          <a:custGeom>
            <a:avLst/>
            <a:gdLst>
              <a:gd name="connsiteX0" fmla="*/ 2978255 w 5770849"/>
              <a:gd name="connsiteY0" fmla="*/ 5831853 h 6272799"/>
              <a:gd name="connsiteX1" fmla="*/ 3017403 w 5770849"/>
              <a:gd name="connsiteY1" fmla="*/ 5881482 h 6272799"/>
              <a:gd name="connsiteX2" fmla="*/ 3055368 w 5770849"/>
              <a:gd name="connsiteY2" fmla="*/ 6272132 h 6272799"/>
              <a:gd name="connsiteX3" fmla="*/ 2283168 w 5770849"/>
              <a:gd name="connsiteY3" fmla="*/ 6272799 h 6272799"/>
              <a:gd name="connsiteX4" fmla="*/ 2362764 w 5770849"/>
              <a:gd name="connsiteY4" fmla="*/ 5828261 h 6272799"/>
              <a:gd name="connsiteX5" fmla="*/ 2381031 w 5770849"/>
              <a:gd name="connsiteY5" fmla="*/ 5811626 h 6272799"/>
              <a:gd name="connsiteX6" fmla="*/ 2795157 w 5770849"/>
              <a:gd name="connsiteY6" fmla="*/ 6097290 h 6272799"/>
              <a:gd name="connsiteX7" fmla="*/ 403507 w 5770849"/>
              <a:gd name="connsiteY7" fmla="*/ 3921759 h 6272799"/>
              <a:gd name="connsiteX8" fmla="*/ 157762 w 5770849"/>
              <a:gd name="connsiteY8" fmla="*/ 4278015 h 6272799"/>
              <a:gd name="connsiteX9" fmla="*/ 570024 w 5770849"/>
              <a:gd name="connsiteY9" fmla="*/ 4562394 h 6272799"/>
              <a:gd name="connsiteX10" fmla="*/ 544017 w 5770849"/>
              <a:gd name="connsiteY10" fmla="*/ 4594561 h 6272799"/>
              <a:gd name="connsiteX11" fmla="*/ 171437 w 5770849"/>
              <a:gd name="connsiteY11" fmla="*/ 4717986 h 6272799"/>
              <a:gd name="connsiteX12" fmla="*/ 0 w 5770849"/>
              <a:gd name="connsiteY12" fmla="*/ 3965057 h 6272799"/>
              <a:gd name="connsiteX13" fmla="*/ 389287 w 5770849"/>
              <a:gd name="connsiteY13" fmla="*/ 3915010 h 6272799"/>
              <a:gd name="connsiteX14" fmla="*/ 5652575 w 5770849"/>
              <a:gd name="connsiteY14" fmla="*/ 1954904 h 6272799"/>
              <a:gd name="connsiteX15" fmla="*/ 5770849 w 5770849"/>
              <a:gd name="connsiteY15" fmla="*/ 2240443 h 6272799"/>
              <a:gd name="connsiteX16" fmla="*/ 5395505 w 5770849"/>
              <a:gd name="connsiteY16" fmla="*/ 2355187 h 6272799"/>
              <a:gd name="connsiteX17" fmla="*/ 5379556 w 5770849"/>
              <a:gd name="connsiteY17" fmla="*/ 2350699 h 6272799"/>
              <a:gd name="connsiteX18" fmla="*/ 5647161 w 5770849"/>
              <a:gd name="connsiteY18" fmla="*/ 1941835 h 6272799"/>
              <a:gd name="connsiteX19" fmla="*/ 5656938 w 5770849"/>
              <a:gd name="connsiteY19" fmla="*/ 1948579 h 6272799"/>
              <a:gd name="connsiteX20" fmla="*/ 5652575 w 5770849"/>
              <a:gd name="connsiteY20" fmla="*/ 1954904 h 6272799"/>
              <a:gd name="connsiteX21" fmla="*/ 3432002 w 5770849"/>
              <a:gd name="connsiteY21" fmla="*/ 413818 h 6272799"/>
              <a:gd name="connsiteX22" fmla="*/ 5199320 w 5770849"/>
              <a:gd name="connsiteY22" fmla="*/ 1632914 h 6272799"/>
              <a:gd name="connsiteX23" fmla="*/ 5171034 w 5770849"/>
              <a:gd name="connsiteY23" fmla="*/ 1658475 h 6272799"/>
              <a:gd name="connsiteX24" fmla="*/ 5071669 w 5770849"/>
              <a:gd name="connsiteY24" fmla="*/ 1836771 h 6272799"/>
              <a:gd name="connsiteX25" fmla="*/ 5266385 w 5770849"/>
              <a:gd name="connsiteY25" fmla="*/ 2306857 h 6272799"/>
              <a:gd name="connsiteX26" fmla="*/ 5329606 w 5770849"/>
              <a:gd name="connsiteY26" fmla="*/ 2336643 h 6272799"/>
              <a:gd name="connsiteX27" fmla="*/ 5379556 w 5770849"/>
              <a:gd name="connsiteY27" fmla="*/ 2350699 h 6272799"/>
              <a:gd name="connsiteX28" fmla="*/ 2978255 w 5770849"/>
              <a:gd name="connsiteY28" fmla="*/ 5831853 h 6272799"/>
              <a:gd name="connsiteX29" fmla="*/ 2975005 w 5770849"/>
              <a:gd name="connsiteY29" fmla="*/ 5827732 h 6272799"/>
              <a:gd name="connsiteX30" fmla="*/ 2923253 w 5770849"/>
              <a:gd name="connsiteY30" fmla="*/ 5780766 h 6272799"/>
              <a:gd name="connsiteX31" fmla="*/ 2414435 w 5770849"/>
              <a:gd name="connsiteY31" fmla="*/ 5781206 h 6272799"/>
              <a:gd name="connsiteX32" fmla="*/ 2381031 w 5770849"/>
              <a:gd name="connsiteY32" fmla="*/ 5811626 h 6272799"/>
              <a:gd name="connsiteX33" fmla="*/ 570024 w 5770849"/>
              <a:gd name="connsiteY33" fmla="*/ 4562394 h 6272799"/>
              <a:gd name="connsiteX34" fmla="*/ 587058 w 5770849"/>
              <a:gd name="connsiteY34" fmla="*/ 4541325 h 6272799"/>
              <a:gd name="connsiteX35" fmla="*/ 621415 w 5770849"/>
              <a:gd name="connsiteY35" fmla="*/ 4480467 h 6272799"/>
              <a:gd name="connsiteX36" fmla="*/ 508451 w 5770849"/>
              <a:gd name="connsiteY36" fmla="*/ 3984348 h 6272799"/>
              <a:gd name="connsiteX37" fmla="*/ 451133 w 5770849"/>
              <a:gd name="connsiteY37" fmla="*/ 3944363 h 6272799"/>
              <a:gd name="connsiteX38" fmla="*/ 403507 w 5770849"/>
              <a:gd name="connsiteY38" fmla="*/ 3921759 h 6272799"/>
              <a:gd name="connsiteX39" fmla="*/ 2776166 w 5770849"/>
              <a:gd name="connsiteY39" fmla="*/ 482126 h 6272799"/>
              <a:gd name="connsiteX40" fmla="*/ 2798936 w 5770849"/>
              <a:gd name="connsiteY40" fmla="*/ 506135 h 6272799"/>
              <a:gd name="connsiteX41" fmla="*/ 2854744 w 5770849"/>
              <a:gd name="connsiteY41" fmla="*/ 548200 h 6272799"/>
              <a:gd name="connsiteX42" fmla="*/ 3361414 w 5770849"/>
              <a:gd name="connsiteY42" fmla="*/ 501493 h 6272799"/>
              <a:gd name="connsiteX43" fmla="*/ 3408592 w 5770849"/>
              <a:gd name="connsiteY43" fmla="*/ 449935 h 6272799"/>
              <a:gd name="connsiteX44" fmla="*/ 5475341 w 5770849"/>
              <a:gd name="connsiteY44" fmla="*/ 1527023 h 6272799"/>
              <a:gd name="connsiteX45" fmla="*/ 5647161 w 5770849"/>
              <a:gd name="connsiteY45" fmla="*/ 1941835 h 6272799"/>
              <a:gd name="connsiteX46" fmla="*/ 5199320 w 5770849"/>
              <a:gd name="connsiteY46" fmla="*/ 1632914 h 6272799"/>
              <a:gd name="connsiteX47" fmla="*/ 5220932 w 5770849"/>
              <a:gd name="connsiteY47" fmla="*/ 1613383 h 6272799"/>
              <a:gd name="connsiteX48" fmla="*/ 5475341 w 5770849"/>
              <a:gd name="connsiteY48" fmla="*/ 1527023 h 6272799"/>
              <a:gd name="connsiteX49" fmla="*/ 3447434 w 5770849"/>
              <a:gd name="connsiteY49" fmla="*/ 0 h 6272799"/>
              <a:gd name="connsiteX50" fmla="*/ 3445827 w 5770849"/>
              <a:gd name="connsiteY50" fmla="*/ 392488 h 6272799"/>
              <a:gd name="connsiteX51" fmla="*/ 3432002 w 5770849"/>
              <a:gd name="connsiteY51" fmla="*/ 413818 h 6272799"/>
              <a:gd name="connsiteX52" fmla="*/ 3019543 w 5770849"/>
              <a:gd name="connsiteY52" fmla="*/ 129303 h 6272799"/>
              <a:gd name="connsiteX53" fmla="*/ 2776166 w 5770849"/>
              <a:gd name="connsiteY53" fmla="*/ 482126 h 6272799"/>
              <a:gd name="connsiteX54" fmla="*/ 2751826 w 5770849"/>
              <a:gd name="connsiteY54" fmla="*/ 456463 h 6272799"/>
              <a:gd name="connsiteX55" fmla="*/ 2678495 w 5770849"/>
              <a:gd name="connsiteY55" fmla="*/ 70883 h 6272799"/>
              <a:gd name="connsiteX0" fmla="*/ 2978255 w 5770849"/>
              <a:gd name="connsiteY0" fmla="*/ 5831853 h 6272799"/>
              <a:gd name="connsiteX1" fmla="*/ 3017403 w 5770849"/>
              <a:gd name="connsiteY1" fmla="*/ 5881482 h 6272799"/>
              <a:gd name="connsiteX2" fmla="*/ 3055368 w 5770849"/>
              <a:gd name="connsiteY2" fmla="*/ 6272132 h 6272799"/>
              <a:gd name="connsiteX3" fmla="*/ 2283168 w 5770849"/>
              <a:gd name="connsiteY3" fmla="*/ 6272799 h 6272799"/>
              <a:gd name="connsiteX4" fmla="*/ 2362764 w 5770849"/>
              <a:gd name="connsiteY4" fmla="*/ 5828261 h 6272799"/>
              <a:gd name="connsiteX5" fmla="*/ 2381031 w 5770849"/>
              <a:gd name="connsiteY5" fmla="*/ 5811626 h 6272799"/>
              <a:gd name="connsiteX6" fmla="*/ 2795157 w 5770849"/>
              <a:gd name="connsiteY6" fmla="*/ 6097290 h 6272799"/>
              <a:gd name="connsiteX7" fmla="*/ 2978255 w 5770849"/>
              <a:gd name="connsiteY7" fmla="*/ 5831853 h 6272799"/>
              <a:gd name="connsiteX8" fmla="*/ 403507 w 5770849"/>
              <a:gd name="connsiteY8" fmla="*/ 3921759 h 6272799"/>
              <a:gd name="connsiteX9" fmla="*/ 157762 w 5770849"/>
              <a:gd name="connsiteY9" fmla="*/ 4278015 h 6272799"/>
              <a:gd name="connsiteX10" fmla="*/ 570024 w 5770849"/>
              <a:gd name="connsiteY10" fmla="*/ 4562394 h 6272799"/>
              <a:gd name="connsiteX11" fmla="*/ 544017 w 5770849"/>
              <a:gd name="connsiteY11" fmla="*/ 4594561 h 6272799"/>
              <a:gd name="connsiteX12" fmla="*/ 171437 w 5770849"/>
              <a:gd name="connsiteY12" fmla="*/ 4717986 h 6272799"/>
              <a:gd name="connsiteX13" fmla="*/ 0 w 5770849"/>
              <a:gd name="connsiteY13" fmla="*/ 3965057 h 6272799"/>
              <a:gd name="connsiteX14" fmla="*/ 389287 w 5770849"/>
              <a:gd name="connsiteY14" fmla="*/ 3915010 h 6272799"/>
              <a:gd name="connsiteX15" fmla="*/ 403507 w 5770849"/>
              <a:gd name="connsiteY15" fmla="*/ 3921759 h 6272799"/>
              <a:gd name="connsiteX16" fmla="*/ 5652575 w 5770849"/>
              <a:gd name="connsiteY16" fmla="*/ 1954904 h 6272799"/>
              <a:gd name="connsiteX17" fmla="*/ 5770849 w 5770849"/>
              <a:gd name="connsiteY17" fmla="*/ 2240443 h 6272799"/>
              <a:gd name="connsiteX18" fmla="*/ 5395505 w 5770849"/>
              <a:gd name="connsiteY18" fmla="*/ 2355187 h 6272799"/>
              <a:gd name="connsiteX19" fmla="*/ 5379556 w 5770849"/>
              <a:gd name="connsiteY19" fmla="*/ 2350699 h 6272799"/>
              <a:gd name="connsiteX20" fmla="*/ 5652575 w 5770849"/>
              <a:gd name="connsiteY20" fmla="*/ 1954904 h 6272799"/>
              <a:gd name="connsiteX21" fmla="*/ 5647161 w 5770849"/>
              <a:gd name="connsiteY21" fmla="*/ 1941835 h 6272799"/>
              <a:gd name="connsiteX22" fmla="*/ 5656938 w 5770849"/>
              <a:gd name="connsiteY22" fmla="*/ 1948579 h 6272799"/>
              <a:gd name="connsiteX23" fmla="*/ 5652575 w 5770849"/>
              <a:gd name="connsiteY23" fmla="*/ 1954904 h 6272799"/>
              <a:gd name="connsiteX24" fmla="*/ 5647161 w 5770849"/>
              <a:gd name="connsiteY24" fmla="*/ 1941835 h 6272799"/>
              <a:gd name="connsiteX25" fmla="*/ 3432002 w 5770849"/>
              <a:gd name="connsiteY25" fmla="*/ 413818 h 6272799"/>
              <a:gd name="connsiteX26" fmla="*/ 5199320 w 5770849"/>
              <a:gd name="connsiteY26" fmla="*/ 1632914 h 6272799"/>
              <a:gd name="connsiteX27" fmla="*/ 5171034 w 5770849"/>
              <a:gd name="connsiteY27" fmla="*/ 1658475 h 6272799"/>
              <a:gd name="connsiteX28" fmla="*/ 5071669 w 5770849"/>
              <a:gd name="connsiteY28" fmla="*/ 1836771 h 6272799"/>
              <a:gd name="connsiteX29" fmla="*/ 5266385 w 5770849"/>
              <a:gd name="connsiteY29" fmla="*/ 2306857 h 6272799"/>
              <a:gd name="connsiteX30" fmla="*/ 5329606 w 5770849"/>
              <a:gd name="connsiteY30" fmla="*/ 2336643 h 6272799"/>
              <a:gd name="connsiteX31" fmla="*/ 5379556 w 5770849"/>
              <a:gd name="connsiteY31" fmla="*/ 2350699 h 6272799"/>
              <a:gd name="connsiteX32" fmla="*/ 2978255 w 5770849"/>
              <a:gd name="connsiteY32" fmla="*/ 5831853 h 6272799"/>
              <a:gd name="connsiteX33" fmla="*/ 2975005 w 5770849"/>
              <a:gd name="connsiteY33" fmla="*/ 5827732 h 6272799"/>
              <a:gd name="connsiteX34" fmla="*/ 2923253 w 5770849"/>
              <a:gd name="connsiteY34" fmla="*/ 5780766 h 6272799"/>
              <a:gd name="connsiteX35" fmla="*/ 2414435 w 5770849"/>
              <a:gd name="connsiteY35" fmla="*/ 5781206 h 6272799"/>
              <a:gd name="connsiteX36" fmla="*/ 2381031 w 5770849"/>
              <a:gd name="connsiteY36" fmla="*/ 5811626 h 6272799"/>
              <a:gd name="connsiteX37" fmla="*/ 570024 w 5770849"/>
              <a:gd name="connsiteY37" fmla="*/ 4562394 h 6272799"/>
              <a:gd name="connsiteX38" fmla="*/ 587058 w 5770849"/>
              <a:gd name="connsiteY38" fmla="*/ 4541325 h 6272799"/>
              <a:gd name="connsiteX39" fmla="*/ 621415 w 5770849"/>
              <a:gd name="connsiteY39" fmla="*/ 4480467 h 6272799"/>
              <a:gd name="connsiteX40" fmla="*/ 508451 w 5770849"/>
              <a:gd name="connsiteY40" fmla="*/ 3984348 h 6272799"/>
              <a:gd name="connsiteX41" fmla="*/ 451133 w 5770849"/>
              <a:gd name="connsiteY41" fmla="*/ 3944363 h 6272799"/>
              <a:gd name="connsiteX42" fmla="*/ 403507 w 5770849"/>
              <a:gd name="connsiteY42" fmla="*/ 3921759 h 6272799"/>
              <a:gd name="connsiteX43" fmla="*/ 2776166 w 5770849"/>
              <a:gd name="connsiteY43" fmla="*/ 482126 h 6272799"/>
              <a:gd name="connsiteX44" fmla="*/ 2798936 w 5770849"/>
              <a:gd name="connsiteY44" fmla="*/ 506135 h 6272799"/>
              <a:gd name="connsiteX45" fmla="*/ 2854744 w 5770849"/>
              <a:gd name="connsiteY45" fmla="*/ 548200 h 6272799"/>
              <a:gd name="connsiteX46" fmla="*/ 3361414 w 5770849"/>
              <a:gd name="connsiteY46" fmla="*/ 501493 h 6272799"/>
              <a:gd name="connsiteX47" fmla="*/ 3408592 w 5770849"/>
              <a:gd name="connsiteY47" fmla="*/ 449935 h 6272799"/>
              <a:gd name="connsiteX48" fmla="*/ 3432002 w 5770849"/>
              <a:gd name="connsiteY48" fmla="*/ 413818 h 6272799"/>
              <a:gd name="connsiteX49" fmla="*/ 5475341 w 5770849"/>
              <a:gd name="connsiteY49" fmla="*/ 1527023 h 6272799"/>
              <a:gd name="connsiteX50" fmla="*/ 5647161 w 5770849"/>
              <a:gd name="connsiteY50" fmla="*/ 1941835 h 6272799"/>
              <a:gd name="connsiteX51" fmla="*/ 5199320 w 5770849"/>
              <a:gd name="connsiteY51" fmla="*/ 1632914 h 6272799"/>
              <a:gd name="connsiteX52" fmla="*/ 5475341 w 5770849"/>
              <a:gd name="connsiteY52" fmla="*/ 1527023 h 6272799"/>
              <a:gd name="connsiteX53" fmla="*/ 3447434 w 5770849"/>
              <a:gd name="connsiteY53" fmla="*/ 0 h 6272799"/>
              <a:gd name="connsiteX54" fmla="*/ 3445827 w 5770849"/>
              <a:gd name="connsiteY54" fmla="*/ 392488 h 6272799"/>
              <a:gd name="connsiteX55" fmla="*/ 3432002 w 5770849"/>
              <a:gd name="connsiteY55" fmla="*/ 413818 h 6272799"/>
              <a:gd name="connsiteX56" fmla="*/ 3019543 w 5770849"/>
              <a:gd name="connsiteY56" fmla="*/ 129303 h 6272799"/>
              <a:gd name="connsiteX57" fmla="*/ 2776166 w 5770849"/>
              <a:gd name="connsiteY57" fmla="*/ 482126 h 6272799"/>
              <a:gd name="connsiteX58" fmla="*/ 2751826 w 5770849"/>
              <a:gd name="connsiteY58" fmla="*/ 456463 h 6272799"/>
              <a:gd name="connsiteX59" fmla="*/ 2678495 w 5770849"/>
              <a:gd name="connsiteY59" fmla="*/ 70883 h 6272799"/>
              <a:gd name="connsiteX60" fmla="*/ 3447434 w 5770849"/>
              <a:gd name="connsiteY60" fmla="*/ 0 h 6272799"/>
              <a:gd name="connsiteX0" fmla="*/ 2978255 w 5770849"/>
              <a:gd name="connsiteY0" fmla="*/ 5831853 h 6272799"/>
              <a:gd name="connsiteX1" fmla="*/ 3017403 w 5770849"/>
              <a:gd name="connsiteY1" fmla="*/ 5881482 h 6272799"/>
              <a:gd name="connsiteX2" fmla="*/ 3055368 w 5770849"/>
              <a:gd name="connsiteY2" fmla="*/ 6272132 h 6272799"/>
              <a:gd name="connsiteX3" fmla="*/ 2283168 w 5770849"/>
              <a:gd name="connsiteY3" fmla="*/ 6272799 h 6272799"/>
              <a:gd name="connsiteX4" fmla="*/ 2362764 w 5770849"/>
              <a:gd name="connsiteY4" fmla="*/ 5828261 h 6272799"/>
              <a:gd name="connsiteX5" fmla="*/ 2381031 w 5770849"/>
              <a:gd name="connsiteY5" fmla="*/ 5811626 h 6272799"/>
              <a:gd name="connsiteX6" fmla="*/ 2795157 w 5770849"/>
              <a:gd name="connsiteY6" fmla="*/ 6097290 h 6272799"/>
              <a:gd name="connsiteX7" fmla="*/ 2978255 w 5770849"/>
              <a:gd name="connsiteY7" fmla="*/ 5831853 h 6272799"/>
              <a:gd name="connsiteX8" fmla="*/ 403507 w 5770849"/>
              <a:gd name="connsiteY8" fmla="*/ 3921759 h 6272799"/>
              <a:gd name="connsiteX9" fmla="*/ 157762 w 5770849"/>
              <a:gd name="connsiteY9" fmla="*/ 4278015 h 6272799"/>
              <a:gd name="connsiteX10" fmla="*/ 570024 w 5770849"/>
              <a:gd name="connsiteY10" fmla="*/ 4562394 h 6272799"/>
              <a:gd name="connsiteX11" fmla="*/ 544017 w 5770849"/>
              <a:gd name="connsiteY11" fmla="*/ 4594561 h 6272799"/>
              <a:gd name="connsiteX12" fmla="*/ 171437 w 5770849"/>
              <a:gd name="connsiteY12" fmla="*/ 4717986 h 6272799"/>
              <a:gd name="connsiteX13" fmla="*/ 0 w 5770849"/>
              <a:gd name="connsiteY13" fmla="*/ 3965057 h 6272799"/>
              <a:gd name="connsiteX14" fmla="*/ 389287 w 5770849"/>
              <a:gd name="connsiteY14" fmla="*/ 3915010 h 6272799"/>
              <a:gd name="connsiteX15" fmla="*/ 403507 w 5770849"/>
              <a:gd name="connsiteY15" fmla="*/ 3921759 h 6272799"/>
              <a:gd name="connsiteX16" fmla="*/ 5652575 w 5770849"/>
              <a:gd name="connsiteY16" fmla="*/ 1954904 h 6272799"/>
              <a:gd name="connsiteX17" fmla="*/ 5770849 w 5770849"/>
              <a:gd name="connsiteY17" fmla="*/ 2240443 h 6272799"/>
              <a:gd name="connsiteX18" fmla="*/ 5395505 w 5770849"/>
              <a:gd name="connsiteY18" fmla="*/ 2355187 h 6272799"/>
              <a:gd name="connsiteX19" fmla="*/ 5379556 w 5770849"/>
              <a:gd name="connsiteY19" fmla="*/ 2350699 h 6272799"/>
              <a:gd name="connsiteX20" fmla="*/ 5652575 w 5770849"/>
              <a:gd name="connsiteY20" fmla="*/ 1954904 h 6272799"/>
              <a:gd name="connsiteX21" fmla="*/ 5647161 w 5770849"/>
              <a:gd name="connsiteY21" fmla="*/ 1941835 h 6272799"/>
              <a:gd name="connsiteX22" fmla="*/ 5656938 w 5770849"/>
              <a:gd name="connsiteY22" fmla="*/ 1948579 h 6272799"/>
              <a:gd name="connsiteX23" fmla="*/ 5652575 w 5770849"/>
              <a:gd name="connsiteY23" fmla="*/ 1954904 h 6272799"/>
              <a:gd name="connsiteX24" fmla="*/ 5647161 w 5770849"/>
              <a:gd name="connsiteY24" fmla="*/ 1941835 h 6272799"/>
              <a:gd name="connsiteX25" fmla="*/ 3432002 w 5770849"/>
              <a:gd name="connsiteY25" fmla="*/ 413818 h 6272799"/>
              <a:gd name="connsiteX26" fmla="*/ 5199320 w 5770849"/>
              <a:gd name="connsiteY26" fmla="*/ 1632914 h 6272799"/>
              <a:gd name="connsiteX27" fmla="*/ 5171034 w 5770849"/>
              <a:gd name="connsiteY27" fmla="*/ 1658475 h 6272799"/>
              <a:gd name="connsiteX28" fmla="*/ 5071669 w 5770849"/>
              <a:gd name="connsiteY28" fmla="*/ 1836771 h 6272799"/>
              <a:gd name="connsiteX29" fmla="*/ 5266385 w 5770849"/>
              <a:gd name="connsiteY29" fmla="*/ 2306857 h 6272799"/>
              <a:gd name="connsiteX30" fmla="*/ 5329606 w 5770849"/>
              <a:gd name="connsiteY30" fmla="*/ 2336643 h 6272799"/>
              <a:gd name="connsiteX31" fmla="*/ 5379556 w 5770849"/>
              <a:gd name="connsiteY31" fmla="*/ 2350699 h 6272799"/>
              <a:gd name="connsiteX32" fmla="*/ 2978255 w 5770849"/>
              <a:gd name="connsiteY32" fmla="*/ 5831853 h 6272799"/>
              <a:gd name="connsiteX33" fmla="*/ 2975005 w 5770849"/>
              <a:gd name="connsiteY33" fmla="*/ 5827732 h 6272799"/>
              <a:gd name="connsiteX34" fmla="*/ 2923253 w 5770849"/>
              <a:gd name="connsiteY34" fmla="*/ 5780766 h 6272799"/>
              <a:gd name="connsiteX35" fmla="*/ 2414435 w 5770849"/>
              <a:gd name="connsiteY35" fmla="*/ 5781206 h 6272799"/>
              <a:gd name="connsiteX36" fmla="*/ 2381031 w 5770849"/>
              <a:gd name="connsiteY36" fmla="*/ 5811626 h 6272799"/>
              <a:gd name="connsiteX37" fmla="*/ 570024 w 5770849"/>
              <a:gd name="connsiteY37" fmla="*/ 4562394 h 6272799"/>
              <a:gd name="connsiteX38" fmla="*/ 587058 w 5770849"/>
              <a:gd name="connsiteY38" fmla="*/ 4541325 h 6272799"/>
              <a:gd name="connsiteX39" fmla="*/ 621415 w 5770849"/>
              <a:gd name="connsiteY39" fmla="*/ 4480467 h 6272799"/>
              <a:gd name="connsiteX40" fmla="*/ 508451 w 5770849"/>
              <a:gd name="connsiteY40" fmla="*/ 3984348 h 6272799"/>
              <a:gd name="connsiteX41" fmla="*/ 451133 w 5770849"/>
              <a:gd name="connsiteY41" fmla="*/ 3944363 h 6272799"/>
              <a:gd name="connsiteX42" fmla="*/ 403507 w 5770849"/>
              <a:gd name="connsiteY42" fmla="*/ 3921759 h 6272799"/>
              <a:gd name="connsiteX43" fmla="*/ 2776166 w 5770849"/>
              <a:gd name="connsiteY43" fmla="*/ 482126 h 6272799"/>
              <a:gd name="connsiteX44" fmla="*/ 2798936 w 5770849"/>
              <a:gd name="connsiteY44" fmla="*/ 506135 h 6272799"/>
              <a:gd name="connsiteX45" fmla="*/ 2854744 w 5770849"/>
              <a:gd name="connsiteY45" fmla="*/ 548200 h 6272799"/>
              <a:gd name="connsiteX46" fmla="*/ 3361414 w 5770849"/>
              <a:gd name="connsiteY46" fmla="*/ 501493 h 6272799"/>
              <a:gd name="connsiteX47" fmla="*/ 3408592 w 5770849"/>
              <a:gd name="connsiteY47" fmla="*/ 449935 h 6272799"/>
              <a:gd name="connsiteX48" fmla="*/ 3432002 w 5770849"/>
              <a:gd name="connsiteY48" fmla="*/ 413818 h 6272799"/>
              <a:gd name="connsiteX49" fmla="*/ 5199320 w 5770849"/>
              <a:gd name="connsiteY49" fmla="*/ 1632914 h 6272799"/>
              <a:gd name="connsiteX50" fmla="*/ 5647161 w 5770849"/>
              <a:gd name="connsiteY50" fmla="*/ 1941835 h 6272799"/>
              <a:gd name="connsiteX51" fmla="*/ 5199320 w 5770849"/>
              <a:gd name="connsiteY51" fmla="*/ 1632914 h 6272799"/>
              <a:gd name="connsiteX52" fmla="*/ 3447434 w 5770849"/>
              <a:gd name="connsiteY52" fmla="*/ 0 h 6272799"/>
              <a:gd name="connsiteX53" fmla="*/ 3445827 w 5770849"/>
              <a:gd name="connsiteY53" fmla="*/ 392488 h 6272799"/>
              <a:gd name="connsiteX54" fmla="*/ 3432002 w 5770849"/>
              <a:gd name="connsiteY54" fmla="*/ 413818 h 6272799"/>
              <a:gd name="connsiteX55" fmla="*/ 3019543 w 5770849"/>
              <a:gd name="connsiteY55" fmla="*/ 129303 h 6272799"/>
              <a:gd name="connsiteX56" fmla="*/ 2776166 w 5770849"/>
              <a:gd name="connsiteY56" fmla="*/ 482126 h 6272799"/>
              <a:gd name="connsiteX57" fmla="*/ 2751826 w 5770849"/>
              <a:gd name="connsiteY57" fmla="*/ 456463 h 6272799"/>
              <a:gd name="connsiteX58" fmla="*/ 2678495 w 5770849"/>
              <a:gd name="connsiteY58" fmla="*/ 70883 h 6272799"/>
              <a:gd name="connsiteX59" fmla="*/ 3447434 w 5770849"/>
              <a:gd name="connsiteY59" fmla="*/ 0 h 6272799"/>
              <a:gd name="connsiteX0" fmla="*/ 2978255 w 5770849"/>
              <a:gd name="connsiteY0" fmla="*/ 5831853 h 6272799"/>
              <a:gd name="connsiteX1" fmla="*/ 3017403 w 5770849"/>
              <a:gd name="connsiteY1" fmla="*/ 5881482 h 6272799"/>
              <a:gd name="connsiteX2" fmla="*/ 3055368 w 5770849"/>
              <a:gd name="connsiteY2" fmla="*/ 6272132 h 6272799"/>
              <a:gd name="connsiteX3" fmla="*/ 2283168 w 5770849"/>
              <a:gd name="connsiteY3" fmla="*/ 6272799 h 6272799"/>
              <a:gd name="connsiteX4" fmla="*/ 2362764 w 5770849"/>
              <a:gd name="connsiteY4" fmla="*/ 5828261 h 6272799"/>
              <a:gd name="connsiteX5" fmla="*/ 2381031 w 5770849"/>
              <a:gd name="connsiteY5" fmla="*/ 5811626 h 6272799"/>
              <a:gd name="connsiteX6" fmla="*/ 2795157 w 5770849"/>
              <a:gd name="connsiteY6" fmla="*/ 6097290 h 6272799"/>
              <a:gd name="connsiteX7" fmla="*/ 2978255 w 5770849"/>
              <a:gd name="connsiteY7" fmla="*/ 5831853 h 6272799"/>
              <a:gd name="connsiteX8" fmla="*/ 403507 w 5770849"/>
              <a:gd name="connsiteY8" fmla="*/ 3921759 h 6272799"/>
              <a:gd name="connsiteX9" fmla="*/ 157762 w 5770849"/>
              <a:gd name="connsiteY9" fmla="*/ 4278015 h 6272799"/>
              <a:gd name="connsiteX10" fmla="*/ 570024 w 5770849"/>
              <a:gd name="connsiteY10" fmla="*/ 4562394 h 6272799"/>
              <a:gd name="connsiteX11" fmla="*/ 544017 w 5770849"/>
              <a:gd name="connsiteY11" fmla="*/ 4594561 h 6272799"/>
              <a:gd name="connsiteX12" fmla="*/ 171437 w 5770849"/>
              <a:gd name="connsiteY12" fmla="*/ 4717986 h 6272799"/>
              <a:gd name="connsiteX13" fmla="*/ 0 w 5770849"/>
              <a:gd name="connsiteY13" fmla="*/ 3965057 h 6272799"/>
              <a:gd name="connsiteX14" fmla="*/ 389287 w 5770849"/>
              <a:gd name="connsiteY14" fmla="*/ 3915010 h 6272799"/>
              <a:gd name="connsiteX15" fmla="*/ 403507 w 5770849"/>
              <a:gd name="connsiteY15" fmla="*/ 3921759 h 6272799"/>
              <a:gd name="connsiteX16" fmla="*/ 5652575 w 5770849"/>
              <a:gd name="connsiteY16" fmla="*/ 1954904 h 6272799"/>
              <a:gd name="connsiteX17" fmla="*/ 5770849 w 5770849"/>
              <a:gd name="connsiteY17" fmla="*/ 2240443 h 6272799"/>
              <a:gd name="connsiteX18" fmla="*/ 5395505 w 5770849"/>
              <a:gd name="connsiteY18" fmla="*/ 2355187 h 6272799"/>
              <a:gd name="connsiteX19" fmla="*/ 5379556 w 5770849"/>
              <a:gd name="connsiteY19" fmla="*/ 2350699 h 6272799"/>
              <a:gd name="connsiteX20" fmla="*/ 5652575 w 5770849"/>
              <a:gd name="connsiteY20" fmla="*/ 1954904 h 6272799"/>
              <a:gd name="connsiteX21" fmla="*/ 5647161 w 5770849"/>
              <a:gd name="connsiteY21" fmla="*/ 1941835 h 6272799"/>
              <a:gd name="connsiteX22" fmla="*/ 5656938 w 5770849"/>
              <a:gd name="connsiteY22" fmla="*/ 1948579 h 6272799"/>
              <a:gd name="connsiteX23" fmla="*/ 5652575 w 5770849"/>
              <a:gd name="connsiteY23" fmla="*/ 1954904 h 6272799"/>
              <a:gd name="connsiteX24" fmla="*/ 5647161 w 5770849"/>
              <a:gd name="connsiteY24" fmla="*/ 1941835 h 6272799"/>
              <a:gd name="connsiteX25" fmla="*/ 3432002 w 5770849"/>
              <a:gd name="connsiteY25" fmla="*/ 413818 h 6272799"/>
              <a:gd name="connsiteX26" fmla="*/ 5199320 w 5770849"/>
              <a:gd name="connsiteY26" fmla="*/ 1632914 h 6272799"/>
              <a:gd name="connsiteX27" fmla="*/ 5171034 w 5770849"/>
              <a:gd name="connsiteY27" fmla="*/ 1658475 h 6272799"/>
              <a:gd name="connsiteX28" fmla="*/ 5071669 w 5770849"/>
              <a:gd name="connsiteY28" fmla="*/ 1836771 h 6272799"/>
              <a:gd name="connsiteX29" fmla="*/ 5266385 w 5770849"/>
              <a:gd name="connsiteY29" fmla="*/ 2306857 h 6272799"/>
              <a:gd name="connsiteX30" fmla="*/ 5329606 w 5770849"/>
              <a:gd name="connsiteY30" fmla="*/ 2336643 h 6272799"/>
              <a:gd name="connsiteX31" fmla="*/ 5379556 w 5770849"/>
              <a:gd name="connsiteY31" fmla="*/ 2350699 h 6272799"/>
              <a:gd name="connsiteX32" fmla="*/ 2978255 w 5770849"/>
              <a:gd name="connsiteY32" fmla="*/ 5831853 h 6272799"/>
              <a:gd name="connsiteX33" fmla="*/ 2975005 w 5770849"/>
              <a:gd name="connsiteY33" fmla="*/ 5827732 h 6272799"/>
              <a:gd name="connsiteX34" fmla="*/ 2923253 w 5770849"/>
              <a:gd name="connsiteY34" fmla="*/ 5780766 h 6272799"/>
              <a:gd name="connsiteX35" fmla="*/ 2414435 w 5770849"/>
              <a:gd name="connsiteY35" fmla="*/ 5781206 h 6272799"/>
              <a:gd name="connsiteX36" fmla="*/ 2381031 w 5770849"/>
              <a:gd name="connsiteY36" fmla="*/ 5811626 h 6272799"/>
              <a:gd name="connsiteX37" fmla="*/ 570024 w 5770849"/>
              <a:gd name="connsiteY37" fmla="*/ 4562394 h 6272799"/>
              <a:gd name="connsiteX38" fmla="*/ 587058 w 5770849"/>
              <a:gd name="connsiteY38" fmla="*/ 4541325 h 6272799"/>
              <a:gd name="connsiteX39" fmla="*/ 621415 w 5770849"/>
              <a:gd name="connsiteY39" fmla="*/ 4480467 h 6272799"/>
              <a:gd name="connsiteX40" fmla="*/ 508451 w 5770849"/>
              <a:gd name="connsiteY40" fmla="*/ 3984348 h 6272799"/>
              <a:gd name="connsiteX41" fmla="*/ 451133 w 5770849"/>
              <a:gd name="connsiteY41" fmla="*/ 3944363 h 6272799"/>
              <a:gd name="connsiteX42" fmla="*/ 403507 w 5770849"/>
              <a:gd name="connsiteY42" fmla="*/ 3921759 h 6272799"/>
              <a:gd name="connsiteX43" fmla="*/ 2776166 w 5770849"/>
              <a:gd name="connsiteY43" fmla="*/ 482126 h 6272799"/>
              <a:gd name="connsiteX44" fmla="*/ 2798936 w 5770849"/>
              <a:gd name="connsiteY44" fmla="*/ 506135 h 6272799"/>
              <a:gd name="connsiteX45" fmla="*/ 2854744 w 5770849"/>
              <a:gd name="connsiteY45" fmla="*/ 548200 h 6272799"/>
              <a:gd name="connsiteX46" fmla="*/ 3361414 w 5770849"/>
              <a:gd name="connsiteY46" fmla="*/ 501493 h 6272799"/>
              <a:gd name="connsiteX47" fmla="*/ 3408592 w 5770849"/>
              <a:gd name="connsiteY47" fmla="*/ 449935 h 6272799"/>
              <a:gd name="connsiteX48" fmla="*/ 3432002 w 5770849"/>
              <a:gd name="connsiteY48" fmla="*/ 413818 h 6272799"/>
              <a:gd name="connsiteX49" fmla="*/ 3447434 w 5770849"/>
              <a:gd name="connsiteY49" fmla="*/ 0 h 6272799"/>
              <a:gd name="connsiteX50" fmla="*/ 3445827 w 5770849"/>
              <a:gd name="connsiteY50" fmla="*/ 392488 h 6272799"/>
              <a:gd name="connsiteX51" fmla="*/ 3432002 w 5770849"/>
              <a:gd name="connsiteY51" fmla="*/ 413818 h 6272799"/>
              <a:gd name="connsiteX52" fmla="*/ 3019543 w 5770849"/>
              <a:gd name="connsiteY52" fmla="*/ 129303 h 6272799"/>
              <a:gd name="connsiteX53" fmla="*/ 2776166 w 5770849"/>
              <a:gd name="connsiteY53" fmla="*/ 482126 h 6272799"/>
              <a:gd name="connsiteX54" fmla="*/ 2751826 w 5770849"/>
              <a:gd name="connsiteY54" fmla="*/ 456463 h 6272799"/>
              <a:gd name="connsiteX55" fmla="*/ 2678495 w 5770849"/>
              <a:gd name="connsiteY55" fmla="*/ 70883 h 6272799"/>
              <a:gd name="connsiteX56" fmla="*/ 3447434 w 5770849"/>
              <a:gd name="connsiteY56" fmla="*/ 0 h 6272799"/>
              <a:gd name="connsiteX0" fmla="*/ 2978255 w 5656938"/>
              <a:gd name="connsiteY0" fmla="*/ 5831853 h 6272799"/>
              <a:gd name="connsiteX1" fmla="*/ 3017403 w 5656938"/>
              <a:gd name="connsiteY1" fmla="*/ 5881482 h 6272799"/>
              <a:gd name="connsiteX2" fmla="*/ 3055368 w 5656938"/>
              <a:gd name="connsiteY2" fmla="*/ 6272132 h 6272799"/>
              <a:gd name="connsiteX3" fmla="*/ 2283168 w 5656938"/>
              <a:gd name="connsiteY3" fmla="*/ 6272799 h 6272799"/>
              <a:gd name="connsiteX4" fmla="*/ 2362764 w 5656938"/>
              <a:gd name="connsiteY4" fmla="*/ 5828261 h 6272799"/>
              <a:gd name="connsiteX5" fmla="*/ 2381031 w 5656938"/>
              <a:gd name="connsiteY5" fmla="*/ 5811626 h 6272799"/>
              <a:gd name="connsiteX6" fmla="*/ 2795157 w 5656938"/>
              <a:gd name="connsiteY6" fmla="*/ 6097290 h 6272799"/>
              <a:gd name="connsiteX7" fmla="*/ 2978255 w 5656938"/>
              <a:gd name="connsiteY7" fmla="*/ 5831853 h 6272799"/>
              <a:gd name="connsiteX8" fmla="*/ 403507 w 5656938"/>
              <a:gd name="connsiteY8" fmla="*/ 3921759 h 6272799"/>
              <a:gd name="connsiteX9" fmla="*/ 157762 w 5656938"/>
              <a:gd name="connsiteY9" fmla="*/ 4278015 h 6272799"/>
              <a:gd name="connsiteX10" fmla="*/ 570024 w 5656938"/>
              <a:gd name="connsiteY10" fmla="*/ 4562394 h 6272799"/>
              <a:gd name="connsiteX11" fmla="*/ 544017 w 5656938"/>
              <a:gd name="connsiteY11" fmla="*/ 4594561 h 6272799"/>
              <a:gd name="connsiteX12" fmla="*/ 171437 w 5656938"/>
              <a:gd name="connsiteY12" fmla="*/ 4717986 h 6272799"/>
              <a:gd name="connsiteX13" fmla="*/ 0 w 5656938"/>
              <a:gd name="connsiteY13" fmla="*/ 3965057 h 6272799"/>
              <a:gd name="connsiteX14" fmla="*/ 389287 w 5656938"/>
              <a:gd name="connsiteY14" fmla="*/ 3915010 h 6272799"/>
              <a:gd name="connsiteX15" fmla="*/ 403507 w 5656938"/>
              <a:gd name="connsiteY15" fmla="*/ 3921759 h 6272799"/>
              <a:gd name="connsiteX16" fmla="*/ 5652575 w 5656938"/>
              <a:gd name="connsiteY16" fmla="*/ 1954904 h 6272799"/>
              <a:gd name="connsiteX17" fmla="*/ 5395505 w 5656938"/>
              <a:gd name="connsiteY17" fmla="*/ 2355187 h 6272799"/>
              <a:gd name="connsiteX18" fmla="*/ 5379556 w 5656938"/>
              <a:gd name="connsiteY18" fmla="*/ 2350699 h 6272799"/>
              <a:gd name="connsiteX19" fmla="*/ 5652575 w 5656938"/>
              <a:gd name="connsiteY19" fmla="*/ 1954904 h 6272799"/>
              <a:gd name="connsiteX20" fmla="*/ 5647161 w 5656938"/>
              <a:gd name="connsiteY20" fmla="*/ 1941835 h 6272799"/>
              <a:gd name="connsiteX21" fmla="*/ 5656938 w 5656938"/>
              <a:gd name="connsiteY21" fmla="*/ 1948579 h 6272799"/>
              <a:gd name="connsiteX22" fmla="*/ 5652575 w 5656938"/>
              <a:gd name="connsiteY22" fmla="*/ 1954904 h 6272799"/>
              <a:gd name="connsiteX23" fmla="*/ 5647161 w 5656938"/>
              <a:gd name="connsiteY23" fmla="*/ 1941835 h 6272799"/>
              <a:gd name="connsiteX24" fmla="*/ 3432002 w 5656938"/>
              <a:gd name="connsiteY24" fmla="*/ 413818 h 6272799"/>
              <a:gd name="connsiteX25" fmla="*/ 5199320 w 5656938"/>
              <a:gd name="connsiteY25" fmla="*/ 1632914 h 6272799"/>
              <a:gd name="connsiteX26" fmla="*/ 5171034 w 5656938"/>
              <a:gd name="connsiteY26" fmla="*/ 1658475 h 6272799"/>
              <a:gd name="connsiteX27" fmla="*/ 5071669 w 5656938"/>
              <a:gd name="connsiteY27" fmla="*/ 1836771 h 6272799"/>
              <a:gd name="connsiteX28" fmla="*/ 5266385 w 5656938"/>
              <a:gd name="connsiteY28" fmla="*/ 2306857 h 6272799"/>
              <a:gd name="connsiteX29" fmla="*/ 5329606 w 5656938"/>
              <a:gd name="connsiteY29" fmla="*/ 2336643 h 6272799"/>
              <a:gd name="connsiteX30" fmla="*/ 5379556 w 5656938"/>
              <a:gd name="connsiteY30" fmla="*/ 2350699 h 6272799"/>
              <a:gd name="connsiteX31" fmla="*/ 2978255 w 5656938"/>
              <a:gd name="connsiteY31" fmla="*/ 5831853 h 6272799"/>
              <a:gd name="connsiteX32" fmla="*/ 2975005 w 5656938"/>
              <a:gd name="connsiteY32" fmla="*/ 5827732 h 6272799"/>
              <a:gd name="connsiteX33" fmla="*/ 2923253 w 5656938"/>
              <a:gd name="connsiteY33" fmla="*/ 5780766 h 6272799"/>
              <a:gd name="connsiteX34" fmla="*/ 2414435 w 5656938"/>
              <a:gd name="connsiteY34" fmla="*/ 5781206 h 6272799"/>
              <a:gd name="connsiteX35" fmla="*/ 2381031 w 5656938"/>
              <a:gd name="connsiteY35" fmla="*/ 5811626 h 6272799"/>
              <a:gd name="connsiteX36" fmla="*/ 570024 w 5656938"/>
              <a:gd name="connsiteY36" fmla="*/ 4562394 h 6272799"/>
              <a:gd name="connsiteX37" fmla="*/ 587058 w 5656938"/>
              <a:gd name="connsiteY37" fmla="*/ 4541325 h 6272799"/>
              <a:gd name="connsiteX38" fmla="*/ 621415 w 5656938"/>
              <a:gd name="connsiteY38" fmla="*/ 4480467 h 6272799"/>
              <a:gd name="connsiteX39" fmla="*/ 508451 w 5656938"/>
              <a:gd name="connsiteY39" fmla="*/ 3984348 h 6272799"/>
              <a:gd name="connsiteX40" fmla="*/ 451133 w 5656938"/>
              <a:gd name="connsiteY40" fmla="*/ 3944363 h 6272799"/>
              <a:gd name="connsiteX41" fmla="*/ 403507 w 5656938"/>
              <a:gd name="connsiteY41" fmla="*/ 3921759 h 6272799"/>
              <a:gd name="connsiteX42" fmla="*/ 2776166 w 5656938"/>
              <a:gd name="connsiteY42" fmla="*/ 482126 h 6272799"/>
              <a:gd name="connsiteX43" fmla="*/ 2798936 w 5656938"/>
              <a:gd name="connsiteY43" fmla="*/ 506135 h 6272799"/>
              <a:gd name="connsiteX44" fmla="*/ 2854744 w 5656938"/>
              <a:gd name="connsiteY44" fmla="*/ 548200 h 6272799"/>
              <a:gd name="connsiteX45" fmla="*/ 3361414 w 5656938"/>
              <a:gd name="connsiteY45" fmla="*/ 501493 h 6272799"/>
              <a:gd name="connsiteX46" fmla="*/ 3408592 w 5656938"/>
              <a:gd name="connsiteY46" fmla="*/ 449935 h 6272799"/>
              <a:gd name="connsiteX47" fmla="*/ 3432002 w 5656938"/>
              <a:gd name="connsiteY47" fmla="*/ 413818 h 6272799"/>
              <a:gd name="connsiteX48" fmla="*/ 3447434 w 5656938"/>
              <a:gd name="connsiteY48" fmla="*/ 0 h 6272799"/>
              <a:gd name="connsiteX49" fmla="*/ 3445827 w 5656938"/>
              <a:gd name="connsiteY49" fmla="*/ 392488 h 6272799"/>
              <a:gd name="connsiteX50" fmla="*/ 3432002 w 5656938"/>
              <a:gd name="connsiteY50" fmla="*/ 413818 h 6272799"/>
              <a:gd name="connsiteX51" fmla="*/ 3019543 w 5656938"/>
              <a:gd name="connsiteY51" fmla="*/ 129303 h 6272799"/>
              <a:gd name="connsiteX52" fmla="*/ 2776166 w 5656938"/>
              <a:gd name="connsiteY52" fmla="*/ 482126 h 6272799"/>
              <a:gd name="connsiteX53" fmla="*/ 2751826 w 5656938"/>
              <a:gd name="connsiteY53" fmla="*/ 456463 h 6272799"/>
              <a:gd name="connsiteX54" fmla="*/ 2678495 w 5656938"/>
              <a:gd name="connsiteY54" fmla="*/ 70883 h 6272799"/>
              <a:gd name="connsiteX55" fmla="*/ 3447434 w 5656938"/>
              <a:gd name="connsiteY55" fmla="*/ 0 h 6272799"/>
              <a:gd name="connsiteX0" fmla="*/ 2978255 w 5656938"/>
              <a:gd name="connsiteY0" fmla="*/ 5831853 h 6272799"/>
              <a:gd name="connsiteX1" fmla="*/ 3017403 w 5656938"/>
              <a:gd name="connsiteY1" fmla="*/ 5881482 h 6272799"/>
              <a:gd name="connsiteX2" fmla="*/ 3055368 w 5656938"/>
              <a:gd name="connsiteY2" fmla="*/ 6272132 h 6272799"/>
              <a:gd name="connsiteX3" fmla="*/ 2283168 w 5656938"/>
              <a:gd name="connsiteY3" fmla="*/ 6272799 h 6272799"/>
              <a:gd name="connsiteX4" fmla="*/ 2362764 w 5656938"/>
              <a:gd name="connsiteY4" fmla="*/ 5828261 h 6272799"/>
              <a:gd name="connsiteX5" fmla="*/ 2381031 w 5656938"/>
              <a:gd name="connsiteY5" fmla="*/ 5811626 h 6272799"/>
              <a:gd name="connsiteX6" fmla="*/ 2795157 w 5656938"/>
              <a:gd name="connsiteY6" fmla="*/ 6097290 h 6272799"/>
              <a:gd name="connsiteX7" fmla="*/ 2978255 w 5656938"/>
              <a:gd name="connsiteY7" fmla="*/ 5831853 h 6272799"/>
              <a:gd name="connsiteX8" fmla="*/ 403507 w 5656938"/>
              <a:gd name="connsiteY8" fmla="*/ 3921759 h 6272799"/>
              <a:gd name="connsiteX9" fmla="*/ 157762 w 5656938"/>
              <a:gd name="connsiteY9" fmla="*/ 4278015 h 6272799"/>
              <a:gd name="connsiteX10" fmla="*/ 570024 w 5656938"/>
              <a:gd name="connsiteY10" fmla="*/ 4562394 h 6272799"/>
              <a:gd name="connsiteX11" fmla="*/ 544017 w 5656938"/>
              <a:gd name="connsiteY11" fmla="*/ 4594561 h 6272799"/>
              <a:gd name="connsiteX12" fmla="*/ 171437 w 5656938"/>
              <a:gd name="connsiteY12" fmla="*/ 4717986 h 6272799"/>
              <a:gd name="connsiteX13" fmla="*/ 0 w 5656938"/>
              <a:gd name="connsiteY13" fmla="*/ 3965057 h 6272799"/>
              <a:gd name="connsiteX14" fmla="*/ 389287 w 5656938"/>
              <a:gd name="connsiteY14" fmla="*/ 3915010 h 6272799"/>
              <a:gd name="connsiteX15" fmla="*/ 403507 w 5656938"/>
              <a:gd name="connsiteY15" fmla="*/ 3921759 h 6272799"/>
              <a:gd name="connsiteX16" fmla="*/ 5652575 w 5656938"/>
              <a:gd name="connsiteY16" fmla="*/ 1954904 h 6272799"/>
              <a:gd name="connsiteX17" fmla="*/ 5395505 w 5656938"/>
              <a:gd name="connsiteY17" fmla="*/ 2355187 h 6272799"/>
              <a:gd name="connsiteX18" fmla="*/ 5379556 w 5656938"/>
              <a:gd name="connsiteY18" fmla="*/ 2350699 h 6272799"/>
              <a:gd name="connsiteX19" fmla="*/ 5652575 w 5656938"/>
              <a:gd name="connsiteY19" fmla="*/ 1954904 h 6272799"/>
              <a:gd name="connsiteX20" fmla="*/ 5652575 w 5656938"/>
              <a:gd name="connsiteY20" fmla="*/ 1954904 h 6272799"/>
              <a:gd name="connsiteX21" fmla="*/ 5656938 w 5656938"/>
              <a:gd name="connsiteY21" fmla="*/ 1948579 h 6272799"/>
              <a:gd name="connsiteX22" fmla="*/ 5652575 w 5656938"/>
              <a:gd name="connsiteY22" fmla="*/ 1954904 h 6272799"/>
              <a:gd name="connsiteX23" fmla="*/ 3432002 w 5656938"/>
              <a:gd name="connsiteY23" fmla="*/ 413818 h 6272799"/>
              <a:gd name="connsiteX24" fmla="*/ 5199320 w 5656938"/>
              <a:gd name="connsiteY24" fmla="*/ 1632914 h 6272799"/>
              <a:gd name="connsiteX25" fmla="*/ 5171034 w 5656938"/>
              <a:gd name="connsiteY25" fmla="*/ 1658475 h 6272799"/>
              <a:gd name="connsiteX26" fmla="*/ 5071669 w 5656938"/>
              <a:gd name="connsiteY26" fmla="*/ 1836771 h 6272799"/>
              <a:gd name="connsiteX27" fmla="*/ 5266385 w 5656938"/>
              <a:gd name="connsiteY27" fmla="*/ 2306857 h 6272799"/>
              <a:gd name="connsiteX28" fmla="*/ 5329606 w 5656938"/>
              <a:gd name="connsiteY28" fmla="*/ 2336643 h 6272799"/>
              <a:gd name="connsiteX29" fmla="*/ 5379556 w 5656938"/>
              <a:gd name="connsiteY29" fmla="*/ 2350699 h 6272799"/>
              <a:gd name="connsiteX30" fmla="*/ 2978255 w 5656938"/>
              <a:gd name="connsiteY30" fmla="*/ 5831853 h 6272799"/>
              <a:gd name="connsiteX31" fmla="*/ 2975005 w 5656938"/>
              <a:gd name="connsiteY31" fmla="*/ 5827732 h 6272799"/>
              <a:gd name="connsiteX32" fmla="*/ 2923253 w 5656938"/>
              <a:gd name="connsiteY32" fmla="*/ 5780766 h 6272799"/>
              <a:gd name="connsiteX33" fmla="*/ 2414435 w 5656938"/>
              <a:gd name="connsiteY33" fmla="*/ 5781206 h 6272799"/>
              <a:gd name="connsiteX34" fmla="*/ 2381031 w 5656938"/>
              <a:gd name="connsiteY34" fmla="*/ 5811626 h 6272799"/>
              <a:gd name="connsiteX35" fmla="*/ 570024 w 5656938"/>
              <a:gd name="connsiteY35" fmla="*/ 4562394 h 6272799"/>
              <a:gd name="connsiteX36" fmla="*/ 587058 w 5656938"/>
              <a:gd name="connsiteY36" fmla="*/ 4541325 h 6272799"/>
              <a:gd name="connsiteX37" fmla="*/ 621415 w 5656938"/>
              <a:gd name="connsiteY37" fmla="*/ 4480467 h 6272799"/>
              <a:gd name="connsiteX38" fmla="*/ 508451 w 5656938"/>
              <a:gd name="connsiteY38" fmla="*/ 3984348 h 6272799"/>
              <a:gd name="connsiteX39" fmla="*/ 451133 w 5656938"/>
              <a:gd name="connsiteY39" fmla="*/ 3944363 h 6272799"/>
              <a:gd name="connsiteX40" fmla="*/ 403507 w 5656938"/>
              <a:gd name="connsiteY40" fmla="*/ 3921759 h 6272799"/>
              <a:gd name="connsiteX41" fmla="*/ 2776166 w 5656938"/>
              <a:gd name="connsiteY41" fmla="*/ 482126 h 6272799"/>
              <a:gd name="connsiteX42" fmla="*/ 2798936 w 5656938"/>
              <a:gd name="connsiteY42" fmla="*/ 506135 h 6272799"/>
              <a:gd name="connsiteX43" fmla="*/ 2854744 w 5656938"/>
              <a:gd name="connsiteY43" fmla="*/ 548200 h 6272799"/>
              <a:gd name="connsiteX44" fmla="*/ 3361414 w 5656938"/>
              <a:gd name="connsiteY44" fmla="*/ 501493 h 6272799"/>
              <a:gd name="connsiteX45" fmla="*/ 3408592 w 5656938"/>
              <a:gd name="connsiteY45" fmla="*/ 449935 h 6272799"/>
              <a:gd name="connsiteX46" fmla="*/ 3432002 w 5656938"/>
              <a:gd name="connsiteY46" fmla="*/ 413818 h 6272799"/>
              <a:gd name="connsiteX47" fmla="*/ 3447434 w 5656938"/>
              <a:gd name="connsiteY47" fmla="*/ 0 h 6272799"/>
              <a:gd name="connsiteX48" fmla="*/ 3445827 w 5656938"/>
              <a:gd name="connsiteY48" fmla="*/ 392488 h 6272799"/>
              <a:gd name="connsiteX49" fmla="*/ 3432002 w 5656938"/>
              <a:gd name="connsiteY49" fmla="*/ 413818 h 6272799"/>
              <a:gd name="connsiteX50" fmla="*/ 3019543 w 5656938"/>
              <a:gd name="connsiteY50" fmla="*/ 129303 h 6272799"/>
              <a:gd name="connsiteX51" fmla="*/ 2776166 w 5656938"/>
              <a:gd name="connsiteY51" fmla="*/ 482126 h 6272799"/>
              <a:gd name="connsiteX52" fmla="*/ 2751826 w 5656938"/>
              <a:gd name="connsiteY52" fmla="*/ 456463 h 6272799"/>
              <a:gd name="connsiteX53" fmla="*/ 2678495 w 5656938"/>
              <a:gd name="connsiteY53" fmla="*/ 70883 h 6272799"/>
              <a:gd name="connsiteX54" fmla="*/ 3447434 w 5656938"/>
              <a:gd name="connsiteY54" fmla="*/ 0 h 6272799"/>
              <a:gd name="connsiteX0" fmla="*/ 2978255 w 5652575"/>
              <a:gd name="connsiteY0" fmla="*/ 5831853 h 6272799"/>
              <a:gd name="connsiteX1" fmla="*/ 3017403 w 5652575"/>
              <a:gd name="connsiteY1" fmla="*/ 5881482 h 6272799"/>
              <a:gd name="connsiteX2" fmla="*/ 3055368 w 5652575"/>
              <a:gd name="connsiteY2" fmla="*/ 6272132 h 6272799"/>
              <a:gd name="connsiteX3" fmla="*/ 2283168 w 5652575"/>
              <a:gd name="connsiteY3" fmla="*/ 6272799 h 6272799"/>
              <a:gd name="connsiteX4" fmla="*/ 2362764 w 5652575"/>
              <a:gd name="connsiteY4" fmla="*/ 5828261 h 6272799"/>
              <a:gd name="connsiteX5" fmla="*/ 2381031 w 5652575"/>
              <a:gd name="connsiteY5" fmla="*/ 5811626 h 6272799"/>
              <a:gd name="connsiteX6" fmla="*/ 2795157 w 5652575"/>
              <a:gd name="connsiteY6" fmla="*/ 6097290 h 6272799"/>
              <a:gd name="connsiteX7" fmla="*/ 2978255 w 5652575"/>
              <a:gd name="connsiteY7" fmla="*/ 5831853 h 6272799"/>
              <a:gd name="connsiteX8" fmla="*/ 403507 w 5652575"/>
              <a:gd name="connsiteY8" fmla="*/ 3921759 h 6272799"/>
              <a:gd name="connsiteX9" fmla="*/ 157762 w 5652575"/>
              <a:gd name="connsiteY9" fmla="*/ 4278015 h 6272799"/>
              <a:gd name="connsiteX10" fmla="*/ 570024 w 5652575"/>
              <a:gd name="connsiteY10" fmla="*/ 4562394 h 6272799"/>
              <a:gd name="connsiteX11" fmla="*/ 544017 w 5652575"/>
              <a:gd name="connsiteY11" fmla="*/ 4594561 h 6272799"/>
              <a:gd name="connsiteX12" fmla="*/ 171437 w 5652575"/>
              <a:gd name="connsiteY12" fmla="*/ 4717986 h 6272799"/>
              <a:gd name="connsiteX13" fmla="*/ 0 w 5652575"/>
              <a:gd name="connsiteY13" fmla="*/ 3965057 h 6272799"/>
              <a:gd name="connsiteX14" fmla="*/ 389287 w 5652575"/>
              <a:gd name="connsiteY14" fmla="*/ 3915010 h 6272799"/>
              <a:gd name="connsiteX15" fmla="*/ 403507 w 5652575"/>
              <a:gd name="connsiteY15" fmla="*/ 3921759 h 6272799"/>
              <a:gd name="connsiteX16" fmla="*/ 5652575 w 5652575"/>
              <a:gd name="connsiteY16" fmla="*/ 1954904 h 6272799"/>
              <a:gd name="connsiteX17" fmla="*/ 5395505 w 5652575"/>
              <a:gd name="connsiteY17" fmla="*/ 2355187 h 6272799"/>
              <a:gd name="connsiteX18" fmla="*/ 5379556 w 5652575"/>
              <a:gd name="connsiteY18" fmla="*/ 2350699 h 6272799"/>
              <a:gd name="connsiteX19" fmla="*/ 5652575 w 5652575"/>
              <a:gd name="connsiteY19" fmla="*/ 1954904 h 6272799"/>
              <a:gd name="connsiteX20" fmla="*/ 3432002 w 5652575"/>
              <a:gd name="connsiteY20" fmla="*/ 413818 h 6272799"/>
              <a:gd name="connsiteX21" fmla="*/ 5199320 w 5652575"/>
              <a:gd name="connsiteY21" fmla="*/ 1632914 h 6272799"/>
              <a:gd name="connsiteX22" fmla="*/ 5171034 w 5652575"/>
              <a:gd name="connsiteY22" fmla="*/ 1658475 h 6272799"/>
              <a:gd name="connsiteX23" fmla="*/ 5071669 w 5652575"/>
              <a:gd name="connsiteY23" fmla="*/ 1836771 h 6272799"/>
              <a:gd name="connsiteX24" fmla="*/ 5266385 w 5652575"/>
              <a:gd name="connsiteY24" fmla="*/ 2306857 h 6272799"/>
              <a:gd name="connsiteX25" fmla="*/ 5329606 w 5652575"/>
              <a:gd name="connsiteY25" fmla="*/ 2336643 h 6272799"/>
              <a:gd name="connsiteX26" fmla="*/ 5379556 w 5652575"/>
              <a:gd name="connsiteY26" fmla="*/ 2350699 h 6272799"/>
              <a:gd name="connsiteX27" fmla="*/ 2978255 w 5652575"/>
              <a:gd name="connsiteY27" fmla="*/ 5831853 h 6272799"/>
              <a:gd name="connsiteX28" fmla="*/ 2975005 w 5652575"/>
              <a:gd name="connsiteY28" fmla="*/ 5827732 h 6272799"/>
              <a:gd name="connsiteX29" fmla="*/ 2923253 w 5652575"/>
              <a:gd name="connsiteY29" fmla="*/ 5780766 h 6272799"/>
              <a:gd name="connsiteX30" fmla="*/ 2414435 w 5652575"/>
              <a:gd name="connsiteY30" fmla="*/ 5781206 h 6272799"/>
              <a:gd name="connsiteX31" fmla="*/ 2381031 w 5652575"/>
              <a:gd name="connsiteY31" fmla="*/ 5811626 h 6272799"/>
              <a:gd name="connsiteX32" fmla="*/ 570024 w 5652575"/>
              <a:gd name="connsiteY32" fmla="*/ 4562394 h 6272799"/>
              <a:gd name="connsiteX33" fmla="*/ 587058 w 5652575"/>
              <a:gd name="connsiteY33" fmla="*/ 4541325 h 6272799"/>
              <a:gd name="connsiteX34" fmla="*/ 621415 w 5652575"/>
              <a:gd name="connsiteY34" fmla="*/ 4480467 h 6272799"/>
              <a:gd name="connsiteX35" fmla="*/ 508451 w 5652575"/>
              <a:gd name="connsiteY35" fmla="*/ 3984348 h 6272799"/>
              <a:gd name="connsiteX36" fmla="*/ 451133 w 5652575"/>
              <a:gd name="connsiteY36" fmla="*/ 3944363 h 6272799"/>
              <a:gd name="connsiteX37" fmla="*/ 403507 w 5652575"/>
              <a:gd name="connsiteY37" fmla="*/ 3921759 h 6272799"/>
              <a:gd name="connsiteX38" fmla="*/ 2776166 w 5652575"/>
              <a:gd name="connsiteY38" fmla="*/ 482126 h 6272799"/>
              <a:gd name="connsiteX39" fmla="*/ 2798936 w 5652575"/>
              <a:gd name="connsiteY39" fmla="*/ 506135 h 6272799"/>
              <a:gd name="connsiteX40" fmla="*/ 2854744 w 5652575"/>
              <a:gd name="connsiteY40" fmla="*/ 548200 h 6272799"/>
              <a:gd name="connsiteX41" fmla="*/ 3361414 w 5652575"/>
              <a:gd name="connsiteY41" fmla="*/ 501493 h 6272799"/>
              <a:gd name="connsiteX42" fmla="*/ 3408592 w 5652575"/>
              <a:gd name="connsiteY42" fmla="*/ 449935 h 6272799"/>
              <a:gd name="connsiteX43" fmla="*/ 3432002 w 5652575"/>
              <a:gd name="connsiteY43" fmla="*/ 413818 h 6272799"/>
              <a:gd name="connsiteX44" fmla="*/ 3447434 w 5652575"/>
              <a:gd name="connsiteY44" fmla="*/ 0 h 6272799"/>
              <a:gd name="connsiteX45" fmla="*/ 3445827 w 5652575"/>
              <a:gd name="connsiteY45" fmla="*/ 392488 h 6272799"/>
              <a:gd name="connsiteX46" fmla="*/ 3432002 w 5652575"/>
              <a:gd name="connsiteY46" fmla="*/ 413818 h 6272799"/>
              <a:gd name="connsiteX47" fmla="*/ 3019543 w 5652575"/>
              <a:gd name="connsiteY47" fmla="*/ 129303 h 6272799"/>
              <a:gd name="connsiteX48" fmla="*/ 2776166 w 5652575"/>
              <a:gd name="connsiteY48" fmla="*/ 482126 h 6272799"/>
              <a:gd name="connsiteX49" fmla="*/ 2751826 w 5652575"/>
              <a:gd name="connsiteY49" fmla="*/ 456463 h 6272799"/>
              <a:gd name="connsiteX50" fmla="*/ 2678495 w 5652575"/>
              <a:gd name="connsiteY50" fmla="*/ 70883 h 6272799"/>
              <a:gd name="connsiteX51" fmla="*/ 3447434 w 5652575"/>
              <a:gd name="connsiteY51" fmla="*/ 0 h 6272799"/>
              <a:gd name="connsiteX0" fmla="*/ 2978255 w 5395505"/>
              <a:gd name="connsiteY0" fmla="*/ 5831853 h 6272799"/>
              <a:gd name="connsiteX1" fmla="*/ 3017403 w 5395505"/>
              <a:gd name="connsiteY1" fmla="*/ 5881482 h 6272799"/>
              <a:gd name="connsiteX2" fmla="*/ 3055368 w 5395505"/>
              <a:gd name="connsiteY2" fmla="*/ 6272132 h 6272799"/>
              <a:gd name="connsiteX3" fmla="*/ 2283168 w 5395505"/>
              <a:gd name="connsiteY3" fmla="*/ 6272799 h 6272799"/>
              <a:gd name="connsiteX4" fmla="*/ 2362764 w 5395505"/>
              <a:gd name="connsiteY4" fmla="*/ 5828261 h 6272799"/>
              <a:gd name="connsiteX5" fmla="*/ 2381031 w 5395505"/>
              <a:gd name="connsiteY5" fmla="*/ 5811626 h 6272799"/>
              <a:gd name="connsiteX6" fmla="*/ 2795157 w 5395505"/>
              <a:gd name="connsiteY6" fmla="*/ 6097290 h 6272799"/>
              <a:gd name="connsiteX7" fmla="*/ 2978255 w 5395505"/>
              <a:gd name="connsiteY7" fmla="*/ 5831853 h 6272799"/>
              <a:gd name="connsiteX8" fmla="*/ 403507 w 5395505"/>
              <a:gd name="connsiteY8" fmla="*/ 3921759 h 6272799"/>
              <a:gd name="connsiteX9" fmla="*/ 157762 w 5395505"/>
              <a:gd name="connsiteY9" fmla="*/ 4278015 h 6272799"/>
              <a:gd name="connsiteX10" fmla="*/ 570024 w 5395505"/>
              <a:gd name="connsiteY10" fmla="*/ 4562394 h 6272799"/>
              <a:gd name="connsiteX11" fmla="*/ 544017 w 5395505"/>
              <a:gd name="connsiteY11" fmla="*/ 4594561 h 6272799"/>
              <a:gd name="connsiteX12" fmla="*/ 171437 w 5395505"/>
              <a:gd name="connsiteY12" fmla="*/ 4717986 h 6272799"/>
              <a:gd name="connsiteX13" fmla="*/ 0 w 5395505"/>
              <a:gd name="connsiteY13" fmla="*/ 3965057 h 6272799"/>
              <a:gd name="connsiteX14" fmla="*/ 389287 w 5395505"/>
              <a:gd name="connsiteY14" fmla="*/ 3915010 h 6272799"/>
              <a:gd name="connsiteX15" fmla="*/ 403507 w 5395505"/>
              <a:gd name="connsiteY15" fmla="*/ 3921759 h 6272799"/>
              <a:gd name="connsiteX16" fmla="*/ 5379556 w 5395505"/>
              <a:gd name="connsiteY16" fmla="*/ 2350699 h 6272799"/>
              <a:gd name="connsiteX17" fmla="*/ 5395505 w 5395505"/>
              <a:gd name="connsiteY17" fmla="*/ 2355187 h 6272799"/>
              <a:gd name="connsiteX18" fmla="*/ 5379556 w 5395505"/>
              <a:gd name="connsiteY18" fmla="*/ 2350699 h 6272799"/>
              <a:gd name="connsiteX19" fmla="*/ 3432002 w 5395505"/>
              <a:gd name="connsiteY19" fmla="*/ 413818 h 6272799"/>
              <a:gd name="connsiteX20" fmla="*/ 5199320 w 5395505"/>
              <a:gd name="connsiteY20" fmla="*/ 1632914 h 6272799"/>
              <a:gd name="connsiteX21" fmla="*/ 5171034 w 5395505"/>
              <a:gd name="connsiteY21" fmla="*/ 1658475 h 6272799"/>
              <a:gd name="connsiteX22" fmla="*/ 5071669 w 5395505"/>
              <a:gd name="connsiteY22" fmla="*/ 1836771 h 6272799"/>
              <a:gd name="connsiteX23" fmla="*/ 5266385 w 5395505"/>
              <a:gd name="connsiteY23" fmla="*/ 2306857 h 6272799"/>
              <a:gd name="connsiteX24" fmla="*/ 5329606 w 5395505"/>
              <a:gd name="connsiteY24" fmla="*/ 2336643 h 6272799"/>
              <a:gd name="connsiteX25" fmla="*/ 5379556 w 5395505"/>
              <a:gd name="connsiteY25" fmla="*/ 2350699 h 6272799"/>
              <a:gd name="connsiteX26" fmla="*/ 2978255 w 5395505"/>
              <a:gd name="connsiteY26" fmla="*/ 5831853 h 6272799"/>
              <a:gd name="connsiteX27" fmla="*/ 2975005 w 5395505"/>
              <a:gd name="connsiteY27" fmla="*/ 5827732 h 6272799"/>
              <a:gd name="connsiteX28" fmla="*/ 2923253 w 5395505"/>
              <a:gd name="connsiteY28" fmla="*/ 5780766 h 6272799"/>
              <a:gd name="connsiteX29" fmla="*/ 2414435 w 5395505"/>
              <a:gd name="connsiteY29" fmla="*/ 5781206 h 6272799"/>
              <a:gd name="connsiteX30" fmla="*/ 2381031 w 5395505"/>
              <a:gd name="connsiteY30" fmla="*/ 5811626 h 6272799"/>
              <a:gd name="connsiteX31" fmla="*/ 570024 w 5395505"/>
              <a:gd name="connsiteY31" fmla="*/ 4562394 h 6272799"/>
              <a:gd name="connsiteX32" fmla="*/ 587058 w 5395505"/>
              <a:gd name="connsiteY32" fmla="*/ 4541325 h 6272799"/>
              <a:gd name="connsiteX33" fmla="*/ 621415 w 5395505"/>
              <a:gd name="connsiteY33" fmla="*/ 4480467 h 6272799"/>
              <a:gd name="connsiteX34" fmla="*/ 508451 w 5395505"/>
              <a:gd name="connsiteY34" fmla="*/ 3984348 h 6272799"/>
              <a:gd name="connsiteX35" fmla="*/ 451133 w 5395505"/>
              <a:gd name="connsiteY35" fmla="*/ 3944363 h 6272799"/>
              <a:gd name="connsiteX36" fmla="*/ 403507 w 5395505"/>
              <a:gd name="connsiteY36" fmla="*/ 3921759 h 6272799"/>
              <a:gd name="connsiteX37" fmla="*/ 2776166 w 5395505"/>
              <a:gd name="connsiteY37" fmla="*/ 482126 h 6272799"/>
              <a:gd name="connsiteX38" fmla="*/ 2798936 w 5395505"/>
              <a:gd name="connsiteY38" fmla="*/ 506135 h 6272799"/>
              <a:gd name="connsiteX39" fmla="*/ 2854744 w 5395505"/>
              <a:gd name="connsiteY39" fmla="*/ 548200 h 6272799"/>
              <a:gd name="connsiteX40" fmla="*/ 3361414 w 5395505"/>
              <a:gd name="connsiteY40" fmla="*/ 501493 h 6272799"/>
              <a:gd name="connsiteX41" fmla="*/ 3408592 w 5395505"/>
              <a:gd name="connsiteY41" fmla="*/ 449935 h 6272799"/>
              <a:gd name="connsiteX42" fmla="*/ 3432002 w 5395505"/>
              <a:gd name="connsiteY42" fmla="*/ 413818 h 6272799"/>
              <a:gd name="connsiteX43" fmla="*/ 3447434 w 5395505"/>
              <a:gd name="connsiteY43" fmla="*/ 0 h 6272799"/>
              <a:gd name="connsiteX44" fmla="*/ 3445827 w 5395505"/>
              <a:gd name="connsiteY44" fmla="*/ 392488 h 6272799"/>
              <a:gd name="connsiteX45" fmla="*/ 3432002 w 5395505"/>
              <a:gd name="connsiteY45" fmla="*/ 413818 h 6272799"/>
              <a:gd name="connsiteX46" fmla="*/ 3019543 w 5395505"/>
              <a:gd name="connsiteY46" fmla="*/ 129303 h 6272799"/>
              <a:gd name="connsiteX47" fmla="*/ 2776166 w 5395505"/>
              <a:gd name="connsiteY47" fmla="*/ 482126 h 6272799"/>
              <a:gd name="connsiteX48" fmla="*/ 2751826 w 5395505"/>
              <a:gd name="connsiteY48" fmla="*/ 456463 h 6272799"/>
              <a:gd name="connsiteX49" fmla="*/ 2678495 w 5395505"/>
              <a:gd name="connsiteY49" fmla="*/ 70883 h 6272799"/>
              <a:gd name="connsiteX50" fmla="*/ 3447434 w 5395505"/>
              <a:gd name="connsiteY50" fmla="*/ 0 h 6272799"/>
              <a:gd name="connsiteX0" fmla="*/ 2978255 w 5395505"/>
              <a:gd name="connsiteY0" fmla="*/ 5831853 h 6272976"/>
              <a:gd name="connsiteX1" fmla="*/ 3017403 w 5395505"/>
              <a:gd name="connsiteY1" fmla="*/ 5881482 h 6272976"/>
              <a:gd name="connsiteX2" fmla="*/ 2283168 w 5395505"/>
              <a:gd name="connsiteY2" fmla="*/ 6272799 h 6272976"/>
              <a:gd name="connsiteX3" fmla="*/ 2362764 w 5395505"/>
              <a:gd name="connsiteY3" fmla="*/ 5828261 h 6272976"/>
              <a:gd name="connsiteX4" fmla="*/ 2381031 w 5395505"/>
              <a:gd name="connsiteY4" fmla="*/ 5811626 h 6272976"/>
              <a:gd name="connsiteX5" fmla="*/ 2795157 w 5395505"/>
              <a:gd name="connsiteY5" fmla="*/ 6097290 h 6272976"/>
              <a:gd name="connsiteX6" fmla="*/ 2978255 w 5395505"/>
              <a:gd name="connsiteY6" fmla="*/ 5831853 h 6272976"/>
              <a:gd name="connsiteX7" fmla="*/ 403507 w 5395505"/>
              <a:gd name="connsiteY7" fmla="*/ 3921759 h 6272976"/>
              <a:gd name="connsiteX8" fmla="*/ 157762 w 5395505"/>
              <a:gd name="connsiteY8" fmla="*/ 4278015 h 6272976"/>
              <a:gd name="connsiteX9" fmla="*/ 570024 w 5395505"/>
              <a:gd name="connsiteY9" fmla="*/ 4562394 h 6272976"/>
              <a:gd name="connsiteX10" fmla="*/ 544017 w 5395505"/>
              <a:gd name="connsiteY10" fmla="*/ 4594561 h 6272976"/>
              <a:gd name="connsiteX11" fmla="*/ 171437 w 5395505"/>
              <a:gd name="connsiteY11" fmla="*/ 4717986 h 6272976"/>
              <a:gd name="connsiteX12" fmla="*/ 0 w 5395505"/>
              <a:gd name="connsiteY12" fmla="*/ 3965057 h 6272976"/>
              <a:gd name="connsiteX13" fmla="*/ 389287 w 5395505"/>
              <a:gd name="connsiteY13" fmla="*/ 3915010 h 6272976"/>
              <a:gd name="connsiteX14" fmla="*/ 403507 w 5395505"/>
              <a:gd name="connsiteY14" fmla="*/ 3921759 h 6272976"/>
              <a:gd name="connsiteX15" fmla="*/ 5379556 w 5395505"/>
              <a:gd name="connsiteY15" fmla="*/ 2350699 h 6272976"/>
              <a:gd name="connsiteX16" fmla="*/ 5395505 w 5395505"/>
              <a:gd name="connsiteY16" fmla="*/ 2355187 h 6272976"/>
              <a:gd name="connsiteX17" fmla="*/ 5379556 w 5395505"/>
              <a:gd name="connsiteY17" fmla="*/ 2350699 h 6272976"/>
              <a:gd name="connsiteX18" fmla="*/ 3432002 w 5395505"/>
              <a:gd name="connsiteY18" fmla="*/ 413818 h 6272976"/>
              <a:gd name="connsiteX19" fmla="*/ 5199320 w 5395505"/>
              <a:gd name="connsiteY19" fmla="*/ 1632914 h 6272976"/>
              <a:gd name="connsiteX20" fmla="*/ 5171034 w 5395505"/>
              <a:gd name="connsiteY20" fmla="*/ 1658475 h 6272976"/>
              <a:gd name="connsiteX21" fmla="*/ 5071669 w 5395505"/>
              <a:gd name="connsiteY21" fmla="*/ 1836771 h 6272976"/>
              <a:gd name="connsiteX22" fmla="*/ 5266385 w 5395505"/>
              <a:gd name="connsiteY22" fmla="*/ 2306857 h 6272976"/>
              <a:gd name="connsiteX23" fmla="*/ 5329606 w 5395505"/>
              <a:gd name="connsiteY23" fmla="*/ 2336643 h 6272976"/>
              <a:gd name="connsiteX24" fmla="*/ 5379556 w 5395505"/>
              <a:gd name="connsiteY24" fmla="*/ 2350699 h 6272976"/>
              <a:gd name="connsiteX25" fmla="*/ 2978255 w 5395505"/>
              <a:gd name="connsiteY25" fmla="*/ 5831853 h 6272976"/>
              <a:gd name="connsiteX26" fmla="*/ 2975005 w 5395505"/>
              <a:gd name="connsiteY26" fmla="*/ 5827732 h 6272976"/>
              <a:gd name="connsiteX27" fmla="*/ 2923253 w 5395505"/>
              <a:gd name="connsiteY27" fmla="*/ 5780766 h 6272976"/>
              <a:gd name="connsiteX28" fmla="*/ 2414435 w 5395505"/>
              <a:gd name="connsiteY28" fmla="*/ 5781206 h 6272976"/>
              <a:gd name="connsiteX29" fmla="*/ 2381031 w 5395505"/>
              <a:gd name="connsiteY29" fmla="*/ 5811626 h 6272976"/>
              <a:gd name="connsiteX30" fmla="*/ 570024 w 5395505"/>
              <a:gd name="connsiteY30" fmla="*/ 4562394 h 6272976"/>
              <a:gd name="connsiteX31" fmla="*/ 587058 w 5395505"/>
              <a:gd name="connsiteY31" fmla="*/ 4541325 h 6272976"/>
              <a:gd name="connsiteX32" fmla="*/ 621415 w 5395505"/>
              <a:gd name="connsiteY32" fmla="*/ 4480467 h 6272976"/>
              <a:gd name="connsiteX33" fmla="*/ 508451 w 5395505"/>
              <a:gd name="connsiteY33" fmla="*/ 3984348 h 6272976"/>
              <a:gd name="connsiteX34" fmla="*/ 451133 w 5395505"/>
              <a:gd name="connsiteY34" fmla="*/ 3944363 h 6272976"/>
              <a:gd name="connsiteX35" fmla="*/ 403507 w 5395505"/>
              <a:gd name="connsiteY35" fmla="*/ 3921759 h 6272976"/>
              <a:gd name="connsiteX36" fmla="*/ 2776166 w 5395505"/>
              <a:gd name="connsiteY36" fmla="*/ 482126 h 6272976"/>
              <a:gd name="connsiteX37" fmla="*/ 2798936 w 5395505"/>
              <a:gd name="connsiteY37" fmla="*/ 506135 h 6272976"/>
              <a:gd name="connsiteX38" fmla="*/ 2854744 w 5395505"/>
              <a:gd name="connsiteY38" fmla="*/ 548200 h 6272976"/>
              <a:gd name="connsiteX39" fmla="*/ 3361414 w 5395505"/>
              <a:gd name="connsiteY39" fmla="*/ 501493 h 6272976"/>
              <a:gd name="connsiteX40" fmla="*/ 3408592 w 5395505"/>
              <a:gd name="connsiteY40" fmla="*/ 449935 h 6272976"/>
              <a:gd name="connsiteX41" fmla="*/ 3432002 w 5395505"/>
              <a:gd name="connsiteY41" fmla="*/ 413818 h 6272976"/>
              <a:gd name="connsiteX42" fmla="*/ 3447434 w 5395505"/>
              <a:gd name="connsiteY42" fmla="*/ 0 h 6272976"/>
              <a:gd name="connsiteX43" fmla="*/ 3445827 w 5395505"/>
              <a:gd name="connsiteY43" fmla="*/ 392488 h 6272976"/>
              <a:gd name="connsiteX44" fmla="*/ 3432002 w 5395505"/>
              <a:gd name="connsiteY44" fmla="*/ 413818 h 6272976"/>
              <a:gd name="connsiteX45" fmla="*/ 3019543 w 5395505"/>
              <a:gd name="connsiteY45" fmla="*/ 129303 h 6272976"/>
              <a:gd name="connsiteX46" fmla="*/ 2776166 w 5395505"/>
              <a:gd name="connsiteY46" fmla="*/ 482126 h 6272976"/>
              <a:gd name="connsiteX47" fmla="*/ 2751826 w 5395505"/>
              <a:gd name="connsiteY47" fmla="*/ 456463 h 6272976"/>
              <a:gd name="connsiteX48" fmla="*/ 2678495 w 5395505"/>
              <a:gd name="connsiteY48" fmla="*/ 70883 h 6272976"/>
              <a:gd name="connsiteX49" fmla="*/ 3447434 w 5395505"/>
              <a:gd name="connsiteY49" fmla="*/ 0 h 6272976"/>
              <a:gd name="connsiteX0" fmla="*/ 2978255 w 5395505"/>
              <a:gd name="connsiteY0" fmla="*/ 5831853 h 6097290"/>
              <a:gd name="connsiteX1" fmla="*/ 3017403 w 5395505"/>
              <a:gd name="connsiteY1" fmla="*/ 5881482 h 6097290"/>
              <a:gd name="connsiteX2" fmla="*/ 2362764 w 5395505"/>
              <a:gd name="connsiteY2" fmla="*/ 5828261 h 6097290"/>
              <a:gd name="connsiteX3" fmla="*/ 2381031 w 5395505"/>
              <a:gd name="connsiteY3" fmla="*/ 5811626 h 6097290"/>
              <a:gd name="connsiteX4" fmla="*/ 2795157 w 5395505"/>
              <a:gd name="connsiteY4" fmla="*/ 6097290 h 6097290"/>
              <a:gd name="connsiteX5" fmla="*/ 2978255 w 5395505"/>
              <a:gd name="connsiteY5" fmla="*/ 5831853 h 6097290"/>
              <a:gd name="connsiteX6" fmla="*/ 403507 w 5395505"/>
              <a:gd name="connsiteY6" fmla="*/ 3921759 h 6097290"/>
              <a:gd name="connsiteX7" fmla="*/ 157762 w 5395505"/>
              <a:gd name="connsiteY7" fmla="*/ 4278015 h 6097290"/>
              <a:gd name="connsiteX8" fmla="*/ 570024 w 5395505"/>
              <a:gd name="connsiteY8" fmla="*/ 4562394 h 6097290"/>
              <a:gd name="connsiteX9" fmla="*/ 544017 w 5395505"/>
              <a:gd name="connsiteY9" fmla="*/ 4594561 h 6097290"/>
              <a:gd name="connsiteX10" fmla="*/ 171437 w 5395505"/>
              <a:gd name="connsiteY10" fmla="*/ 4717986 h 6097290"/>
              <a:gd name="connsiteX11" fmla="*/ 0 w 5395505"/>
              <a:gd name="connsiteY11" fmla="*/ 3965057 h 6097290"/>
              <a:gd name="connsiteX12" fmla="*/ 389287 w 5395505"/>
              <a:gd name="connsiteY12" fmla="*/ 3915010 h 6097290"/>
              <a:gd name="connsiteX13" fmla="*/ 403507 w 5395505"/>
              <a:gd name="connsiteY13" fmla="*/ 3921759 h 6097290"/>
              <a:gd name="connsiteX14" fmla="*/ 5379556 w 5395505"/>
              <a:gd name="connsiteY14" fmla="*/ 2350699 h 6097290"/>
              <a:gd name="connsiteX15" fmla="*/ 5395505 w 5395505"/>
              <a:gd name="connsiteY15" fmla="*/ 2355187 h 6097290"/>
              <a:gd name="connsiteX16" fmla="*/ 5379556 w 5395505"/>
              <a:gd name="connsiteY16" fmla="*/ 2350699 h 6097290"/>
              <a:gd name="connsiteX17" fmla="*/ 3432002 w 5395505"/>
              <a:gd name="connsiteY17" fmla="*/ 413818 h 6097290"/>
              <a:gd name="connsiteX18" fmla="*/ 5199320 w 5395505"/>
              <a:gd name="connsiteY18" fmla="*/ 1632914 h 6097290"/>
              <a:gd name="connsiteX19" fmla="*/ 5171034 w 5395505"/>
              <a:gd name="connsiteY19" fmla="*/ 1658475 h 6097290"/>
              <a:gd name="connsiteX20" fmla="*/ 5071669 w 5395505"/>
              <a:gd name="connsiteY20" fmla="*/ 1836771 h 6097290"/>
              <a:gd name="connsiteX21" fmla="*/ 5266385 w 5395505"/>
              <a:gd name="connsiteY21" fmla="*/ 2306857 h 6097290"/>
              <a:gd name="connsiteX22" fmla="*/ 5329606 w 5395505"/>
              <a:gd name="connsiteY22" fmla="*/ 2336643 h 6097290"/>
              <a:gd name="connsiteX23" fmla="*/ 5379556 w 5395505"/>
              <a:gd name="connsiteY23" fmla="*/ 2350699 h 6097290"/>
              <a:gd name="connsiteX24" fmla="*/ 2978255 w 5395505"/>
              <a:gd name="connsiteY24" fmla="*/ 5831853 h 6097290"/>
              <a:gd name="connsiteX25" fmla="*/ 2975005 w 5395505"/>
              <a:gd name="connsiteY25" fmla="*/ 5827732 h 6097290"/>
              <a:gd name="connsiteX26" fmla="*/ 2923253 w 5395505"/>
              <a:gd name="connsiteY26" fmla="*/ 5780766 h 6097290"/>
              <a:gd name="connsiteX27" fmla="*/ 2414435 w 5395505"/>
              <a:gd name="connsiteY27" fmla="*/ 5781206 h 6097290"/>
              <a:gd name="connsiteX28" fmla="*/ 2381031 w 5395505"/>
              <a:gd name="connsiteY28" fmla="*/ 5811626 h 6097290"/>
              <a:gd name="connsiteX29" fmla="*/ 570024 w 5395505"/>
              <a:gd name="connsiteY29" fmla="*/ 4562394 h 6097290"/>
              <a:gd name="connsiteX30" fmla="*/ 587058 w 5395505"/>
              <a:gd name="connsiteY30" fmla="*/ 4541325 h 6097290"/>
              <a:gd name="connsiteX31" fmla="*/ 621415 w 5395505"/>
              <a:gd name="connsiteY31" fmla="*/ 4480467 h 6097290"/>
              <a:gd name="connsiteX32" fmla="*/ 508451 w 5395505"/>
              <a:gd name="connsiteY32" fmla="*/ 3984348 h 6097290"/>
              <a:gd name="connsiteX33" fmla="*/ 451133 w 5395505"/>
              <a:gd name="connsiteY33" fmla="*/ 3944363 h 6097290"/>
              <a:gd name="connsiteX34" fmla="*/ 403507 w 5395505"/>
              <a:gd name="connsiteY34" fmla="*/ 3921759 h 6097290"/>
              <a:gd name="connsiteX35" fmla="*/ 2776166 w 5395505"/>
              <a:gd name="connsiteY35" fmla="*/ 482126 h 6097290"/>
              <a:gd name="connsiteX36" fmla="*/ 2798936 w 5395505"/>
              <a:gd name="connsiteY36" fmla="*/ 506135 h 6097290"/>
              <a:gd name="connsiteX37" fmla="*/ 2854744 w 5395505"/>
              <a:gd name="connsiteY37" fmla="*/ 548200 h 6097290"/>
              <a:gd name="connsiteX38" fmla="*/ 3361414 w 5395505"/>
              <a:gd name="connsiteY38" fmla="*/ 501493 h 6097290"/>
              <a:gd name="connsiteX39" fmla="*/ 3408592 w 5395505"/>
              <a:gd name="connsiteY39" fmla="*/ 449935 h 6097290"/>
              <a:gd name="connsiteX40" fmla="*/ 3432002 w 5395505"/>
              <a:gd name="connsiteY40" fmla="*/ 413818 h 6097290"/>
              <a:gd name="connsiteX41" fmla="*/ 3447434 w 5395505"/>
              <a:gd name="connsiteY41" fmla="*/ 0 h 6097290"/>
              <a:gd name="connsiteX42" fmla="*/ 3445827 w 5395505"/>
              <a:gd name="connsiteY42" fmla="*/ 392488 h 6097290"/>
              <a:gd name="connsiteX43" fmla="*/ 3432002 w 5395505"/>
              <a:gd name="connsiteY43" fmla="*/ 413818 h 6097290"/>
              <a:gd name="connsiteX44" fmla="*/ 3019543 w 5395505"/>
              <a:gd name="connsiteY44" fmla="*/ 129303 h 6097290"/>
              <a:gd name="connsiteX45" fmla="*/ 2776166 w 5395505"/>
              <a:gd name="connsiteY45" fmla="*/ 482126 h 6097290"/>
              <a:gd name="connsiteX46" fmla="*/ 2751826 w 5395505"/>
              <a:gd name="connsiteY46" fmla="*/ 456463 h 6097290"/>
              <a:gd name="connsiteX47" fmla="*/ 2678495 w 5395505"/>
              <a:gd name="connsiteY47" fmla="*/ 70883 h 6097290"/>
              <a:gd name="connsiteX48" fmla="*/ 3447434 w 5395505"/>
              <a:gd name="connsiteY48" fmla="*/ 0 h 6097290"/>
              <a:gd name="connsiteX0" fmla="*/ 2978255 w 5395505"/>
              <a:gd name="connsiteY0" fmla="*/ 5831853 h 5881482"/>
              <a:gd name="connsiteX1" fmla="*/ 3017403 w 5395505"/>
              <a:gd name="connsiteY1" fmla="*/ 5881482 h 5881482"/>
              <a:gd name="connsiteX2" fmla="*/ 2362764 w 5395505"/>
              <a:gd name="connsiteY2" fmla="*/ 5828261 h 5881482"/>
              <a:gd name="connsiteX3" fmla="*/ 2381031 w 5395505"/>
              <a:gd name="connsiteY3" fmla="*/ 5811626 h 5881482"/>
              <a:gd name="connsiteX4" fmla="*/ 2978255 w 5395505"/>
              <a:gd name="connsiteY4" fmla="*/ 5831853 h 5881482"/>
              <a:gd name="connsiteX5" fmla="*/ 403507 w 5395505"/>
              <a:gd name="connsiteY5" fmla="*/ 3921759 h 5881482"/>
              <a:gd name="connsiteX6" fmla="*/ 157762 w 5395505"/>
              <a:gd name="connsiteY6" fmla="*/ 4278015 h 5881482"/>
              <a:gd name="connsiteX7" fmla="*/ 570024 w 5395505"/>
              <a:gd name="connsiteY7" fmla="*/ 4562394 h 5881482"/>
              <a:gd name="connsiteX8" fmla="*/ 544017 w 5395505"/>
              <a:gd name="connsiteY8" fmla="*/ 4594561 h 5881482"/>
              <a:gd name="connsiteX9" fmla="*/ 171437 w 5395505"/>
              <a:gd name="connsiteY9" fmla="*/ 4717986 h 5881482"/>
              <a:gd name="connsiteX10" fmla="*/ 0 w 5395505"/>
              <a:gd name="connsiteY10" fmla="*/ 3965057 h 5881482"/>
              <a:gd name="connsiteX11" fmla="*/ 389287 w 5395505"/>
              <a:gd name="connsiteY11" fmla="*/ 3915010 h 5881482"/>
              <a:gd name="connsiteX12" fmla="*/ 403507 w 5395505"/>
              <a:gd name="connsiteY12" fmla="*/ 3921759 h 5881482"/>
              <a:gd name="connsiteX13" fmla="*/ 5379556 w 5395505"/>
              <a:gd name="connsiteY13" fmla="*/ 2350699 h 5881482"/>
              <a:gd name="connsiteX14" fmla="*/ 5395505 w 5395505"/>
              <a:gd name="connsiteY14" fmla="*/ 2355187 h 5881482"/>
              <a:gd name="connsiteX15" fmla="*/ 5379556 w 5395505"/>
              <a:gd name="connsiteY15" fmla="*/ 2350699 h 5881482"/>
              <a:gd name="connsiteX16" fmla="*/ 3432002 w 5395505"/>
              <a:gd name="connsiteY16" fmla="*/ 413818 h 5881482"/>
              <a:gd name="connsiteX17" fmla="*/ 5199320 w 5395505"/>
              <a:gd name="connsiteY17" fmla="*/ 1632914 h 5881482"/>
              <a:gd name="connsiteX18" fmla="*/ 5171034 w 5395505"/>
              <a:gd name="connsiteY18" fmla="*/ 1658475 h 5881482"/>
              <a:gd name="connsiteX19" fmla="*/ 5071669 w 5395505"/>
              <a:gd name="connsiteY19" fmla="*/ 1836771 h 5881482"/>
              <a:gd name="connsiteX20" fmla="*/ 5266385 w 5395505"/>
              <a:gd name="connsiteY20" fmla="*/ 2306857 h 5881482"/>
              <a:gd name="connsiteX21" fmla="*/ 5329606 w 5395505"/>
              <a:gd name="connsiteY21" fmla="*/ 2336643 h 5881482"/>
              <a:gd name="connsiteX22" fmla="*/ 5379556 w 5395505"/>
              <a:gd name="connsiteY22" fmla="*/ 2350699 h 5881482"/>
              <a:gd name="connsiteX23" fmla="*/ 2978255 w 5395505"/>
              <a:gd name="connsiteY23" fmla="*/ 5831853 h 5881482"/>
              <a:gd name="connsiteX24" fmla="*/ 2975005 w 5395505"/>
              <a:gd name="connsiteY24" fmla="*/ 5827732 h 5881482"/>
              <a:gd name="connsiteX25" fmla="*/ 2923253 w 5395505"/>
              <a:gd name="connsiteY25" fmla="*/ 5780766 h 5881482"/>
              <a:gd name="connsiteX26" fmla="*/ 2414435 w 5395505"/>
              <a:gd name="connsiteY26" fmla="*/ 5781206 h 5881482"/>
              <a:gd name="connsiteX27" fmla="*/ 2381031 w 5395505"/>
              <a:gd name="connsiteY27" fmla="*/ 5811626 h 5881482"/>
              <a:gd name="connsiteX28" fmla="*/ 570024 w 5395505"/>
              <a:gd name="connsiteY28" fmla="*/ 4562394 h 5881482"/>
              <a:gd name="connsiteX29" fmla="*/ 587058 w 5395505"/>
              <a:gd name="connsiteY29" fmla="*/ 4541325 h 5881482"/>
              <a:gd name="connsiteX30" fmla="*/ 621415 w 5395505"/>
              <a:gd name="connsiteY30" fmla="*/ 4480467 h 5881482"/>
              <a:gd name="connsiteX31" fmla="*/ 508451 w 5395505"/>
              <a:gd name="connsiteY31" fmla="*/ 3984348 h 5881482"/>
              <a:gd name="connsiteX32" fmla="*/ 451133 w 5395505"/>
              <a:gd name="connsiteY32" fmla="*/ 3944363 h 5881482"/>
              <a:gd name="connsiteX33" fmla="*/ 403507 w 5395505"/>
              <a:gd name="connsiteY33" fmla="*/ 3921759 h 5881482"/>
              <a:gd name="connsiteX34" fmla="*/ 2776166 w 5395505"/>
              <a:gd name="connsiteY34" fmla="*/ 482126 h 5881482"/>
              <a:gd name="connsiteX35" fmla="*/ 2798936 w 5395505"/>
              <a:gd name="connsiteY35" fmla="*/ 506135 h 5881482"/>
              <a:gd name="connsiteX36" fmla="*/ 2854744 w 5395505"/>
              <a:gd name="connsiteY36" fmla="*/ 548200 h 5881482"/>
              <a:gd name="connsiteX37" fmla="*/ 3361414 w 5395505"/>
              <a:gd name="connsiteY37" fmla="*/ 501493 h 5881482"/>
              <a:gd name="connsiteX38" fmla="*/ 3408592 w 5395505"/>
              <a:gd name="connsiteY38" fmla="*/ 449935 h 5881482"/>
              <a:gd name="connsiteX39" fmla="*/ 3432002 w 5395505"/>
              <a:gd name="connsiteY39" fmla="*/ 413818 h 5881482"/>
              <a:gd name="connsiteX40" fmla="*/ 3447434 w 5395505"/>
              <a:gd name="connsiteY40" fmla="*/ 0 h 5881482"/>
              <a:gd name="connsiteX41" fmla="*/ 3445827 w 5395505"/>
              <a:gd name="connsiteY41" fmla="*/ 392488 h 5881482"/>
              <a:gd name="connsiteX42" fmla="*/ 3432002 w 5395505"/>
              <a:gd name="connsiteY42" fmla="*/ 413818 h 5881482"/>
              <a:gd name="connsiteX43" fmla="*/ 3019543 w 5395505"/>
              <a:gd name="connsiteY43" fmla="*/ 129303 h 5881482"/>
              <a:gd name="connsiteX44" fmla="*/ 2776166 w 5395505"/>
              <a:gd name="connsiteY44" fmla="*/ 482126 h 5881482"/>
              <a:gd name="connsiteX45" fmla="*/ 2751826 w 5395505"/>
              <a:gd name="connsiteY45" fmla="*/ 456463 h 5881482"/>
              <a:gd name="connsiteX46" fmla="*/ 2678495 w 5395505"/>
              <a:gd name="connsiteY46" fmla="*/ 70883 h 5881482"/>
              <a:gd name="connsiteX47" fmla="*/ 3447434 w 5395505"/>
              <a:gd name="connsiteY47" fmla="*/ 0 h 5881482"/>
              <a:gd name="connsiteX0" fmla="*/ 2978255 w 5395505"/>
              <a:gd name="connsiteY0" fmla="*/ 5831853 h 5881482"/>
              <a:gd name="connsiteX1" fmla="*/ 3017403 w 5395505"/>
              <a:gd name="connsiteY1" fmla="*/ 5881482 h 5881482"/>
              <a:gd name="connsiteX2" fmla="*/ 2362764 w 5395505"/>
              <a:gd name="connsiteY2" fmla="*/ 5828261 h 5881482"/>
              <a:gd name="connsiteX3" fmla="*/ 2381031 w 5395505"/>
              <a:gd name="connsiteY3" fmla="*/ 5811626 h 5881482"/>
              <a:gd name="connsiteX4" fmla="*/ 2978255 w 5395505"/>
              <a:gd name="connsiteY4" fmla="*/ 5831853 h 5881482"/>
              <a:gd name="connsiteX5" fmla="*/ 403507 w 5395505"/>
              <a:gd name="connsiteY5" fmla="*/ 3921759 h 5881482"/>
              <a:gd name="connsiteX6" fmla="*/ 157762 w 5395505"/>
              <a:gd name="connsiteY6" fmla="*/ 4278015 h 5881482"/>
              <a:gd name="connsiteX7" fmla="*/ 570024 w 5395505"/>
              <a:gd name="connsiteY7" fmla="*/ 4562394 h 5881482"/>
              <a:gd name="connsiteX8" fmla="*/ 544017 w 5395505"/>
              <a:gd name="connsiteY8" fmla="*/ 4594561 h 5881482"/>
              <a:gd name="connsiteX9" fmla="*/ 171437 w 5395505"/>
              <a:gd name="connsiteY9" fmla="*/ 4717986 h 5881482"/>
              <a:gd name="connsiteX10" fmla="*/ 0 w 5395505"/>
              <a:gd name="connsiteY10" fmla="*/ 3965057 h 5881482"/>
              <a:gd name="connsiteX11" fmla="*/ 389287 w 5395505"/>
              <a:gd name="connsiteY11" fmla="*/ 3915010 h 5881482"/>
              <a:gd name="connsiteX12" fmla="*/ 403507 w 5395505"/>
              <a:gd name="connsiteY12" fmla="*/ 3921759 h 5881482"/>
              <a:gd name="connsiteX13" fmla="*/ 5379556 w 5395505"/>
              <a:gd name="connsiteY13" fmla="*/ 2350699 h 5881482"/>
              <a:gd name="connsiteX14" fmla="*/ 5395505 w 5395505"/>
              <a:gd name="connsiteY14" fmla="*/ 2355187 h 5881482"/>
              <a:gd name="connsiteX15" fmla="*/ 5379556 w 5395505"/>
              <a:gd name="connsiteY15" fmla="*/ 2350699 h 5881482"/>
              <a:gd name="connsiteX16" fmla="*/ 3432002 w 5395505"/>
              <a:gd name="connsiteY16" fmla="*/ 413818 h 5881482"/>
              <a:gd name="connsiteX17" fmla="*/ 5199320 w 5395505"/>
              <a:gd name="connsiteY17" fmla="*/ 1632914 h 5881482"/>
              <a:gd name="connsiteX18" fmla="*/ 5171034 w 5395505"/>
              <a:gd name="connsiteY18" fmla="*/ 1658475 h 5881482"/>
              <a:gd name="connsiteX19" fmla="*/ 5071669 w 5395505"/>
              <a:gd name="connsiteY19" fmla="*/ 1836771 h 5881482"/>
              <a:gd name="connsiteX20" fmla="*/ 5266385 w 5395505"/>
              <a:gd name="connsiteY20" fmla="*/ 2306857 h 5881482"/>
              <a:gd name="connsiteX21" fmla="*/ 5329606 w 5395505"/>
              <a:gd name="connsiteY21" fmla="*/ 2336643 h 5881482"/>
              <a:gd name="connsiteX22" fmla="*/ 5379556 w 5395505"/>
              <a:gd name="connsiteY22" fmla="*/ 2350699 h 5881482"/>
              <a:gd name="connsiteX23" fmla="*/ 2978255 w 5395505"/>
              <a:gd name="connsiteY23" fmla="*/ 5831853 h 5881482"/>
              <a:gd name="connsiteX24" fmla="*/ 2923253 w 5395505"/>
              <a:gd name="connsiteY24" fmla="*/ 5780766 h 5881482"/>
              <a:gd name="connsiteX25" fmla="*/ 2414435 w 5395505"/>
              <a:gd name="connsiteY25" fmla="*/ 5781206 h 5881482"/>
              <a:gd name="connsiteX26" fmla="*/ 2381031 w 5395505"/>
              <a:gd name="connsiteY26" fmla="*/ 5811626 h 5881482"/>
              <a:gd name="connsiteX27" fmla="*/ 570024 w 5395505"/>
              <a:gd name="connsiteY27" fmla="*/ 4562394 h 5881482"/>
              <a:gd name="connsiteX28" fmla="*/ 587058 w 5395505"/>
              <a:gd name="connsiteY28" fmla="*/ 4541325 h 5881482"/>
              <a:gd name="connsiteX29" fmla="*/ 621415 w 5395505"/>
              <a:gd name="connsiteY29" fmla="*/ 4480467 h 5881482"/>
              <a:gd name="connsiteX30" fmla="*/ 508451 w 5395505"/>
              <a:gd name="connsiteY30" fmla="*/ 3984348 h 5881482"/>
              <a:gd name="connsiteX31" fmla="*/ 451133 w 5395505"/>
              <a:gd name="connsiteY31" fmla="*/ 3944363 h 5881482"/>
              <a:gd name="connsiteX32" fmla="*/ 403507 w 5395505"/>
              <a:gd name="connsiteY32" fmla="*/ 3921759 h 5881482"/>
              <a:gd name="connsiteX33" fmla="*/ 2776166 w 5395505"/>
              <a:gd name="connsiteY33" fmla="*/ 482126 h 5881482"/>
              <a:gd name="connsiteX34" fmla="*/ 2798936 w 5395505"/>
              <a:gd name="connsiteY34" fmla="*/ 506135 h 5881482"/>
              <a:gd name="connsiteX35" fmla="*/ 2854744 w 5395505"/>
              <a:gd name="connsiteY35" fmla="*/ 548200 h 5881482"/>
              <a:gd name="connsiteX36" fmla="*/ 3361414 w 5395505"/>
              <a:gd name="connsiteY36" fmla="*/ 501493 h 5881482"/>
              <a:gd name="connsiteX37" fmla="*/ 3408592 w 5395505"/>
              <a:gd name="connsiteY37" fmla="*/ 449935 h 5881482"/>
              <a:gd name="connsiteX38" fmla="*/ 3432002 w 5395505"/>
              <a:gd name="connsiteY38" fmla="*/ 413818 h 5881482"/>
              <a:gd name="connsiteX39" fmla="*/ 3447434 w 5395505"/>
              <a:gd name="connsiteY39" fmla="*/ 0 h 5881482"/>
              <a:gd name="connsiteX40" fmla="*/ 3445827 w 5395505"/>
              <a:gd name="connsiteY40" fmla="*/ 392488 h 5881482"/>
              <a:gd name="connsiteX41" fmla="*/ 3432002 w 5395505"/>
              <a:gd name="connsiteY41" fmla="*/ 413818 h 5881482"/>
              <a:gd name="connsiteX42" fmla="*/ 3019543 w 5395505"/>
              <a:gd name="connsiteY42" fmla="*/ 129303 h 5881482"/>
              <a:gd name="connsiteX43" fmla="*/ 2776166 w 5395505"/>
              <a:gd name="connsiteY43" fmla="*/ 482126 h 5881482"/>
              <a:gd name="connsiteX44" fmla="*/ 2751826 w 5395505"/>
              <a:gd name="connsiteY44" fmla="*/ 456463 h 5881482"/>
              <a:gd name="connsiteX45" fmla="*/ 2678495 w 5395505"/>
              <a:gd name="connsiteY45" fmla="*/ 70883 h 5881482"/>
              <a:gd name="connsiteX46" fmla="*/ 3447434 w 5395505"/>
              <a:gd name="connsiteY46" fmla="*/ 0 h 5881482"/>
              <a:gd name="connsiteX0" fmla="*/ 2978255 w 5395505"/>
              <a:gd name="connsiteY0" fmla="*/ 5831853 h 5881482"/>
              <a:gd name="connsiteX1" fmla="*/ 3017403 w 5395505"/>
              <a:gd name="connsiteY1" fmla="*/ 5881482 h 5881482"/>
              <a:gd name="connsiteX2" fmla="*/ 2362764 w 5395505"/>
              <a:gd name="connsiteY2" fmla="*/ 5828261 h 5881482"/>
              <a:gd name="connsiteX3" fmla="*/ 2381031 w 5395505"/>
              <a:gd name="connsiteY3" fmla="*/ 5811626 h 5881482"/>
              <a:gd name="connsiteX4" fmla="*/ 2978255 w 5395505"/>
              <a:gd name="connsiteY4" fmla="*/ 5831853 h 5881482"/>
              <a:gd name="connsiteX5" fmla="*/ 403507 w 5395505"/>
              <a:gd name="connsiteY5" fmla="*/ 3921759 h 5881482"/>
              <a:gd name="connsiteX6" fmla="*/ 157762 w 5395505"/>
              <a:gd name="connsiteY6" fmla="*/ 4278015 h 5881482"/>
              <a:gd name="connsiteX7" fmla="*/ 570024 w 5395505"/>
              <a:gd name="connsiteY7" fmla="*/ 4562394 h 5881482"/>
              <a:gd name="connsiteX8" fmla="*/ 544017 w 5395505"/>
              <a:gd name="connsiteY8" fmla="*/ 4594561 h 5881482"/>
              <a:gd name="connsiteX9" fmla="*/ 171437 w 5395505"/>
              <a:gd name="connsiteY9" fmla="*/ 4717986 h 5881482"/>
              <a:gd name="connsiteX10" fmla="*/ 0 w 5395505"/>
              <a:gd name="connsiteY10" fmla="*/ 3965057 h 5881482"/>
              <a:gd name="connsiteX11" fmla="*/ 389287 w 5395505"/>
              <a:gd name="connsiteY11" fmla="*/ 3915010 h 5881482"/>
              <a:gd name="connsiteX12" fmla="*/ 403507 w 5395505"/>
              <a:gd name="connsiteY12" fmla="*/ 3921759 h 5881482"/>
              <a:gd name="connsiteX13" fmla="*/ 5379556 w 5395505"/>
              <a:gd name="connsiteY13" fmla="*/ 2350699 h 5881482"/>
              <a:gd name="connsiteX14" fmla="*/ 5395505 w 5395505"/>
              <a:gd name="connsiteY14" fmla="*/ 2355187 h 5881482"/>
              <a:gd name="connsiteX15" fmla="*/ 5379556 w 5395505"/>
              <a:gd name="connsiteY15" fmla="*/ 2350699 h 5881482"/>
              <a:gd name="connsiteX16" fmla="*/ 3432002 w 5395505"/>
              <a:gd name="connsiteY16" fmla="*/ 413818 h 5881482"/>
              <a:gd name="connsiteX17" fmla="*/ 5199320 w 5395505"/>
              <a:gd name="connsiteY17" fmla="*/ 1632914 h 5881482"/>
              <a:gd name="connsiteX18" fmla="*/ 5171034 w 5395505"/>
              <a:gd name="connsiteY18" fmla="*/ 1658475 h 5881482"/>
              <a:gd name="connsiteX19" fmla="*/ 5071669 w 5395505"/>
              <a:gd name="connsiteY19" fmla="*/ 1836771 h 5881482"/>
              <a:gd name="connsiteX20" fmla="*/ 5266385 w 5395505"/>
              <a:gd name="connsiteY20" fmla="*/ 2306857 h 5881482"/>
              <a:gd name="connsiteX21" fmla="*/ 5329606 w 5395505"/>
              <a:gd name="connsiteY21" fmla="*/ 2336643 h 5881482"/>
              <a:gd name="connsiteX22" fmla="*/ 5379556 w 5395505"/>
              <a:gd name="connsiteY22" fmla="*/ 2350699 h 5881482"/>
              <a:gd name="connsiteX23" fmla="*/ 2923253 w 5395505"/>
              <a:gd name="connsiteY23" fmla="*/ 5780766 h 5881482"/>
              <a:gd name="connsiteX24" fmla="*/ 2414435 w 5395505"/>
              <a:gd name="connsiteY24" fmla="*/ 5781206 h 5881482"/>
              <a:gd name="connsiteX25" fmla="*/ 2381031 w 5395505"/>
              <a:gd name="connsiteY25" fmla="*/ 5811626 h 5881482"/>
              <a:gd name="connsiteX26" fmla="*/ 570024 w 5395505"/>
              <a:gd name="connsiteY26" fmla="*/ 4562394 h 5881482"/>
              <a:gd name="connsiteX27" fmla="*/ 587058 w 5395505"/>
              <a:gd name="connsiteY27" fmla="*/ 4541325 h 5881482"/>
              <a:gd name="connsiteX28" fmla="*/ 621415 w 5395505"/>
              <a:gd name="connsiteY28" fmla="*/ 4480467 h 5881482"/>
              <a:gd name="connsiteX29" fmla="*/ 508451 w 5395505"/>
              <a:gd name="connsiteY29" fmla="*/ 3984348 h 5881482"/>
              <a:gd name="connsiteX30" fmla="*/ 451133 w 5395505"/>
              <a:gd name="connsiteY30" fmla="*/ 3944363 h 5881482"/>
              <a:gd name="connsiteX31" fmla="*/ 403507 w 5395505"/>
              <a:gd name="connsiteY31" fmla="*/ 3921759 h 5881482"/>
              <a:gd name="connsiteX32" fmla="*/ 2776166 w 5395505"/>
              <a:gd name="connsiteY32" fmla="*/ 482126 h 5881482"/>
              <a:gd name="connsiteX33" fmla="*/ 2798936 w 5395505"/>
              <a:gd name="connsiteY33" fmla="*/ 506135 h 5881482"/>
              <a:gd name="connsiteX34" fmla="*/ 2854744 w 5395505"/>
              <a:gd name="connsiteY34" fmla="*/ 548200 h 5881482"/>
              <a:gd name="connsiteX35" fmla="*/ 3361414 w 5395505"/>
              <a:gd name="connsiteY35" fmla="*/ 501493 h 5881482"/>
              <a:gd name="connsiteX36" fmla="*/ 3408592 w 5395505"/>
              <a:gd name="connsiteY36" fmla="*/ 449935 h 5881482"/>
              <a:gd name="connsiteX37" fmla="*/ 3432002 w 5395505"/>
              <a:gd name="connsiteY37" fmla="*/ 413818 h 5881482"/>
              <a:gd name="connsiteX38" fmla="*/ 3447434 w 5395505"/>
              <a:gd name="connsiteY38" fmla="*/ 0 h 5881482"/>
              <a:gd name="connsiteX39" fmla="*/ 3445827 w 5395505"/>
              <a:gd name="connsiteY39" fmla="*/ 392488 h 5881482"/>
              <a:gd name="connsiteX40" fmla="*/ 3432002 w 5395505"/>
              <a:gd name="connsiteY40" fmla="*/ 413818 h 5881482"/>
              <a:gd name="connsiteX41" fmla="*/ 3019543 w 5395505"/>
              <a:gd name="connsiteY41" fmla="*/ 129303 h 5881482"/>
              <a:gd name="connsiteX42" fmla="*/ 2776166 w 5395505"/>
              <a:gd name="connsiteY42" fmla="*/ 482126 h 5881482"/>
              <a:gd name="connsiteX43" fmla="*/ 2751826 w 5395505"/>
              <a:gd name="connsiteY43" fmla="*/ 456463 h 5881482"/>
              <a:gd name="connsiteX44" fmla="*/ 2678495 w 5395505"/>
              <a:gd name="connsiteY44" fmla="*/ 70883 h 5881482"/>
              <a:gd name="connsiteX45" fmla="*/ 3447434 w 5395505"/>
              <a:gd name="connsiteY45" fmla="*/ 0 h 5881482"/>
              <a:gd name="connsiteX0" fmla="*/ 2978255 w 5395505"/>
              <a:gd name="connsiteY0" fmla="*/ 5831853 h 5831853"/>
              <a:gd name="connsiteX1" fmla="*/ 2362764 w 5395505"/>
              <a:gd name="connsiteY1" fmla="*/ 5828261 h 5831853"/>
              <a:gd name="connsiteX2" fmla="*/ 2381031 w 5395505"/>
              <a:gd name="connsiteY2" fmla="*/ 5811626 h 5831853"/>
              <a:gd name="connsiteX3" fmla="*/ 2978255 w 5395505"/>
              <a:gd name="connsiteY3" fmla="*/ 5831853 h 5831853"/>
              <a:gd name="connsiteX4" fmla="*/ 403507 w 5395505"/>
              <a:gd name="connsiteY4" fmla="*/ 3921759 h 5831853"/>
              <a:gd name="connsiteX5" fmla="*/ 157762 w 5395505"/>
              <a:gd name="connsiteY5" fmla="*/ 4278015 h 5831853"/>
              <a:gd name="connsiteX6" fmla="*/ 570024 w 5395505"/>
              <a:gd name="connsiteY6" fmla="*/ 4562394 h 5831853"/>
              <a:gd name="connsiteX7" fmla="*/ 544017 w 5395505"/>
              <a:gd name="connsiteY7" fmla="*/ 4594561 h 5831853"/>
              <a:gd name="connsiteX8" fmla="*/ 171437 w 5395505"/>
              <a:gd name="connsiteY8" fmla="*/ 4717986 h 5831853"/>
              <a:gd name="connsiteX9" fmla="*/ 0 w 5395505"/>
              <a:gd name="connsiteY9" fmla="*/ 3965057 h 5831853"/>
              <a:gd name="connsiteX10" fmla="*/ 389287 w 5395505"/>
              <a:gd name="connsiteY10" fmla="*/ 3915010 h 5831853"/>
              <a:gd name="connsiteX11" fmla="*/ 403507 w 5395505"/>
              <a:gd name="connsiteY11" fmla="*/ 3921759 h 5831853"/>
              <a:gd name="connsiteX12" fmla="*/ 5379556 w 5395505"/>
              <a:gd name="connsiteY12" fmla="*/ 2350699 h 5831853"/>
              <a:gd name="connsiteX13" fmla="*/ 5395505 w 5395505"/>
              <a:gd name="connsiteY13" fmla="*/ 2355187 h 5831853"/>
              <a:gd name="connsiteX14" fmla="*/ 5379556 w 5395505"/>
              <a:gd name="connsiteY14" fmla="*/ 2350699 h 5831853"/>
              <a:gd name="connsiteX15" fmla="*/ 3432002 w 5395505"/>
              <a:gd name="connsiteY15" fmla="*/ 413818 h 5831853"/>
              <a:gd name="connsiteX16" fmla="*/ 5199320 w 5395505"/>
              <a:gd name="connsiteY16" fmla="*/ 1632914 h 5831853"/>
              <a:gd name="connsiteX17" fmla="*/ 5171034 w 5395505"/>
              <a:gd name="connsiteY17" fmla="*/ 1658475 h 5831853"/>
              <a:gd name="connsiteX18" fmla="*/ 5071669 w 5395505"/>
              <a:gd name="connsiteY18" fmla="*/ 1836771 h 5831853"/>
              <a:gd name="connsiteX19" fmla="*/ 5266385 w 5395505"/>
              <a:gd name="connsiteY19" fmla="*/ 2306857 h 5831853"/>
              <a:gd name="connsiteX20" fmla="*/ 5329606 w 5395505"/>
              <a:gd name="connsiteY20" fmla="*/ 2336643 h 5831853"/>
              <a:gd name="connsiteX21" fmla="*/ 5379556 w 5395505"/>
              <a:gd name="connsiteY21" fmla="*/ 2350699 h 5831853"/>
              <a:gd name="connsiteX22" fmla="*/ 2923253 w 5395505"/>
              <a:gd name="connsiteY22" fmla="*/ 5780766 h 5831853"/>
              <a:gd name="connsiteX23" fmla="*/ 2414435 w 5395505"/>
              <a:gd name="connsiteY23" fmla="*/ 5781206 h 5831853"/>
              <a:gd name="connsiteX24" fmla="*/ 2381031 w 5395505"/>
              <a:gd name="connsiteY24" fmla="*/ 5811626 h 5831853"/>
              <a:gd name="connsiteX25" fmla="*/ 570024 w 5395505"/>
              <a:gd name="connsiteY25" fmla="*/ 4562394 h 5831853"/>
              <a:gd name="connsiteX26" fmla="*/ 587058 w 5395505"/>
              <a:gd name="connsiteY26" fmla="*/ 4541325 h 5831853"/>
              <a:gd name="connsiteX27" fmla="*/ 621415 w 5395505"/>
              <a:gd name="connsiteY27" fmla="*/ 4480467 h 5831853"/>
              <a:gd name="connsiteX28" fmla="*/ 508451 w 5395505"/>
              <a:gd name="connsiteY28" fmla="*/ 3984348 h 5831853"/>
              <a:gd name="connsiteX29" fmla="*/ 451133 w 5395505"/>
              <a:gd name="connsiteY29" fmla="*/ 3944363 h 5831853"/>
              <a:gd name="connsiteX30" fmla="*/ 403507 w 5395505"/>
              <a:gd name="connsiteY30" fmla="*/ 3921759 h 5831853"/>
              <a:gd name="connsiteX31" fmla="*/ 2776166 w 5395505"/>
              <a:gd name="connsiteY31" fmla="*/ 482126 h 5831853"/>
              <a:gd name="connsiteX32" fmla="*/ 2798936 w 5395505"/>
              <a:gd name="connsiteY32" fmla="*/ 506135 h 5831853"/>
              <a:gd name="connsiteX33" fmla="*/ 2854744 w 5395505"/>
              <a:gd name="connsiteY33" fmla="*/ 548200 h 5831853"/>
              <a:gd name="connsiteX34" fmla="*/ 3361414 w 5395505"/>
              <a:gd name="connsiteY34" fmla="*/ 501493 h 5831853"/>
              <a:gd name="connsiteX35" fmla="*/ 3408592 w 5395505"/>
              <a:gd name="connsiteY35" fmla="*/ 449935 h 5831853"/>
              <a:gd name="connsiteX36" fmla="*/ 3432002 w 5395505"/>
              <a:gd name="connsiteY36" fmla="*/ 413818 h 5831853"/>
              <a:gd name="connsiteX37" fmla="*/ 3447434 w 5395505"/>
              <a:gd name="connsiteY37" fmla="*/ 0 h 5831853"/>
              <a:gd name="connsiteX38" fmla="*/ 3445827 w 5395505"/>
              <a:gd name="connsiteY38" fmla="*/ 392488 h 5831853"/>
              <a:gd name="connsiteX39" fmla="*/ 3432002 w 5395505"/>
              <a:gd name="connsiteY39" fmla="*/ 413818 h 5831853"/>
              <a:gd name="connsiteX40" fmla="*/ 3019543 w 5395505"/>
              <a:gd name="connsiteY40" fmla="*/ 129303 h 5831853"/>
              <a:gd name="connsiteX41" fmla="*/ 2776166 w 5395505"/>
              <a:gd name="connsiteY41" fmla="*/ 482126 h 5831853"/>
              <a:gd name="connsiteX42" fmla="*/ 2751826 w 5395505"/>
              <a:gd name="connsiteY42" fmla="*/ 456463 h 5831853"/>
              <a:gd name="connsiteX43" fmla="*/ 2678495 w 5395505"/>
              <a:gd name="connsiteY43" fmla="*/ 70883 h 5831853"/>
              <a:gd name="connsiteX44" fmla="*/ 3447434 w 5395505"/>
              <a:gd name="connsiteY44" fmla="*/ 0 h 5831853"/>
              <a:gd name="connsiteX0" fmla="*/ 2381031 w 5395505"/>
              <a:gd name="connsiteY0" fmla="*/ 5811626 h 5828261"/>
              <a:gd name="connsiteX1" fmla="*/ 2362764 w 5395505"/>
              <a:gd name="connsiteY1" fmla="*/ 5828261 h 5828261"/>
              <a:gd name="connsiteX2" fmla="*/ 2381031 w 5395505"/>
              <a:gd name="connsiteY2" fmla="*/ 5811626 h 5828261"/>
              <a:gd name="connsiteX3" fmla="*/ 403507 w 5395505"/>
              <a:gd name="connsiteY3" fmla="*/ 3921759 h 5828261"/>
              <a:gd name="connsiteX4" fmla="*/ 157762 w 5395505"/>
              <a:gd name="connsiteY4" fmla="*/ 4278015 h 5828261"/>
              <a:gd name="connsiteX5" fmla="*/ 570024 w 5395505"/>
              <a:gd name="connsiteY5" fmla="*/ 4562394 h 5828261"/>
              <a:gd name="connsiteX6" fmla="*/ 544017 w 5395505"/>
              <a:gd name="connsiteY6" fmla="*/ 4594561 h 5828261"/>
              <a:gd name="connsiteX7" fmla="*/ 171437 w 5395505"/>
              <a:gd name="connsiteY7" fmla="*/ 4717986 h 5828261"/>
              <a:gd name="connsiteX8" fmla="*/ 0 w 5395505"/>
              <a:gd name="connsiteY8" fmla="*/ 3965057 h 5828261"/>
              <a:gd name="connsiteX9" fmla="*/ 389287 w 5395505"/>
              <a:gd name="connsiteY9" fmla="*/ 3915010 h 5828261"/>
              <a:gd name="connsiteX10" fmla="*/ 403507 w 5395505"/>
              <a:gd name="connsiteY10" fmla="*/ 3921759 h 5828261"/>
              <a:gd name="connsiteX11" fmla="*/ 5379556 w 5395505"/>
              <a:gd name="connsiteY11" fmla="*/ 2350699 h 5828261"/>
              <a:gd name="connsiteX12" fmla="*/ 5395505 w 5395505"/>
              <a:gd name="connsiteY12" fmla="*/ 2355187 h 5828261"/>
              <a:gd name="connsiteX13" fmla="*/ 5379556 w 5395505"/>
              <a:gd name="connsiteY13" fmla="*/ 2350699 h 5828261"/>
              <a:gd name="connsiteX14" fmla="*/ 3432002 w 5395505"/>
              <a:gd name="connsiteY14" fmla="*/ 413818 h 5828261"/>
              <a:gd name="connsiteX15" fmla="*/ 5199320 w 5395505"/>
              <a:gd name="connsiteY15" fmla="*/ 1632914 h 5828261"/>
              <a:gd name="connsiteX16" fmla="*/ 5171034 w 5395505"/>
              <a:gd name="connsiteY16" fmla="*/ 1658475 h 5828261"/>
              <a:gd name="connsiteX17" fmla="*/ 5071669 w 5395505"/>
              <a:gd name="connsiteY17" fmla="*/ 1836771 h 5828261"/>
              <a:gd name="connsiteX18" fmla="*/ 5266385 w 5395505"/>
              <a:gd name="connsiteY18" fmla="*/ 2306857 h 5828261"/>
              <a:gd name="connsiteX19" fmla="*/ 5329606 w 5395505"/>
              <a:gd name="connsiteY19" fmla="*/ 2336643 h 5828261"/>
              <a:gd name="connsiteX20" fmla="*/ 5379556 w 5395505"/>
              <a:gd name="connsiteY20" fmla="*/ 2350699 h 5828261"/>
              <a:gd name="connsiteX21" fmla="*/ 2923253 w 5395505"/>
              <a:gd name="connsiteY21" fmla="*/ 5780766 h 5828261"/>
              <a:gd name="connsiteX22" fmla="*/ 2414435 w 5395505"/>
              <a:gd name="connsiteY22" fmla="*/ 5781206 h 5828261"/>
              <a:gd name="connsiteX23" fmla="*/ 2381031 w 5395505"/>
              <a:gd name="connsiteY23" fmla="*/ 5811626 h 5828261"/>
              <a:gd name="connsiteX24" fmla="*/ 570024 w 5395505"/>
              <a:gd name="connsiteY24" fmla="*/ 4562394 h 5828261"/>
              <a:gd name="connsiteX25" fmla="*/ 587058 w 5395505"/>
              <a:gd name="connsiteY25" fmla="*/ 4541325 h 5828261"/>
              <a:gd name="connsiteX26" fmla="*/ 621415 w 5395505"/>
              <a:gd name="connsiteY26" fmla="*/ 4480467 h 5828261"/>
              <a:gd name="connsiteX27" fmla="*/ 508451 w 5395505"/>
              <a:gd name="connsiteY27" fmla="*/ 3984348 h 5828261"/>
              <a:gd name="connsiteX28" fmla="*/ 451133 w 5395505"/>
              <a:gd name="connsiteY28" fmla="*/ 3944363 h 5828261"/>
              <a:gd name="connsiteX29" fmla="*/ 403507 w 5395505"/>
              <a:gd name="connsiteY29" fmla="*/ 3921759 h 5828261"/>
              <a:gd name="connsiteX30" fmla="*/ 2776166 w 5395505"/>
              <a:gd name="connsiteY30" fmla="*/ 482126 h 5828261"/>
              <a:gd name="connsiteX31" fmla="*/ 2798936 w 5395505"/>
              <a:gd name="connsiteY31" fmla="*/ 506135 h 5828261"/>
              <a:gd name="connsiteX32" fmla="*/ 2854744 w 5395505"/>
              <a:gd name="connsiteY32" fmla="*/ 548200 h 5828261"/>
              <a:gd name="connsiteX33" fmla="*/ 3361414 w 5395505"/>
              <a:gd name="connsiteY33" fmla="*/ 501493 h 5828261"/>
              <a:gd name="connsiteX34" fmla="*/ 3408592 w 5395505"/>
              <a:gd name="connsiteY34" fmla="*/ 449935 h 5828261"/>
              <a:gd name="connsiteX35" fmla="*/ 3432002 w 5395505"/>
              <a:gd name="connsiteY35" fmla="*/ 413818 h 5828261"/>
              <a:gd name="connsiteX36" fmla="*/ 3447434 w 5395505"/>
              <a:gd name="connsiteY36" fmla="*/ 0 h 5828261"/>
              <a:gd name="connsiteX37" fmla="*/ 3445827 w 5395505"/>
              <a:gd name="connsiteY37" fmla="*/ 392488 h 5828261"/>
              <a:gd name="connsiteX38" fmla="*/ 3432002 w 5395505"/>
              <a:gd name="connsiteY38" fmla="*/ 413818 h 5828261"/>
              <a:gd name="connsiteX39" fmla="*/ 3019543 w 5395505"/>
              <a:gd name="connsiteY39" fmla="*/ 129303 h 5828261"/>
              <a:gd name="connsiteX40" fmla="*/ 2776166 w 5395505"/>
              <a:gd name="connsiteY40" fmla="*/ 482126 h 5828261"/>
              <a:gd name="connsiteX41" fmla="*/ 2751826 w 5395505"/>
              <a:gd name="connsiteY41" fmla="*/ 456463 h 5828261"/>
              <a:gd name="connsiteX42" fmla="*/ 2678495 w 5395505"/>
              <a:gd name="connsiteY42" fmla="*/ 70883 h 5828261"/>
              <a:gd name="connsiteX43" fmla="*/ 3447434 w 5395505"/>
              <a:gd name="connsiteY43" fmla="*/ 0 h 5828261"/>
              <a:gd name="connsiteX0" fmla="*/ 2381031 w 5395505"/>
              <a:gd name="connsiteY0" fmla="*/ 5811626 h 5828261"/>
              <a:gd name="connsiteX1" fmla="*/ 2362764 w 5395505"/>
              <a:gd name="connsiteY1" fmla="*/ 5828261 h 5828261"/>
              <a:gd name="connsiteX2" fmla="*/ 2381031 w 5395505"/>
              <a:gd name="connsiteY2" fmla="*/ 5811626 h 5828261"/>
              <a:gd name="connsiteX3" fmla="*/ 403507 w 5395505"/>
              <a:gd name="connsiteY3" fmla="*/ 3921759 h 5828261"/>
              <a:gd name="connsiteX4" fmla="*/ 157762 w 5395505"/>
              <a:gd name="connsiteY4" fmla="*/ 4278015 h 5828261"/>
              <a:gd name="connsiteX5" fmla="*/ 570024 w 5395505"/>
              <a:gd name="connsiteY5" fmla="*/ 4562394 h 5828261"/>
              <a:gd name="connsiteX6" fmla="*/ 544017 w 5395505"/>
              <a:gd name="connsiteY6" fmla="*/ 4594561 h 5828261"/>
              <a:gd name="connsiteX7" fmla="*/ 171437 w 5395505"/>
              <a:gd name="connsiteY7" fmla="*/ 4717986 h 5828261"/>
              <a:gd name="connsiteX8" fmla="*/ 0 w 5395505"/>
              <a:gd name="connsiteY8" fmla="*/ 3965057 h 5828261"/>
              <a:gd name="connsiteX9" fmla="*/ 389287 w 5395505"/>
              <a:gd name="connsiteY9" fmla="*/ 3915010 h 5828261"/>
              <a:gd name="connsiteX10" fmla="*/ 403507 w 5395505"/>
              <a:gd name="connsiteY10" fmla="*/ 3921759 h 5828261"/>
              <a:gd name="connsiteX11" fmla="*/ 5379556 w 5395505"/>
              <a:gd name="connsiteY11" fmla="*/ 2350699 h 5828261"/>
              <a:gd name="connsiteX12" fmla="*/ 5395505 w 5395505"/>
              <a:gd name="connsiteY12" fmla="*/ 2355187 h 5828261"/>
              <a:gd name="connsiteX13" fmla="*/ 5379556 w 5395505"/>
              <a:gd name="connsiteY13" fmla="*/ 2350699 h 5828261"/>
              <a:gd name="connsiteX14" fmla="*/ 3432002 w 5395505"/>
              <a:gd name="connsiteY14" fmla="*/ 413818 h 5828261"/>
              <a:gd name="connsiteX15" fmla="*/ 5199320 w 5395505"/>
              <a:gd name="connsiteY15" fmla="*/ 1632914 h 5828261"/>
              <a:gd name="connsiteX16" fmla="*/ 5171034 w 5395505"/>
              <a:gd name="connsiteY16" fmla="*/ 1658475 h 5828261"/>
              <a:gd name="connsiteX17" fmla="*/ 5071669 w 5395505"/>
              <a:gd name="connsiteY17" fmla="*/ 1836771 h 5828261"/>
              <a:gd name="connsiteX18" fmla="*/ 5266385 w 5395505"/>
              <a:gd name="connsiteY18" fmla="*/ 2306857 h 5828261"/>
              <a:gd name="connsiteX19" fmla="*/ 5329606 w 5395505"/>
              <a:gd name="connsiteY19" fmla="*/ 2336643 h 5828261"/>
              <a:gd name="connsiteX20" fmla="*/ 5379556 w 5395505"/>
              <a:gd name="connsiteY20" fmla="*/ 2350699 h 5828261"/>
              <a:gd name="connsiteX21" fmla="*/ 2960783 w 5395505"/>
              <a:gd name="connsiteY21" fmla="*/ 5791644 h 5828261"/>
              <a:gd name="connsiteX22" fmla="*/ 2414435 w 5395505"/>
              <a:gd name="connsiteY22" fmla="*/ 5781206 h 5828261"/>
              <a:gd name="connsiteX23" fmla="*/ 2381031 w 5395505"/>
              <a:gd name="connsiteY23" fmla="*/ 5811626 h 5828261"/>
              <a:gd name="connsiteX24" fmla="*/ 570024 w 5395505"/>
              <a:gd name="connsiteY24" fmla="*/ 4562394 h 5828261"/>
              <a:gd name="connsiteX25" fmla="*/ 587058 w 5395505"/>
              <a:gd name="connsiteY25" fmla="*/ 4541325 h 5828261"/>
              <a:gd name="connsiteX26" fmla="*/ 621415 w 5395505"/>
              <a:gd name="connsiteY26" fmla="*/ 4480467 h 5828261"/>
              <a:gd name="connsiteX27" fmla="*/ 508451 w 5395505"/>
              <a:gd name="connsiteY27" fmla="*/ 3984348 h 5828261"/>
              <a:gd name="connsiteX28" fmla="*/ 451133 w 5395505"/>
              <a:gd name="connsiteY28" fmla="*/ 3944363 h 5828261"/>
              <a:gd name="connsiteX29" fmla="*/ 403507 w 5395505"/>
              <a:gd name="connsiteY29" fmla="*/ 3921759 h 5828261"/>
              <a:gd name="connsiteX30" fmla="*/ 2776166 w 5395505"/>
              <a:gd name="connsiteY30" fmla="*/ 482126 h 5828261"/>
              <a:gd name="connsiteX31" fmla="*/ 2798936 w 5395505"/>
              <a:gd name="connsiteY31" fmla="*/ 506135 h 5828261"/>
              <a:gd name="connsiteX32" fmla="*/ 2854744 w 5395505"/>
              <a:gd name="connsiteY32" fmla="*/ 548200 h 5828261"/>
              <a:gd name="connsiteX33" fmla="*/ 3361414 w 5395505"/>
              <a:gd name="connsiteY33" fmla="*/ 501493 h 5828261"/>
              <a:gd name="connsiteX34" fmla="*/ 3408592 w 5395505"/>
              <a:gd name="connsiteY34" fmla="*/ 449935 h 5828261"/>
              <a:gd name="connsiteX35" fmla="*/ 3432002 w 5395505"/>
              <a:gd name="connsiteY35" fmla="*/ 413818 h 5828261"/>
              <a:gd name="connsiteX36" fmla="*/ 3447434 w 5395505"/>
              <a:gd name="connsiteY36" fmla="*/ 0 h 5828261"/>
              <a:gd name="connsiteX37" fmla="*/ 3445827 w 5395505"/>
              <a:gd name="connsiteY37" fmla="*/ 392488 h 5828261"/>
              <a:gd name="connsiteX38" fmla="*/ 3432002 w 5395505"/>
              <a:gd name="connsiteY38" fmla="*/ 413818 h 5828261"/>
              <a:gd name="connsiteX39" fmla="*/ 3019543 w 5395505"/>
              <a:gd name="connsiteY39" fmla="*/ 129303 h 5828261"/>
              <a:gd name="connsiteX40" fmla="*/ 2776166 w 5395505"/>
              <a:gd name="connsiteY40" fmla="*/ 482126 h 5828261"/>
              <a:gd name="connsiteX41" fmla="*/ 2751826 w 5395505"/>
              <a:gd name="connsiteY41" fmla="*/ 456463 h 5828261"/>
              <a:gd name="connsiteX42" fmla="*/ 2678495 w 5395505"/>
              <a:gd name="connsiteY42" fmla="*/ 70883 h 5828261"/>
              <a:gd name="connsiteX43" fmla="*/ 3447434 w 5395505"/>
              <a:gd name="connsiteY43" fmla="*/ 0 h 5828261"/>
              <a:gd name="connsiteX0" fmla="*/ 2381031 w 5395505"/>
              <a:gd name="connsiteY0" fmla="*/ 5811626 h 5828261"/>
              <a:gd name="connsiteX1" fmla="*/ 2362764 w 5395505"/>
              <a:gd name="connsiteY1" fmla="*/ 5828261 h 5828261"/>
              <a:gd name="connsiteX2" fmla="*/ 2381031 w 5395505"/>
              <a:gd name="connsiteY2" fmla="*/ 5811626 h 5828261"/>
              <a:gd name="connsiteX3" fmla="*/ 403507 w 5395505"/>
              <a:gd name="connsiteY3" fmla="*/ 3921759 h 5828261"/>
              <a:gd name="connsiteX4" fmla="*/ 157762 w 5395505"/>
              <a:gd name="connsiteY4" fmla="*/ 4278015 h 5828261"/>
              <a:gd name="connsiteX5" fmla="*/ 570024 w 5395505"/>
              <a:gd name="connsiteY5" fmla="*/ 4562394 h 5828261"/>
              <a:gd name="connsiteX6" fmla="*/ 544017 w 5395505"/>
              <a:gd name="connsiteY6" fmla="*/ 4594561 h 5828261"/>
              <a:gd name="connsiteX7" fmla="*/ 0 w 5395505"/>
              <a:gd name="connsiteY7" fmla="*/ 3965057 h 5828261"/>
              <a:gd name="connsiteX8" fmla="*/ 389287 w 5395505"/>
              <a:gd name="connsiteY8" fmla="*/ 3915010 h 5828261"/>
              <a:gd name="connsiteX9" fmla="*/ 403507 w 5395505"/>
              <a:gd name="connsiteY9" fmla="*/ 3921759 h 5828261"/>
              <a:gd name="connsiteX10" fmla="*/ 5379556 w 5395505"/>
              <a:gd name="connsiteY10" fmla="*/ 2350699 h 5828261"/>
              <a:gd name="connsiteX11" fmla="*/ 5395505 w 5395505"/>
              <a:gd name="connsiteY11" fmla="*/ 2355187 h 5828261"/>
              <a:gd name="connsiteX12" fmla="*/ 5379556 w 5395505"/>
              <a:gd name="connsiteY12" fmla="*/ 2350699 h 5828261"/>
              <a:gd name="connsiteX13" fmla="*/ 3432002 w 5395505"/>
              <a:gd name="connsiteY13" fmla="*/ 413818 h 5828261"/>
              <a:gd name="connsiteX14" fmla="*/ 5199320 w 5395505"/>
              <a:gd name="connsiteY14" fmla="*/ 1632914 h 5828261"/>
              <a:gd name="connsiteX15" fmla="*/ 5171034 w 5395505"/>
              <a:gd name="connsiteY15" fmla="*/ 1658475 h 5828261"/>
              <a:gd name="connsiteX16" fmla="*/ 5071669 w 5395505"/>
              <a:gd name="connsiteY16" fmla="*/ 1836771 h 5828261"/>
              <a:gd name="connsiteX17" fmla="*/ 5266385 w 5395505"/>
              <a:gd name="connsiteY17" fmla="*/ 2306857 h 5828261"/>
              <a:gd name="connsiteX18" fmla="*/ 5329606 w 5395505"/>
              <a:gd name="connsiteY18" fmla="*/ 2336643 h 5828261"/>
              <a:gd name="connsiteX19" fmla="*/ 5379556 w 5395505"/>
              <a:gd name="connsiteY19" fmla="*/ 2350699 h 5828261"/>
              <a:gd name="connsiteX20" fmla="*/ 2960783 w 5395505"/>
              <a:gd name="connsiteY20" fmla="*/ 5791644 h 5828261"/>
              <a:gd name="connsiteX21" fmla="*/ 2414435 w 5395505"/>
              <a:gd name="connsiteY21" fmla="*/ 5781206 h 5828261"/>
              <a:gd name="connsiteX22" fmla="*/ 2381031 w 5395505"/>
              <a:gd name="connsiteY22" fmla="*/ 5811626 h 5828261"/>
              <a:gd name="connsiteX23" fmla="*/ 570024 w 5395505"/>
              <a:gd name="connsiteY23" fmla="*/ 4562394 h 5828261"/>
              <a:gd name="connsiteX24" fmla="*/ 587058 w 5395505"/>
              <a:gd name="connsiteY24" fmla="*/ 4541325 h 5828261"/>
              <a:gd name="connsiteX25" fmla="*/ 621415 w 5395505"/>
              <a:gd name="connsiteY25" fmla="*/ 4480467 h 5828261"/>
              <a:gd name="connsiteX26" fmla="*/ 508451 w 5395505"/>
              <a:gd name="connsiteY26" fmla="*/ 3984348 h 5828261"/>
              <a:gd name="connsiteX27" fmla="*/ 451133 w 5395505"/>
              <a:gd name="connsiteY27" fmla="*/ 3944363 h 5828261"/>
              <a:gd name="connsiteX28" fmla="*/ 403507 w 5395505"/>
              <a:gd name="connsiteY28" fmla="*/ 3921759 h 5828261"/>
              <a:gd name="connsiteX29" fmla="*/ 2776166 w 5395505"/>
              <a:gd name="connsiteY29" fmla="*/ 482126 h 5828261"/>
              <a:gd name="connsiteX30" fmla="*/ 2798936 w 5395505"/>
              <a:gd name="connsiteY30" fmla="*/ 506135 h 5828261"/>
              <a:gd name="connsiteX31" fmla="*/ 2854744 w 5395505"/>
              <a:gd name="connsiteY31" fmla="*/ 548200 h 5828261"/>
              <a:gd name="connsiteX32" fmla="*/ 3361414 w 5395505"/>
              <a:gd name="connsiteY32" fmla="*/ 501493 h 5828261"/>
              <a:gd name="connsiteX33" fmla="*/ 3408592 w 5395505"/>
              <a:gd name="connsiteY33" fmla="*/ 449935 h 5828261"/>
              <a:gd name="connsiteX34" fmla="*/ 3432002 w 5395505"/>
              <a:gd name="connsiteY34" fmla="*/ 413818 h 5828261"/>
              <a:gd name="connsiteX35" fmla="*/ 3447434 w 5395505"/>
              <a:gd name="connsiteY35" fmla="*/ 0 h 5828261"/>
              <a:gd name="connsiteX36" fmla="*/ 3445827 w 5395505"/>
              <a:gd name="connsiteY36" fmla="*/ 392488 h 5828261"/>
              <a:gd name="connsiteX37" fmla="*/ 3432002 w 5395505"/>
              <a:gd name="connsiteY37" fmla="*/ 413818 h 5828261"/>
              <a:gd name="connsiteX38" fmla="*/ 3019543 w 5395505"/>
              <a:gd name="connsiteY38" fmla="*/ 129303 h 5828261"/>
              <a:gd name="connsiteX39" fmla="*/ 2776166 w 5395505"/>
              <a:gd name="connsiteY39" fmla="*/ 482126 h 5828261"/>
              <a:gd name="connsiteX40" fmla="*/ 2751826 w 5395505"/>
              <a:gd name="connsiteY40" fmla="*/ 456463 h 5828261"/>
              <a:gd name="connsiteX41" fmla="*/ 2678495 w 5395505"/>
              <a:gd name="connsiteY41" fmla="*/ 70883 h 5828261"/>
              <a:gd name="connsiteX42" fmla="*/ 3447434 w 5395505"/>
              <a:gd name="connsiteY42" fmla="*/ 0 h 5828261"/>
              <a:gd name="connsiteX0" fmla="*/ 2381031 w 5395505"/>
              <a:gd name="connsiteY0" fmla="*/ 5811626 h 5828261"/>
              <a:gd name="connsiteX1" fmla="*/ 2362764 w 5395505"/>
              <a:gd name="connsiteY1" fmla="*/ 5828261 h 5828261"/>
              <a:gd name="connsiteX2" fmla="*/ 2381031 w 5395505"/>
              <a:gd name="connsiteY2" fmla="*/ 5811626 h 5828261"/>
              <a:gd name="connsiteX3" fmla="*/ 403507 w 5395505"/>
              <a:gd name="connsiteY3" fmla="*/ 3921759 h 5828261"/>
              <a:gd name="connsiteX4" fmla="*/ 570024 w 5395505"/>
              <a:gd name="connsiteY4" fmla="*/ 4562394 h 5828261"/>
              <a:gd name="connsiteX5" fmla="*/ 544017 w 5395505"/>
              <a:gd name="connsiteY5" fmla="*/ 4594561 h 5828261"/>
              <a:gd name="connsiteX6" fmla="*/ 0 w 5395505"/>
              <a:gd name="connsiteY6" fmla="*/ 3965057 h 5828261"/>
              <a:gd name="connsiteX7" fmla="*/ 389287 w 5395505"/>
              <a:gd name="connsiteY7" fmla="*/ 3915010 h 5828261"/>
              <a:gd name="connsiteX8" fmla="*/ 403507 w 5395505"/>
              <a:gd name="connsiteY8" fmla="*/ 3921759 h 5828261"/>
              <a:gd name="connsiteX9" fmla="*/ 5379556 w 5395505"/>
              <a:gd name="connsiteY9" fmla="*/ 2350699 h 5828261"/>
              <a:gd name="connsiteX10" fmla="*/ 5395505 w 5395505"/>
              <a:gd name="connsiteY10" fmla="*/ 2355187 h 5828261"/>
              <a:gd name="connsiteX11" fmla="*/ 5379556 w 5395505"/>
              <a:gd name="connsiteY11" fmla="*/ 2350699 h 5828261"/>
              <a:gd name="connsiteX12" fmla="*/ 3432002 w 5395505"/>
              <a:gd name="connsiteY12" fmla="*/ 413818 h 5828261"/>
              <a:gd name="connsiteX13" fmla="*/ 5199320 w 5395505"/>
              <a:gd name="connsiteY13" fmla="*/ 1632914 h 5828261"/>
              <a:gd name="connsiteX14" fmla="*/ 5171034 w 5395505"/>
              <a:gd name="connsiteY14" fmla="*/ 1658475 h 5828261"/>
              <a:gd name="connsiteX15" fmla="*/ 5071669 w 5395505"/>
              <a:gd name="connsiteY15" fmla="*/ 1836771 h 5828261"/>
              <a:gd name="connsiteX16" fmla="*/ 5266385 w 5395505"/>
              <a:gd name="connsiteY16" fmla="*/ 2306857 h 5828261"/>
              <a:gd name="connsiteX17" fmla="*/ 5329606 w 5395505"/>
              <a:gd name="connsiteY17" fmla="*/ 2336643 h 5828261"/>
              <a:gd name="connsiteX18" fmla="*/ 5379556 w 5395505"/>
              <a:gd name="connsiteY18" fmla="*/ 2350699 h 5828261"/>
              <a:gd name="connsiteX19" fmla="*/ 2960783 w 5395505"/>
              <a:gd name="connsiteY19" fmla="*/ 5791644 h 5828261"/>
              <a:gd name="connsiteX20" fmla="*/ 2414435 w 5395505"/>
              <a:gd name="connsiteY20" fmla="*/ 5781206 h 5828261"/>
              <a:gd name="connsiteX21" fmla="*/ 2381031 w 5395505"/>
              <a:gd name="connsiteY21" fmla="*/ 5811626 h 5828261"/>
              <a:gd name="connsiteX22" fmla="*/ 570024 w 5395505"/>
              <a:gd name="connsiteY22" fmla="*/ 4562394 h 5828261"/>
              <a:gd name="connsiteX23" fmla="*/ 587058 w 5395505"/>
              <a:gd name="connsiteY23" fmla="*/ 4541325 h 5828261"/>
              <a:gd name="connsiteX24" fmla="*/ 621415 w 5395505"/>
              <a:gd name="connsiteY24" fmla="*/ 4480467 h 5828261"/>
              <a:gd name="connsiteX25" fmla="*/ 508451 w 5395505"/>
              <a:gd name="connsiteY25" fmla="*/ 3984348 h 5828261"/>
              <a:gd name="connsiteX26" fmla="*/ 451133 w 5395505"/>
              <a:gd name="connsiteY26" fmla="*/ 3944363 h 5828261"/>
              <a:gd name="connsiteX27" fmla="*/ 403507 w 5395505"/>
              <a:gd name="connsiteY27" fmla="*/ 3921759 h 5828261"/>
              <a:gd name="connsiteX28" fmla="*/ 2776166 w 5395505"/>
              <a:gd name="connsiteY28" fmla="*/ 482126 h 5828261"/>
              <a:gd name="connsiteX29" fmla="*/ 2798936 w 5395505"/>
              <a:gd name="connsiteY29" fmla="*/ 506135 h 5828261"/>
              <a:gd name="connsiteX30" fmla="*/ 2854744 w 5395505"/>
              <a:gd name="connsiteY30" fmla="*/ 548200 h 5828261"/>
              <a:gd name="connsiteX31" fmla="*/ 3361414 w 5395505"/>
              <a:gd name="connsiteY31" fmla="*/ 501493 h 5828261"/>
              <a:gd name="connsiteX32" fmla="*/ 3408592 w 5395505"/>
              <a:gd name="connsiteY32" fmla="*/ 449935 h 5828261"/>
              <a:gd name="connsiteX33" fmla="*/ 3432002 w 5395505"/>
              <a:gd name="connsiteY33" fmla="*/ 413818 h 5828261"/>
              <a:gd name="connsiteX34" fmla="*/ 3447434 w 5395505"/>
              <a:gd name="connsiteY34" fmla="*/ 0 h 5828261"/>
              <a:gd name="connsiteX35" fmla="*/ 3445827 w 5395505"/>
              <a:gd name="connsiteY35" fmla="*/ 392488 h 5828261"/>
              <a:gd name="connsiteX36" fmla="*/ 3432002 w 5395505"/>
              <a:gd name="connsiteY36" fmla="*/ 413818 h 5828261"/>
              <a:gd name="connsiteX37" fmla="*/ 3019543 w 5395505"/>
              <a:gd name="connsiteY37" fmla="*/ 129303 h 5828261"/>
              <a:gd name="connsiteX38" fmla="*/ 2776166 w 5395505"/>
              <a:gd name="connsiteY38" fmla="*/ 482126 h 5828261"/>
              <a:gd name="connsiteX39" fmla="*/ 2751826 w 5395505"/>
              <a:gd name="connsiteY39" fmla="*/ 456463 h 5828261"/>
              <a:gd name="connsiteX40" fmla="*/ 2678495 w 5395505"/>
              <a:gd name="connsiteY40" fmla="*/ 70883 h 5828261"/>
              <a:gd name="connsiteX41" fmla="*/ 3447434 w 5395505"/>
              <a:gd name="connsiteY41" fmla="*/ 0 h 5828261"/>
              <a:gd name="connsiteX0" fmla="*/ 1991744 w 5006218"/>
              <a:gd name="connsiteY0" fmla="*/ 5811626 h 5828261"/>
              <a:gd name="connsiteX1" fmla="*/ 1973477 w 5006218"/>
              <a:gd name="connsiteY1" fmla="*/ 5828261 h 5828261"/>
              <a:gd name="connsiteX2" fmla="*/ 1991744 w 5006218"/>
              <a:gd name="connsiteY2" fmla="*/ 5811626 h 5828261"/>
              <a:gd name="connsiteX3" fmla="*/ 14220 w 5006218"/>
              <a:gd name="connsiteY3" fmla="*/ 3921759 h 5828261"/>
              <a:gd name="connsiteX4" fmla="*/ 180737 w 5006218"/>
              <a:gd name="connsiteY4" fmla="*/ 4562394 h 5828261"/>
              <a:gd name="connsiteX5" fmla="*/ 154730 w 5006218"/>
              <a:gd name="connsiteY5" fmla="*/ 4594561 h 5828261"/>
              <a:gd name="connsiteX6" fmla="*/ 0 w 5006218"/>
              <a:gd name="connsiteY6" fmla="*/ 3915010 h 5828261"/>
              <a:gd name="connsiteX7" fmla="*/ 14220 w 5006218"/>
              <a:gd name="connsiteY7" fmla="*/ 3921759 h 5828261"/>
              <a:gd name="connsiteX8" fmla="*/ 4990269 w 5006218"/>
              <a:gd name="connsiteY8" fmla="*/ 2350699 h 5828261"/>
              <a:gd name="connsiteX9" fmla="*/ 5006218 w 5006218"/>
              <a:gd name="connsiteY9" fmla="*/ 2355187 h 5828261"/>
              <a:gd name="connsiteX10" fmla="*/ 4990269 w 5006218"/>
              <a:gd name="connsiteY10" fmla="*/ 2350699 h 5828261"/>
              <a:gd name="connsiteX11" fmla="*/ 3042715 w 5006218"/>
              <a:gd name="connsiteY11" fmla="*/ 413818 h 5828261"/>
              <a:gd name="connsiteX12" fmla="*/ 4810033 w 5006218"/>
              <a:gd name="connsiteY12" fmla="*/ 1632914 h 5828261"/>
              <a:gd name="connsiteX13" fmla="*/ 4781747 w 5006218"/>
              <a:gd name="connsiteY13" fmla="*/ 1658475 h 5828261"/>
              <a:gd name="connsiteX14" fmla="*/ 4682382 w 5006218"/>
              <a:gd name="connsiteY14" fmla="*/ 1836771 h 5828261"/>
              <a:gd name="connsiteX15" fmla="*/ 4877098 w 5006218"/>
              <a:gd name="connsiteY15" fmla="*/ 2306857 h 5828261"/>
              <a:gd name="connsiteX16" fmla="*/ 4940319 w 5006218"/>
              <a:gd name="connsiteY16" fmla="*/ 2336643 h 5828261"/>
              <a:gd name="connsiteX17" fmla="*/ 4990269 w 5006218"/>
              <a:gd name="connsiteY17" fmla="*/ 2350699 h 5828261"/>
              <a:gd name="connsiteX18" fmla="*/ 2571496 w 5006218"/>
              <a:gd name="connsiteY18" fmla="*/ 5791644 h 5828261"/>
              <a:gd name="connsiteX19" fmla="*/ 2025148 w 5006218"/>
              <a:gd name="connsiteY19" fmla="*/ 5781206 h 5828261"/>
              <a:gd name="connsiteX20" fmla="*/ 1991744 w 5006218"/>
              <a:gd name="connsiteY20" fmla="*/ 5811626 h 5828261"/>
              <a:gd name="connsiteX21" fmla="*/ 180737 w 5006218"/>
              <a:gd name="connsiteY21" fmla="*/ 4562394 h 5828261"/>
              <a:gd name="connsiteX22" fmla="*/ 197771 w 5006218"/>
              <a:gd name="connsiteY22" fmla="*/ 4541325 h 5828261"/>
              <a:gd name="connsiteX23" fmla="*/ 232128 w 5006218"/>
              <a:gd name="connsiteY23" fmla="*/ 4480467 h 5828261"/>
              <a:gd name="connsiteX24" fmla="*/ 119164 w 5006218"/>
              <a:gd name="connsiteY24" fmla="*/ 3984348 h 5828261"/>
              <a:gd name="connsiteX25" fmla="*/ 61846 w 5006218"/>
              <a:gd name="connsiteY25" fmla="*/ 3944363 h 5828261"/>
              <a:gd name="connsiteX26" fmla="*/ 14220 w 5006218"/>
              <a:gd name="connsiteY26" fmla="*/ 3921759 h 5828261"/>
              <a:gd name="connsiteX27" fmla="*/ 2386879 w 5006218"/>
              <a:gd name="connsiteY27" fmla="*/ 482126 h 5828261"/>
              <a:gd name="connsiteX28" fmla="*/ 2409649 w 5006218"/>
              <a:gd name="connsiteY28" fmla="*/ 506135 h 5828261"/>
              <a:gd name="connsiteX29" fmla="*/ 2465457 w 5006218"/>
              <a:gd name="connsiteY29" fmla="*/ 548200 h 5828261"/>
              <a:gd name="connsiteX30" fmla="*/ 2972127 w 5006218"/>
              <a:gd name="connsiteY30" fmla="*/ 501493 h 5828261"/>
              <a:gd name="connsiteX31" fmla="*/ 3019305 w 5006218"/>
              <a:gd name="connsiteY31" fmla="*/ 449935 h 5828261"/>
              <a:gd name="connsiteX32" fmla="*/ 3042715 w 5006218"/>
              <a:gd name="connsiteY32" fmla="*/ 413818 h 5828261"/>
              <a:gd name="connsiteX33" fmla="*/ 3058147 w 5006218"/>
              <a:gd name="connsiteY33" fmla="*/ 0 h 5828261"/>
              <a:gd name="connsiteX34" fmla="*/ 3056540 w 5006218"/>
              <a:gd name="connsiteY34" fmla="*/ 392488 h 5828261"/>
              <a:gd name="connsiteX35" fmla="*/ 3042715 w 5006218"/>
              <a:gd name="connsiteY35" fmla="*/ 413818 h 5828261"/>
              <a:gd name="connsiteX36" fmla="*/ 2630256 w 5006218"/>
              <a:gd name="connsiteY36" fmla="*/ 129303 h 5828261"/>
              <a:gd name="connsiteX37" fmla="*/ 2386879 w 5006218"/>
              <a:gd name="connsiteY37" fmla="*/ 482126 h 5828261"/>
              <a:gd name="connsiteX38" fmla="*/ 2362539 w 5006218"/>
              <a:gd name="connsiteY38" fmla="*/ 456463 h 5828261"/>
              <a:gd name="connsiteX39" fmla="*/ 2289208 w 5006218"/>
              <a:gd name="connsiteY39" fmla="*/ 70883 h 5828261"/>
              <a:gd name="connsiteX40" fmla="*/ 3058147 w 5006218"/>
              <a:gd name="connsiteY40" fmla="*/ 0 h 5828261"/>
              <a:gd name="connsiteX0" fmla="*/ 1991744 w 5006218"/>
              <a:gd name="connsiteY0" fmla="*/ 5811626 h 5828261"/>
              <a:gd name="connsiteX1" fmla="*/ 1973477 w 5006218"/>
              <a:gd name="connsiteY1" fmla="*/ 5828261 h 5828261"/>
              <a:gd name="connsiteX2" fmla="*/ 1991744 w 5006218"/>
              <a:gd name="connsiteY2" fmla="*/ 5811626 h 5828261"/>
              <a:gd name="connsiteX3" fmla="*/ 14220 w 5006218"/>
              <a:gd name="connsiteY3" fmla="*/ 3921759 h 5828261"/>
              <a:gd name="connsiteX4" fmla="*/ 180737 w 5006218"/>
              <a:gd name="connsiteY4" fmla="*/ 4562394 h 5828261"/>
              <a:gd name="connsiteX5" fmla="*/ 154730 w 5006218"/>
              <a:gd name="connsiteY5" fmla="*/ 4594561 h 5828261"/>
              <a:gd name="connsiteX6" fmla="*/ 0 w 5006218"/>
              <a:gd name="connsiteY6" fmla="*/ 3915010 h 5828261"/>
              <a:gd name="connsiteX7" fmla="*/ 14220 w 5006218"/>
              <a:gd name="connsiteY7" fmla="*/ 3921759 h 5828261"/>
              <a:gd name="connsiteX8" fmla="*/ 4990269 w 5006218"/>
              <a:gd name="connsiteY8" fmla="*/ 2350699 h 5828261"/>
              <a:gd name="connsiteX9" fmla="*/ 5006218 w 5006218"/>
              <a:gd name="connsiteY9" fmla="*/ 2355187 h 5828261"/>
              <a:gd name="connsiteX10" fmla="*/ 4990269 w 5006218"/>
              <a:gd name="connsiteY10" fmla="*/ 2350699 h 5828261"/>
              <a:gd name="connsiteX11" fmla="*/ 3042715 w 5006218"/>
              <a:gd name="connsiteY11" fmla="*/ 413818 h 5828261"/>
              <a:gd name="connsiteX12" fmla="*/ 4810033 w 5006218"/>
              <a:gd name="connsiteY12" fmla="*/ 1632914 h 5828261"/>
              <a:gd name="connsiteX13" fmla="*/ 4781747 w 5006218"/>
              <a:gd name="connsiteY13" fmla="*/ 1658475 h 5828261"/>
              <a:gd name="connsiteX14" fmla="*/ 4682382 w 5006218"/>
              <a:gd name="connsiteY14" fmla="*/ 1836771 h 5828261"/>
              <a:gd name="connsiteX15" fmla="*/ 4877098 w 5006218"/>
              <a:gd name="connsiteY15" fmla="*/ 2306857 h 5828261"/>
              <a:gd name="connsiteX16" fmla="*/ 4940319 w 5006218"/>
              <a:gd name="connsiteY16" fmla="*/ 2336643 h 5828261"/>
              <a:gd name="connsiteX17" fmla="*/ 4990269 w 5006218"/>
              <a:gd name="connsiteY17" fmla="*/ 2350699 h 5828261"/>
              <a:gd name="connsiteX18" fmla="*/ 2571496 w 5006218"/>
              <a:gd name="connsiteY18" fmla="*/ 5791644 h 5828261"/>
              <a:gd name="connsiteX19" fmla="*/ 2025148 w 5006218"/>
              <a:gd name="connsiteY19" fmla="*/ 5781206 h 5828261"/>
              <a:gd name="connsiteX20" fmla="*/ 1991744 w 5006218"/>
              <a:gd name="connsiteY20" fmla="*/ 5811626 h 5828261"/>
              <a:gd name="connsiteX21" fmla="*/ 180737 w 5006218"/>
              <a:gd name="connsiteY21" fmla="*/ 4562394 h 5828261"/>
              <a:gd name="connsiteX22" fmla="*/ 232128 w 5006218"/>
              <a:gd name="connsiteY22" fmla="*/ 4480467 h 5828261"/>
              <a:gd name="connsiteX23" fmla="*/ 119164 w 5006218"/>
              <a:gd name="connsiteY23" fmla="*/ 3984348 h 5828261"/>
              <a:gd name="connsiteX24" fmla="*/ 61846 w 5006218"/>
              <a:gd name="connsiteY24" fmla="*/ 3944363 h 5828261"/>
              <a:gd name="connsiteX25" fmla="*/ 14220 w 5006218"/>
              <a:gd name="connsiteY25" fmla="*/ 3921759 h 5828261"/>
              <a:gd name="connsiteX26" fmla="*/ 2386879 w 5006218"/>
              <a:gd name="connsiteY26" fmla="*/ 482126 h 5828261"/>
              <a:gd name="connsiteX27" fmla="*/ 2409649 w 5006218"/>
              <a:gd name="connsiteY27" fmla="*/ 506135 h 5828261"/>
              <a:gd name="connsiteX28" fmla="*/ 2465457 w 5006218"/>
              <a:gd name="connsiteY28" fmla="*/ 548200 h 5828261"/>
              <a:gd name="connsiteX29" fmla="*/ 2972127 w 5006218"/>
              <a:gd name="connsiteY29" fmla="*/ 501493 h 5828261"/>
              <a:gd name="connsiteX30" fmla="*/ 3019305 w 5006218"/>
              <a:gd name="connsiteY30" fmla="*/ 449935 h 5828261"/>
              <a:gd name="connsiteX31" fmla="*/ 3042715 w 5006218"/>
              <a:gd name="connsiteY31" fmla="*/ 413818 h 5828261"/>
              <a:gd name="connsiteX32" fmla="*/ 3058147 w 5006218"/>
              <a:gd name="connsiteY32" fmla="*/ 0 h 5828261"/>
              <a:gd name="connsiteX33" fmla="*/ 3056540 w 5006218"/>
              <a:gd name="connsiteY33" fmla="*/ 392488 h 5828261"/>
              <a:gd name="connsiteX34" fmla="*/ 3042715 w 5006218"/>
              <a:gd name="connsiteY34" fmla="*/ 413818 h 5828261"/>
              <a:gd name="connsiteX35" fmla="*/ 2630256 w 5006218"/>
              <a:gd name="connsiteY35" fmla="*/ 129303 h 5828261"/>
              <a:gd name="connsiteX36" fmla="*/ 2386879 w 5006218"/>
              <a:gd name="connsiteY36" fmla="*/ 482126 h 5828261"/>
              <a:gd name="connsiteX37" fmla="*/ 2362539 w 5006218"/>
              <a:gd name="connsiteY37" fmla="*/ 456463 h 5828261"/>
              <a:gd name="connsiteX38" fmla="*/ 2289208 w 5006218"/>
              <a:gd name="connsiteY38" fmla="*/ 70883 h 5828261"/>
              <a:gd name="connsiteX39" fmla="*/ 3058147 w 5006218"/>
              <a:gd name="connsiteY39" fmla="*/ 0 h 5828261"/>
              <a:gd name="connsiteX0" fmla="*/ 1991744 w 5006218"/>
              <a:gd name="connsiteY0" fmla="*/ 5811626 h 5828261"/>
              <a:gd name="connsiteX1" fmla="*/ 1973477 w 5006218"/>
              <a:gd name="connsiteY1" fmla="*/ 5828261 h 5828261"/>
              <a:gd name="connsiteX2" fmla="*/ 1991744 w 5006218"/>
              <a:gd name="connsiteY2" fmla="*/ 5811626 h 5828261"/>
              <a:gd name="connsiteX3" fmla="*/ 14220 w 5006218"/>
              <a:gd name="connsiteY3" fmla="*/ 3921759 h 5828261"/>
              <a:gd name="connsiteX4" fmla="*/ 154730 w 5006218"/>
              <a:gd name="connsiteY4" fmla="*/ 4594561 h 5828261"/>
              <a:gd name="connsiteX5" fmla="*/ 0 w 5006218"/>
              <a:gd name="connsiteY5" fmla="*/ 3915010 h 5828261"/>
              <a:gd name="connsiteX6" fmla="*/ 14220 w 5006218"/>
              <a:gd name="connsiteY6" fmla="*/ 3921759 h 5828261"/>
              <a:gd name="connsiteX7" fmla="*/ 4990269 w 5006218"/>
              <a:gd name="connsiteY7" fmla="*/ 2350699 h 5828261"/>
              <a:gd name="connsiteX8" fmla="*/ 5006218 w 5006218"/>
              <a:gd name="connsiteY8" fmla="*/ 2355187 h 5828261"/>
              <a:gd name="connsiteX9" fmla="*/ 4990269 w 5006218"/>
              <a:gd name="connsiteY9" fmla="*/ 2350699 h 5828261"/>
              <a:gd name="connsiteX10" fmla="*/ 3042715 w 5006218"/>
              <a:gd name="connsiteY10" fmla="*/ 413818 h 5828261"/>
              <a:gd name="connsiteX11" fmla="*/ 4810033 w 5006218"/>
              <a:gd name="connsiteY11" fmla="*/ 1632914 h 5828261"/>
              <a:gd name="connsiteX12" fmla="*/ 4781747 w 5006218"/>
              <a:gd name="connsiteY12" fmla="*/ 1658475 h 5828261"/>
              <a:gd name="connsiteX13" fmla="*/ 4682382 w 5006218"/>
              <a:gd name="connsiteY13" fmla="*/ 1836771 h 5828261"/>
              <a:gd name="connsiteX14" fmla="*/ 4877098 w 5006218"/>
              <a:gd name="connsiteY14" fmla="*/ 2306857 h 5828261"/>
              <a:gd name="connsiteX15" fmla="*/ 4940319 w 5006218"/>
              <a:gd name="connsiteY15" fmla="*/ 2336643 h 5828261"/>
              <a:gd name="connsiteX16" fmla="*/ 4990269 w 5006218"/>
              <a:gd name="connsiteY16" fmla="*/ 2350699 h 5828261"/>
              <a:gd name="connsiteX17" fmla="*/ 2571496 w 5006218"/>
              <a:gd name="connsiteY17" fmla="*/ 5791644 h 5828261"/>
              <a:gd name="connsiteX18" fmla="*/ 2025148 w 5006218"/>
              <a:gd name="connsiteY18" fmla="*/ 5781206 h 5828261"/>
              <a:gd name="connsiteX19" fmla="*/ 1991744 w 5006218"/>
              <a:gd name="connsiteY19" fmla="*/ 5811626 h 5828261"/>
              <a:gd name="connsiteX20" fmla="*/ 180737 w 5006218"/>
              <a:gd name="connsiteY20" fmla="*/ 4562394 h 5828261"/>
              <a:gd name="connsiteX21" fmla="*/ 232128 w 5006218"/>
              <a:gd name="connsiteY21" fmla="*/ 4480467 h 5828261"/>
              <a:gd name="connsiteX22" fmla="*/ 119164 w 5006218"/>
              <a:gd name="connsiteY22" fmla="*/ 3984348 h 5828261"/>
              <a:gd name="connsiteX23" fmla="*/ 61846 w 5006218"/>
              <a:gd name="connsiteY23" fmla="*/ 3944363 h 5828261"/>
              <a:gd name="connsiteX24" fmla="*/ 14220 w 5006218"/>
              <a:gd name="connsiteY24" fmla="*/ 3921759 h 5828261"/>
              <a:gd name="connsiteX25" fmla="*/ 2386879 w 5006218"/>
              <a:gd name="connsiteY25" fmla="*/ 482126 h 5828261"/>
              <a:gd name="connsiteX26" fmla="*/ 2409649 w 5006218"/>
              <a:gd name="connsiteY26" fmla="*/ 506135 h 5828261"/>
              <a:gd name="connsiteX27" fmla="*/ 2465457 w 5006218"/>
              <a:gd name="connsiteY27" fmla="*/ 548200 h 5828261"/>
              <a:gd name="connsiteX28" fmla="*/ 2972127 w 5006218"/>
              <a:gd name="connsiteY28" fmla="*/ 501493 h 5828261"/>
              <a:gd name="connsiteX29" fmla="*/ 3019305 w 5006218"/>
              <a:gd name="connsiteY29" fmla="*/ 449935 h 5828261"/>
              <a:gd name="connsiteX30" fmla="*/ 3042715 w 5006218"/>
              <a:gd name="connsiteY30" fmla="*/ 413818 h 5828261"/>
              <a:gd name="connsiteX31" fmla="*/ 3058147 w 5006218"/>
              <a:gd name="connsiteY31" fmla="*/ 0 h 5828261"/>
              <a:gd name="connsiteX32" fmla="*/ 3056540 w 5006218"/>
              <a:gd name="connsiteY32" fmla="*/ 392488 h 5828261"/>
              <a:gd name="connsiteX33" fmla="*/ 3042715 w 5006218"/>
              <a:gd name="connsiteY33" fmla="*/ 413818 h 5828261"/>
              <a:gd name="connsiteX34" fmla="*/ 2630256 w 5006218"/>
              <a:gd name="connsiteY34" fmla="*/ 129303 h 5828261"/>
              <a:gd name="connsiteX35" fmla="*/ 2386879 w 5006218"/>
              <a:gd name="connsiteY35" fmla="*/ 482126 h 5828261"/>
              <a:gd name="connsiteX36" fmla="*/ 2362539 w 5006218"/>
              <a:gd name="connsiteY36" fmla="*/ 456463 h 5828261"/>
              <a:gd name="connsiteX37" fmla="*/ 2289208 w 5006218"/>
              <a:gd name="connsiteY37" fmla="*/ 70883 h 5828261"/>
              <a:gd name="connsiteX38" fmla="*/ 3058147 w 5006218"/>
              <a:gd name="connsiteY38" fmla="*/ 0 h 5828261"/>
              <a:gd name="connsiteX0" fmla="*/ 4976049 w 4991998"/>
              <a:gd name="connsiteY0" fmla="*/ 2350699 h 5828261"/>
              <a:gd name="connsiteX1" fmla="*/ 4991998 w 4991998"/>
              <a:gd name="connsiteY1" fmla="*/ 2355187 h 5828261"/>
              <a:gd name="connsiteX2" fmla="*/ 4976049 w 4991998"/>
              <a:gd name="connsiteY2" fmla="*/ 2350699 h 5828261"/>
              <a:gd name="connsiteX3" fmla="*/ 3028495 w 4991998"/>
              <a:gd name="connsiteY3" fmla="*/ 413818 h 5828261"/>
              <a:gd name="connsiteX4" fmla="*/ 4795813 w 4991998"/>
              <a:gd name="connsiteY4" fmla="*/ 1632914 h 5828261"/>
              <a:gd name="connsiteX5" fmla="*/ 4767527 w 4991998"/>
              <a:gd name="connsiteY5" fmla="*/ 1658475 h 5828261"/>
              <a:gd name="connsiteX6" fmla="*/ 4668162 w 4991998"/>
              <a:gd name="connsiteY6" fmla="*/ 1836771 h 5828261"/>
              <a:gd name="connsiteX7" fmla="*/ 4862878 w 4991998"/>
              <a:gd name="connsiteY7" fmla="*/ 2306857 h 5828261"/>
              <a:gd name="connsiteX8" fmla="*/ 4926099 w 4991998"/>
              <a:gd name="connsiteY8" fmla="*/ 2336643 h 5828261"/>
              <a:gd name="connsiteX9" fmla="*/ 4976049 w 4991998"/>
              <a:gd name="connsiteY9" fmla="*/ 2350699 h 5828261"/>
              <a:gd name="connsiteX10" fmla="*/ 2557276 w 4991998"/>
              <a:gd name="connsiteY10" fmla="*/ 5791644 h 5828261"/>
              <a:gd name="connsiteX11" fmla="*/ 2010928 w 4991998"/>
              <a:gd name="connsiteY11" fmla="*/ 5781206 h 5828261"/>
              <a:gd name="connsiteX12" fmla="*/ 1977524 w 4991998"/>
              <a:gd name="connsiteY12" fmla="*/ 5811626 h 5828261"/>
              <a:gd name="connsiteX13" fmla="*/ 166517 w 4991998"/>
              <a:gd name="connsiteY13" fmla="*/ 4562394 h 5828261"/>
              <a:gd name="connsiteX14" fmla="*/ 217908 w 4991998"/>
              <a:gd name="connsiteY14" fmla="*/ 4480467 h 5828261"/>
              <a:gd name="connsiteX15" fmla="*/ 104944 w 4991998"/>
              <a:gd name="connsiteY15" fmla="*/ 3984348 h 5828261"/>
              <a:gd name="connsiteX16" fmla="*/ 47626 w 4991998"/>
              <a:gd name="connsiteY16" fmla="*/ 3944363 h 5828261"/>
              <a:gd name="connsiteX17" fmla="*/ 0 w 4991998"/>
              <a:gd name="connsiteY17" fmla="*/ 3921759 h 5828261"/>
              <a:gd name="connsiteX18" fmla="*/ 2372659 w 4991998"/>
              <a:gd name="connsiteY18" fmla="*/ 482126 h 5828261"/>
              <a:gd name="connsiteX19" fmla="*/ 2395429 w 4991998"/>
              <a:gd name="connsiteY19" fmla="*/ 506135 h 5828261"/>
              <a:gd name="connsiteX20" fmla="*/ 2451237 w 4991998"/>
              <a:gd name="connsiteY20" fmla="*/ 548200 h 5828261"/>
              <a:gd name="connsiteX21" fmla="*/ 2957907 w 4991998"/>
              <a:gd name="connsiteY21" fmla="*/ 501493 h 5828261"/>
              <a:gd name="connsiteX22" fmla="*/ 3005085 w 4991998"/>
              <a:gd name="connsiteY22" fmla="*/ 449935 h 5828261"/>
              <a:gd name="connsiteX23" fmla="*/ 3028495 w 4991998"/>
              <a:gd name="connsiteY23" fmla="*/ 413818 h 5828261"/>
              <a:gd name="connsiteX24" fmla="*/ 3043927 w 4991998"/>
              <a:gd name="connsiteY24" fmla="*/ 0 h 5828261"/>
              <a:gd name="connsiteX25" fmla="*/ 3042320 w 4991998"/>
              <a:gd name="connsiteY25" fmla="*/ 392488 h 5828261"/>
              <a:gd name="connsiteX26" fmla="*/ 3028495 w 4991998"/>
              <a:gd name="connsiteY26" fmla="*/ 413818 h 5828261"/>
              <a:gd name="connsiteX27" fmla="*/ 2616036 w 4991998"/>
              <a:gd name="connsiteY27" fmla="*/ 129303 h 5828261"/>
              <a:gd name="connsiteX28" fmla="*/ 2372659 w 4991998"/>
              <a:gd name="connsiteY28" fmla="*/ 482126 h 5828261"/>
              <a:gd name="connsiteX29" fmla="*/ 2348319 w 4991998"/>
              <a:gd name="connsiteY29" fmla="*/ 456463 h 5828261"/>
              <a:gd name="connsiteX30" fmla="*/ 2274988 w 4991998"/>
              <a:gd name="connsiteY30" fmla="*/ 70883 h 5828261"/>
              <a:gd name="connsiteX31" fmla="*/ 3043927 w 4991998"/>
              <a:gd name="connsiteY31" fmla="*/ 0 h 5828261"/>
              <a:gd name="connsiteX32" fmla="*/ 1959257 w 4991998"/>
              <a:gd name="connsiteY32" fmla="*/ 5828261 h 5828261"/>
              <a:gd name="connsiteX33" fmla="*/ 1977524 w 4991998"/>
              <a:gd name="connsiteY33" fmla="*/ 5811626 h 5828261"/>
              <a:gd name="connsiteX34" fmla="*/ 0 w 4991998"/>
              <a:gd name="connsiteY34" fmla="*/ 3921759 h 5828261"/>
              <a:gd name="connsiteX35" fmla="*/ 231950 w 4991998"/>
              <a:gd name="connsiteY35" fmla="*/ 4686001 h 5828261"/>
              <a:gd name="connsiteX0" fmla="*/ 4976049 w 4991998"/>
              <a:gd name="connsiteY0" fmla="*/ 2350699 h 5828261"/>
              <a:gd name="connsiteX1" fmla="*/ 4991998 w 4991998"/>
              <a:gd name="connsiteY1" fmla="*/ 2355187 h 5828261"/>
              <a:gd name="connsiteX2" fmla="*/ 4976049 w 4991998"/>
              <a:gd name="connsiteY2" fmla="*/ 2350699 h 5828261"/>
              <a:gd name="connsiteX3" fmla="*/ 3028495 w 4991998"/>
              <a:gd name="connsiteY3" fmla="*/ 413818 h 5828261"/>
              <a:gd name="connsiteX4" fmla="*/ 4795813 w 4991998"/>
              <a:gd name="connsiteY4" fmla="*/ 1632914 h 5828261"/>
              <a:gd name="connsiteX5" fmla="*/ 4767527 w 4991998"/>
              <a:gd name="connsiteY5" fmla="*/ 1658475 h 5828261"/>
              <a:gd name="connsiteX6" fmla="*/ 4668162 w 4991998"/>
              <a:gd name="connsiteY6" fmla="*/ 1836771 h 5828261"/>
              <a:gd name="connsiteX7" fmla="*/ 4862878 w 4991998"/>
              <a:gd name="connsiteY7" fmla="*/ 2306857 h 5828261"/>
              <a:gd name="connsiteX8" fmla="*/ 4926099 w 4991998"/>
              <a:gd name="connsiteY8" fmla="*/ 2336643 h 5828261"/>
              <a:gd name="connsiteX9" fmla="*/ 2557276 w 4991998"/>
              <a:gd name="connsiteY9" fmla="*/ 5791644 h 5828261"/>
              <a:gd name="connsiteX10" fmla="*/ 2010928 w 4991998"/>
              <a:gd name="connsiteY10" fmla="*/ 5781206 h 5828261"/>
              <a:gd name="connsiteX11" fmla="*/ 1977524 w 4991998"/>
              <a:gd name="connsiteY11" fmla="*/ 5811626 h 5828261"/>
              <a:gd name="connsiteX12" fmla="*/ 166517 w 4991998"/>
              <a:gd name="connsiteY12" fmla="*/ 4562394 h 5828261"/>
              <a:gd name="connsiteX13" fmla="*/ 217908 w 4991998"/>
              <a:gd name="connsiteY13" fmla="*/ 4480467 h 5828261"/>
              <a:gd name="connsiteX14" fmla="*/ 104944 w 4991998"/>
              <a:gd name="connsiteY14" fmla="*/ 3984348 h 5828261"/>
              <a:gd name="connsiteX15" fmla="*/ 47626 w 4991998"/>
              <a:gd name="connsiteY15" fmla="*/ 3944363 h 5828261"/>
              <a:gd name="connsiteX16" fmla="*/ 0 w 4991998"/>
              <a:gd name="connsiteY16" fmla="*/ 3921759 h 5828261"/>
              <a:gd name="connsiteX17" fmla="*/ 2372659 w 4991998"/>
              <a:gd name="connsiteY17" fmla="*/ 482126 h 5828261"/>
              <a:gd name="connsiteX18" fmla="*/ 2395429 w 4991998"/>
              <a:gd name="connsiteY18" fmla="*/ 506135 h 5828261"/>
              <a:gd name="connsiteX19" fmla="*/ 2451237 w 4991998"/>
              <a:gd name="connsiteY19" fmla="*/ 548200 h 5828261"/>
              <a:gd name="connsiteX20" fmla="*/ 2957907 w 4991998"/>
              <a:gd name="connsiteY20" fmla="*/ 501493 h 5828261"/>
              <a:gd name="connsiteX21" fmla="*/ 3005085 w 4991998"/>
              <a:gd name="connsiteY21" fmla="*/ 449935 h 5828261"/>
              <a:gd name="connsiteX22" fmla="*/ 3028495 w 4991998"/>
              <a:gd name="connsiteY22" fmla="*/ 413818 h 5828261"/>
              <a:gd name="connsiteX23" fmla="*/ 3043927 w 4991998"/>
              <a:gd name="connsiteY23" fmla="*/ 0 h 5828261"/>
              <a:gd name="connsiteX24" fmla="*/ 3042320 w 4991998"/>
              <a:gd name="connsiteY24" fmla="*/ 392488 h 5828261"/>
              <a:gd name="connsiteX25" fmla="*/ 3028495 w 4991998"/>
              <a:gd name="connsiteY25" fmla="*/ 413818 h 5828261"/>
              <a:gd name="connsiteX26" fmla="*/ 2616036 w 4991998"/>
              <a:gd name="connsiteY26" fmla="*/ 129303 h 5828261"/>
              <a:gd name="connsiteX27" fmla="*/ 2372659 w 4991998"/>
              <a:gd name="connsiteY27" fmla="*/ 482126 h 5828261"/>
              <a:gd name="connsiteX28" fmla="*/ 2348319 w 4991998"/>
              <a:gd name="connsiteY28" fmla="*/ 456463 h 5828261"/>
              <a:gd name="connsiteX29" fmla="*/ 2274988 w 4991998"/>
              <a:gd name="connsiteY29" fmla="*/ 70883 h 5828261"/>
              <a:gd name="connsiteX30" fmla="*/ 3043927 w 4991998"/>
              <a:gd name="connsiteY30" fmla="*/ 0 h 5828261"/>
              <a:gd name="connsiteX31" fmla="*/ 1959257 w 4991998"/>
              <a:gd name="connsiteY31" fmla="*/ 5828261 h 5828261"/>
              <a:gd name="connsiteX32" fmla="*/ 1977524 w 4991998"/>
              <a:gd name="connsiteY32" fmla="*/ 5811626 h 5828261"/>
              <a:gd name="connsiteX33" fmla="*/ 3043927 w 4991998"/>
              <a:gd name="connsiteY33" fmla="*/ 0 h 5828261"/>
              <a:gd name="connsiteX34" fmla="*/ 0 w 4991998"/>
              <a:gd name="connsiteY34" fmla="*/ 3921759 h 5828261"/>
              <a:gd name="connsiteX35" fmla="*/ 231950 w 4991998"/>
              <a:gd name="connsiteY35" fmla="*/ 4686001 h 5828261"/>
              <a:gd name="connsiteX0" fmla="*/ 4976049 w 4991998"/>
              <a:gd name="connsiteY0" fmla="*/ 2350699 h 5828261"/>
              <a:gd name="connsiteX1" fmla="*/ 4991998 w 4991998"/>
              <a:gd name="connsiteY1" fmla="*/ 2355187 h 5828261"/>
              <a:gd name="connsiteX2" fmla="*/ 4976049 w 4991998"/>
              <a:gd name="connsiteY2" fmla="*/ 2350699 h 5828261"/>
              <a:gd name="connsiteX3" fmla="*/ 3028495 w 4991998"/>
              <a:gd name="connsiteY3" fmla="*/ 413818 h 5828261"/>
              <a:gd name="connsiteX4" fmla="*/ 4795813 w 4991998"/>
              <a:gd name="connsiteY4" fmla="*/ 1632914 h 5828261"/>
              <a:gd name="connsiteX5" fmla="*/ 4767527 w 4991998"/>
              <a:gd name="connsiteY5" fmla="*/ 1658475 h 5828261"/>
              <a:gd name="connsiteX6" fmla="*/ 4668162 w 4991998"/>
              <a:gd name="connsiteY6" fmla="*/ 1836771 h 5828261"/>
              <a:gd name="connsiteX7" fmla="*/ 4862878 w 4991998"/>
              <a:gd name="connsiteY7" fmla="*/ 2306857 h 5828261"/>
              <a:gd name="connsiteX8" fmla="*/ 4926099 w 4991998"/>
              <a:gd name="connsiteY8" fmla="*/ 2336643 h 5828261"/>
              <a:gd name="connsiteX9" fmla="*/ 2557276 w 4991998"/>
              <a:gd name="connsiteY9" fmla="*/ 5791644 h 5828261"/>
              <a:gd name="connsiteX10" fmla="*/ 2010928 w 4991998"/>
              <a:gd name="connsiteY10" fmla="*/ 5781206 h 5828261"/>
              <a:gd name="connsiteX11" fmla="*/ 1977524 w 4991998"/>
              <a:gd name="connsiteY11" fmla="*/ 5811626 h 5828261"/>
              <a:gd name="connsiteX12" fmla="*/ 166517 w 4991998"/>
              <a:gd name="connsiteY12" fmla="*/ 4562394 h 5828261"/>
              <a:gd name="connsiteX13" fmla="*/ 217908 w 4991998"/>
              <a:gd name="connsiteY13" fmla="*/ 4480467 h 5828261"/>
              <a:gd name="connsiteX14" fmla="*/ 104944 w 4991998"/>
              <a:gd name="connsiteY14" fmla="*/ 3984348 h 5828261"/>
              <a:gd name="connsiteX15" fmla="*/ 47626 w 4991998"/>
              <a:gd name="connsiteY15" fmla="*/ 3944363 h 5828261"/>
              <a:gd name="connsiteX16" fmla="*/ 0 w 4991998"/>
              <a:gd name="connsiteY16" fmla="*/ 3921759 h 5828261"/>
              <a:gd name="connsiteX17" fmla="*/ 2372659 w 4991998"/>
              <a:gd name="connsiteY17" fmla="*/ 482126 h 5828261"/>
              <a:gd name="connsiteX18" fmla="*/ 2395429 w 4991998"/>
              <a:gd name="connsiteY18" fmla="*/ 506135 h 5828261"/>
              <a:gd name="connsiteX19" fmla="*/ 2451237 w 4991998"/>
              <a:gd name="connsiteY19" fmla="*/ 548200 h 5828261"/>
              <a:gd name="connsiteX20" fmla="*/ 2957907 w 4991998"/>
              <a:gd name="connsiteY20" fmla="*/ 501493 h 5828261"/>
              <a:gd name="connsiteX21" fmla="*/ 3005085 w 4991998"/>
              <a:gd name="connsiteY21" fmla="*/ 449935 h 5828261"/>
              <a:gd name="connsiteX22" fmla="*/ 3028495 w 4991998"/>
              <a:gd name="connsiteY22" fmla="*/ 413818 h 5828261"/>
              <a:gd name="connsiteX23" fmla="*/ 3043927 w 4991998"/>
              <a:gd name="connsiteY23" fmla="*/ 0 h 5828261"/>
              <a:gd name="connsiteX24" fmla="*/ 3042320 w 4991998"/>
              <a:gd name="connsiteY24" fmla="*/ 392488 h 5828261"/>
              <a:gd name="connsiteX25" fmla="*/ 3028495 w 4991998"/>
              <a:gd name="connsiteY25" fmla="*/ 413818 h 5828261"/>
              <a:gd name="connsiteX26" fmla="*/ 2616036 w 4991998"/>
              <a:gd name="connsiteY26" fmla="*/ 129303 h 5828261"/>
              <a:gd name="connsiteX27" fmla="*/ 2372659 w 4991998"/>
              <a:gd name="connsiteY27" fmla="*/ 482126 h 5828261"/>
              <a:gd name="connsiteX28" fmla="*/ 2348319 w 4991998"/>
              <a:gd name="connsiteY28" fmla="*/ 456463 h 5828261"/>
              <a:gd name="connsiteX29" fmla="*/ 2274988 w 4991998"/>
              <a:gd name="connsiteY29" fmla="*/ 70883 h 5828261"/>
              <a:gd name="connsiteX30" fmla="*/ 3043927 w 4991998"/>
              <a:gd name="connsiteY30" fmla="*/ 0 h 5828261"/>
              <a:gd name="connsiteX31" fmla="*/ 1959257 w 4991998"/>
              <a:gd name="connsiteY31" fmla="*/ 5828261 h 5828261"/>
              <a:gd name="connsiteX32" fmla="*/ 3043927 w 4991998"/>
              <a:gd name="connsiteY32" fmla="*/ 0 h 5828261"/>
              <a:gd name="connsiteX33" fmla="*/ 0 w 4991998"/>
              <a:gd name="connsiteY33" fmla="*/ 3921759 h 5828261"/>
              <a:gd name="connsiteX34" fmla="*/ 231950 w 4991998"/>
              <a:gd name="connsiteY34" fmla="*/ 4686001 h 5828261"/>
              <a:gd name="connsiteX0" fmla="*/ 4976049 w 4991998"/>
              <a:gd name="connsiteY0" fmla="*/ 2350699 h 5811626"/>
              <a:gd name="connsiteX1" fmla="*/ 4991998 w 4991998"/>
              <a:gd name="connsiteY1" fmla="*/ 2355187 h 5811626"/>
              <a:gd name="connsiteX2" fmla="*/ 4976049 w 4991998"/>
              <a:gd name="connsiteY2" fmla="*/ 2350699 h 5811626"/>
              <a:gd name="connsiteX3" fmla="*/ 3028495 w 4991998"/>
              <a:gd name="connsiteY3" fmla="*/ 413818 h 5811626"/>
              <a:gd name="connsiteX4" fmla="*/ 4795813 w 4991998"/>
              <a:gd name="connsiteY4" fmla="*/ 1632914 h 5811626"/>
              <a:gd name="connsiteX5" fmla="*/ 4767527 w 4991998"/>
              <a:gd name="connsiteY5" fmla="*/ 1658475 h 5811626"/>
              <a:gd name="connsiteX6" fmla="*/ 4668162 w 4991998"/>
              <a:gd name="connsiteY6" fmla="*/ 1836771 h 5811626"/>
              <a:gd name="connsiteX7" fmla="*/ 4862878 w 4991998"/>
              <a:gd name="connsiteY7" fmla="*/ 2306857 h 5811626"/>
              <a:gd name="connsiteX8" fmla="*/ 4926099 w 4991998"/>
              <a:gd name="connsiteY8" fmla="*/ 2336643 h 5811626"/>
              <a:gd name="connsiteX9" fmla="*/ 2557276 w 4991998"/>
              <a:gd name="connsiteY9" fmla="*/ 5791644 h 5811626"/>
              <a:gd name="connsiteX10" fmla="*/ 2010928 w 4991998"/>
              <a:gd name="connsiteY10" fmla="*/ 5781206 h 5811626"/>
              <a:gd name="connsiteX11" fmla="*/ 1977524 w 4991998"/>
              <a:gd name="connsiteY11" fmla="*/ 5811626 h 5811626"/>
              <a:gd name="connsiteX12" fmla="*/ 166517 w 4991998"/>
              <a:gd name="connsiteY12" fmla="*/ 4562394 h 5811626"/>
              <a:gd name="connsiteX13" fmla="*/ 217908 w 4991998"/>
              <a:gd name="connsiteY13" fmla="*/ 4480467 h 5811626"/>
              <a:gd name="connsiteX14" fmla="*/ 104944 w 4991998"/>
              <a:gd name="connsiteY14" fmla="*/ 3984348 h 5811626"/>
              <a:gd name="connsiteX15" fmla="*/ 47626 w 4991998"/>
              <a:gd name="connsiteY15" fmla="*/ 3944363 h 5811626"/>
              <a:gd name="connsiteX16" fmla="*/ 0 w 4991998"/>
              <a:gd name="connsiteY16" fmla="*/ 3921759 h 5811626"/>
              <a:gd name="connsiteX17" fmla="*/ 2372659 w 4991998"/>
              <a:gd name="connsiteY17" fmla="*/ 482126 h 5811626"/>
              <a:gd name="connsiteX18" fmla="*/ 2395429 w 4991998"/>
              <a:gd name="connsiteY18" fmla="*/ 506135 h 5811626"/>
              <a:gd name="connsiteX19" fmla="*/ 2451237 w 4991998"/>
              <a:gd name="connsiteY19" fmla="*/ 548200 h 5811626"/>
              <a:gd name="connsiteX20" fmla="*/ 2957907 w 4991998"/>
              <a:gd name="connsiteY20" fmla="*/ 501493 h 5811626"/>
              <a:gd name="connsiteX21" fmla="*/ 3005085 w 4991998"/>
              <a:gd name="connsiteY21" fmla="*/ 449935 h 5811626"/>
              <a:gd name="connsiteX22" fmla="*/ 3028495 w 4991998"/>
              <a:gd name="connsiteY22" fmla="*/ 413818 h 5811626"/>
              <a:gd name="connsiteX23" fmla="*/ 3043927 w 4991998"/>
              <a:gd name="connsiteY23" fmla="*/ 0 h 5811626"/>
              <a:gd name="connsiteX24" fmla="*/ 3042320 w 4991998"/>
              <a:gd name="connsiteY24" fmla="*/ 392488 h 5811626"/>
              <a:gd name="connsiteX25" fmla="*/ 3028495 w 4991998"/>
              <a:gd name="connsiteY25" fmla="*/ 413818 h 5811626"/>
              <a:gd name="connsiteX26" fmla="*/ 2616036 w 4991998"/>
              <a:gd name="connsiteY26" fmla="*/ 129303 h 5811626"/>
              <a:gd name="connsiteX27" fmla="*/ 2372659 w 4991998"/>
              <a:gd name="connsiteY27" fmla="*/ 482126 h 5811626"/>
              <a:gd name="connsiteX28" fmla="*/ 2348319 w 4991998"/>
              <a:gd name="connsiteY28" fmla="*/ 456463 h 5811626"/>
              <a:gd name="connsiteX29" fmla="*/ 2274988 w 4991998"/>
              <a:gd name="connsiteY29" fmla="*/ 70883 h 5811626"/>
              <a:gd name="connsiteX30" fmla="*/ 3043927 w 4991998"/>
              <a:gd name="connsiteY30" fmla="*/ 0 h 5811626"/>
              <a:gd name="connsiteX31" fmla="*/ 3043927 w 4991998"/>
              <a:gd name="connsiteY31" fmla="*/ 0 h 5811626"/>
              <a:gd name="connsiteX32" fmla="*/ 0 w 4991998"/>
              <a:gd name="connsiteY32" fmla="*/ 3921759 h 5811626"/>
              <a:gd name="connsiteX33" fmla="*/ 231950 w 4991998"/>
              <a:gd name="connsiteY33" fmla="*/ 4686001 h 5811626"/>
              <a:gd name="connsiteX0" fmla="*/ 4976049 w 4991998"/>
              <a:gd name="connsiteY0" fmla="*/ 2350699 h 5811626"/>
              <a:gd name="connsiteX1" fmla="*/ 4991998 w 4991998"/>
              <a:gd name="connsiteY1" fmla="*/ 2355187 h 5811626"/>
              <a:gd name="connsiteX2" fmla="*/ 4976049 w 4991998"/>
              <a:gd name="connsiteY2" fmla="*/ 2350699 h 5811626"/>
              <a:gd name="connsiteX3" fmla="*/ 3028495 w 4991998"/>
              <a:gd name="connsiteY3" fmla="*/ 413818 h 5811626"/>
              <a:gd name="connsiteX4" fmla="*/ 4795813 w 4991998"/>
              <a:gd name="connsiteY4" fmla="*/ 1632914 h 5811626"/>
              <a:gd name="connsiteX5" fmla="*/ 4767527 w 4991998"/>
              <a:gd name="connsiteY5" fmla="*/ 1658475 h 5811626"/>
              <a:gd name="connsiteX6" fmla="*/ 4668162 w 4991998"/>
              <a:gd name="connsiteY6" fmla="*/ 1836771 h 5811626"/>
              <a:gd name="connsiteX7" fmla="*/ 4862878 w 4991998"/>
              <a:gd name="connsiteY7" fmla="*/ 2306857 h 5811626"/>
              <a:gd name="connsiteX8" fmla="*/ 4926099 w 4991998"/>
              <a:gd name="connsiteY8" fmla="*/ 2336643 h 5811626"/>
              <a:gd name="connsiteX9" fmla="*/ 2557276 w 4991998"/>
              <a:gd name="connsiteY9" fmla="*/ 5791644 h 5811626"/>
              <a:gd name="connsiteX10" fmla="*/ 2010928 w 4991998"/>
              <a:gd name="connsiteY10" fmla="*/ 5781206 h 5811626"/>
              <a:gd name="connsiteX11" fmla="*/ 1977524 w 4991998"/>
              <a:gd name="connsiteY11" fmla="*/ 5811626 h 5811626"/>
              <a:gd name="connsiteX12" fmla="*/ 166517 w 4991998"/>
              <a:gd name="connsiteY12" fmla="*/ 4562394 h 5811626"/>
              <a:gd name="connsiteX13" fmla="*/ 217908 w 4991998"/>
              <a:gd name="connsiteY13" fmla="*/ 4480467 h 5811626"/>
              <a:gd name="connsiteX14" fmla="*/ 104944 w 4991998"/>
              <a:gd name="connsiteY14" fmla="*/ 3984348 h 5811626"/>
              <a:gd name="connsiteX15" fmla="*/ 47626 w 4991998"/>
              <a:gd name="connsiteY15" fmla="*/ 3944363 h 5811626"/>
              <a:gd name="connsiteX16" fmla="*/ 0 w 4991998"/>
              <a:gd name="connsiteY16" fmla="*/ 3921759 h 5811626"/>
              <a:gd name="connsiteX17" fmla="*/ 2372659 w 4991998"/>
              <a:gd name="connsiteY17" fmla="*/ 482126 h 5811626"/>
              <a:gd name="connsiteX18" fmla="*/ 2395429 w 4991998"/>
              <a:gd name="connsiteY18" fmla="*/ 506135 h 5811626"/>
              <a:gd name="connsiteX19" fmla="*/ 2451237 w 4991998"/>
              <a:gd name="connsiteY19" fmla="*/ 548200 h 5811626"/>
              <a:gd name="connsiteX20" fmla="*/ 2957907 w 4991998"/>
              <a:gd name="connsiteY20" fmla="*/ 501493 h 5811626"/>
              <a:gd name="connsiteX21" fmla="*/ 3005085 w 4991998"/>
              <a:gd name="connsiteY21" fmla="*/ 449935 h 5811626"/>
              <a:gd name="connsiteX22" fmla="*/ 3028495 w 4991998"/>
              <a:gd name="connsiteY22" fmla="*/ 413818 h 5811626"/>
              <a:gd name="connsiteX23" fmla="*/ 3043927 w 4991998"/>
              <a:gd name="connsiteY23" fmla="*/ 0 h 5811626"/>
              <a:gd name="connsiteX24" fmla="*/ 3042320 w 4991998"/>
              <a:gd name="connsiteY24" fmla="*/ 392488 h 5811626"/>
              <a:gd name="connsiteX25" fmla="*/ 3028495 w 4991998"/>
              <a:gd name="connsiteY25" fmla="*/ 413818 h 5811626"/>
              <a:gd name="connsiteX26" fmla="*/ 2616036 w 4991998"/>
              <a:gd name="connsiteY26" fmla="*/ 129303 h 5811626"/>
              <a:gd name="connsiteX27" fmla="*/ 2372659 w 4991998"/>
              <a:gd name="connsiteY27" fmla="*/ 482126 h 5811626"/>
              <a:gd name="connsiteX28" fmla="*/ 2348319 w 4991998"/>
              <a:gd name="connsiteY28" fmla="*/ 456463 h 5811626"/>
              <a:gd name="connsiteX29" fmla="*/ 2274988 w 4991998"/>
              <a:gd name="connsiteY29" fmla="*/ 70883 h 5811626"/>
              <a:gd name="connsiteX30" fmla="*/ 3043927 w 4991998"/>
              <a:gd name="connsiteY30" fmla="*/ 0 h 5811626"/>
              <a:gd name="connsiteX31" fmla="*/ 3043927 w 4991998"/>
              <a:gd name="connsiteY31" fmla="*/ 0 h 5811626"/>
              <a:gd name="connsiteX0" fmla="*/ 4976049 w 4991998"/>
              <a:gd name="connsiteY0" fmla="*/ 2350699 h 5811626"/>
              <a:gd name="connsiteX1" fmla="*/ 4991998 w 4991998"/>
              <a:gd name="connsiteY1" fmla="*/ 2355187 h 5811626"/>
              <a:gd name="connsiteX2" fmla="*/ 4976049 w 4991998"/>
              <a:gd name="connsiteY2" fmla="*/ 2350699 h 5811626"/>
              <a:gd name="connsiteX3" fmla="*/ 3028495 w 4991998"/>
              <a:gd name="connsiteY3" fmla="*/ 413818 h 5811626"/>
              <a:gd name="connsiteX4" fmla="*/ 4795813 w 4991998"/>
              <a:gd name="connsiteY4" fmla="*/ 1632914 h 5811626"/>
              <a:gd name="connsiteX5" fmla="*/ 4767527 w 4991998"/>
              <a:gd name="connsiteY5" fmla="*/ 1658475 h 5811626"/>
              <a:gd name="connsiteX6" fmla="*/ 4668162 w 4991998"/>
              <a:gd name="connsiteY6" fmla="*/ 1836771 h 5811626"/>
              <a:gd name="connsiteX7" fmla="*/ 4862878 w 4991998"/>
              <a:gd name="connsiteY7" fmla="*/ 2306857 h 5811626"/>
              <a:gd name="connsiteX8" fmla="*/ 4926099 w 4991998"/>
              <a:gd name="connsiteY8" fmla="*/ 2336643 h 5811626"/>
              <a:gd name="connsiteX9" fmla="*/ 2557276 w 4991998"/>
              <a:gd name="connsiteY9" fmla="*/ 5791644 h 5811626"/>
              <a:gd name="connsiteX10" fmla="*/ 2010928 w 4991998"/>
              <a:gd name="connsiteY10" fmla="*/ 5781206 h 5811626"/>
              <a:gd name="connsiteX11" fmla="*/ 1977524 w 4991998"/>
              <a:gd name="connsiteY11" fmla="*/ 5811626 h 5811626"/>
              <a:gd name="connsiteX12" fmla="*/ 166517 w 4991998"/>
              <a:gd name="connsiteY12" fmla="*/ 4562394 h 5811626"/>
              <a:gd name="connsiteX13" fmla="*/ 217908 w 4991998"/>
              <a:gd name="connsiteY13" fmla="*/ 4480467 h 5811626"/>
              <a:gd name="connsiteX14" fmla="*/ 104944 w 4991998"/>
              <a:gd name="connsiteY14" fmla="*/ 3984348 h 5811626"/>
              <a:gd name="connsiteX15" fmla="*/ 47626 w 4991998"/>
              <a:gd name="connsiteY15" fmla="*/ 3944363 h 5811626"/>
              <a:gd name="connsiteX16" fmla="*/ 0 w 4991998"/>
              <a:gd name="connsiteY16" fmla="*/ 3921759 h 5811626"/>
              <a:gd name="connsiteX17" fmla="*/ 2372659 w 4991998"/>
              <a:gd name="connsiteY17" fmla="*/ 482126 h 5811626"/>
              <a:gd name="connsiteX18" fmla="*/ 2395429 w 4991998"/>
              <a:gd name="connsiteY18" fmla="*/ 506135 h 5811626"/>
              <a:gd name="connsiteX19" fmla="*/ 2451237 w 4991998"/>
              <a:gd name="connsiteY19" fmla="*/ 548200 h 5811626"/>
              <a:gd name="connsiteX20" fmla="*/ 2957907 w 4991998"/>
              <a:gd name="connsiteY20" fmla="*/ 501493 h 5811626"/>
              <a:gd name="connsiteX21" fmla="*/ 3005085 w 4991998"/>
              <a:gd name="connsiteY21" fmla="*/ 449935 h 5811626"/>
              <a:gd name="connsiteX22" fmla="*/ 3028495 w 4991998"/>
              <a:gd name="connsiteY22" fmla="*/ 413818 h 5811626"/>
              <a:gd name="connsiteX23" fmla="*/ 3043927 w 4991998"/>
              <a:gd name="connsiteY23" fmla="*/ 0 h 5811626"/>
              <a:gd name="connsiteX24" fmla="*/ 3042320 w 4991998"/>
              <a:gd name="connsiteY24" fmla="*/ 392488 h 5811626"/>
              <a:gd name="connsiteX25" fmla="*/ 3028495 w 4991998"/>
              <a:gd name="connsiteY25" fmla="*/ 413818 h 5811626"/>
              <a:gd name="connsiteX26" fmla="*/ 2616036 w 4991998"/>
              <a:gd name="connsiteY26" fmla="*/ 129303 h 5811626"/>
              <a:gd name="connsiteX27" fmla="*/ 2372659 w 4991998"/>
              <a:gd name="connsiteY27" fmla="*/ 482126 h 5811626"/>
              <a:gd name="connsiteX28" fmla="*/ 2348319 w 4991998"/>
              <a:gd name="connsiteY28" fmla="*/ 456463 h 5811626"/>
              <a:gd name="connsiteX29" fmla="*/ 2274988 w 4991998"/>
              <a:gd name="connsiteY29" fmla="*/ 70883 h 5811626"/>
              <a:gd name="connsiteX30" fmla="*/ 3043927 w 4991998"/>
              <a:gd name="connsiteY30" fmla="*/ 0 h 5811626"/>
              <a:gd name="connsiteX0" fmla="*/ 4976049 w 4991998"/>
              <a:gd name="connsiteY0" fmla="*/ 2279816 h 5740743"/>
              <a:gd name="connsiteX1" fmla="*/ 4991998 w 4991998"/>
              <a:gd name="connsiteY1" fmla="*/ 2284304 h 5740743"/>
              <a:gd name="connsiteX2" fmla="*/ 4976049 w 4991998"/>
              <a:gd name="connsiteY2" fmla="*/ 2279816 h 5740743"/>
              <a:gd name="connsiteX3" fmla="*/ 3028495 w 4991998"/>
              <a:gd name="connsiteY3" fmla="*/ 342935 h 5740743"/>
              <a:gd name="connsiteX4" fmla="*/ 4795813 w 4991998"/>
              <a:gd name="connsiteY4" fmla="*/ 1562031 h 5740743"/>
              <a:gd name="connsiteX5" fmla="*/ 4767527 w 4991998"/>
              <a:gd name="connsiteY5" fmla="*/ 1587592 h 5740743"/>
              <a:gd name="connsiteX6" fmla="*/ 4668162 w 4991998"/>
              <a:gd name="connsiteY6" fmla="*/ 1765888 h 5740743"/>
              <a:gd name="connsiteX7" fmla="*/ 4862878 w 4991998"/>
              <a:gd name="connsiteY7" fmla="*/ 2235974 h 5740743"/>
              <a:gd name="connsiteX8" fmla="*/ 4926099 w 4991998"/>
              <a:gd name="connsiteY8" fmla="*/ 2265760 h 5740743"/>
              <a:gd name="connsiteX9" fmla="*/ 2557276 w 4991998"/>
              <a:gd name="connsiteY9" fmla="*/ 5720761 h 5740743"/>
              <a:gd name="connsiteX10" fmla="*/ 2010928 w 4991998"/>
              <a:gd name="connsiteY10" fmla="*/ 5710323 h 5740743"/>
              <a:gd name="connsiteX11" fmla="*/ 1977524 w 4991998"/>
              <a:gd name="connsiteY11" fmla="*/ 5740743 h 5740743"/>
              <a:gd name="connsiteX12" fmla="*/ 166517 w 4991998"/>
              <a:gd name="connsiteY12" fmla="*/ 4491511 h 5740743"/>
              <a:gd name="connsiteX13" fmla="*/ 217908 w 4991998"/>
              <a:gd name="connsiteY13" fmla="*/ 4409584 h 5740743"/>
              <a:gd name="connsiteX14" fmla="*/ 104944 w 4991998"/>
              <a:gd name="connsiteY14" fmla="*/ 3913465 h 5740743"/>
              <a:gd name="connsiteX15" fmla="*/ 47626 w 4991998"/>
              <a:gd name="connsiteY15" fmla="*/ 3873480 h 5740743"/>
              <a:gd name="connsiteX16" fmla="*/ 0 w 4991998"/>
              <a:gd name="connsiteY16" fmla="*/ 3850876 h 5740743"/>
              <a:gd name="connsiteX17" fmla="*/ 2372659 w 4991998"/>
              <a:gd name="connsiteY17" fmla="*/ 411243 h 5740743"/>
              <a:gd name="connsiteX18" fmla="*/ 2395429 w 4991998"/>
              <a:gd name="connsiteY18" fmla="*/ 435252 h 5740743"/>
              <a:gd name="connsiteX19" fmla="*/ 2451237 w 4991998"/>
              <a:gd name="connsiteY19" fmla="*/ 477317 h 5740743"/>
              <a:gd name="connsiteX20" fmla="*/ 2957907 w 4991998"/>
              <a:gd name="connsiteY20" fmla="*/ 430610 h 5740743"/>
              <a:gd name="connsiteX21" fmla="*/ 3005085 w 4991998"/>
              <a:gd name="connsiteY21" fmla="*/ 379052 h 5740743"/>
              <a:gd name="connsiteX22" fmla="*/ 3028495 w 4991998"/>
              <a:gd name="connsiteY22" fmla="*/ 342935 h 5740743"/>
              <a:gd name="connsiteX23" fmla="*/ 2274988 w 4991998"/>
              <a:gd name="connsiteY23" fmla="*/ 0 h 5740743"/>
              <a:gd name="connsiteX24" fmla="*/ 3042320 w 4991998"/>
              <a:gd name="connsiteY24" fmla="*/ 321605 h 5740743"/>
              <a:gd name="connsiteX25" fmla="*/ 3028495 w 4991998"/>
              <a:gd name="connsiteY25" fmla="*/ 342935 h 5740743"/>
              <a:gd name="connsiteX26" fmla="*/ 2616036 w 4991998"/>
              <a:gd name="connsiteY26" fmla="*/ 58420 h 5740743"/>
              <a:gd name="connsiteX27" fmla="*/ 2372659 w 4991998"/>
              <a:gd name="connsiteY27" fmla="*/ 411243 h 5740743"/>
              <a:gd name="connsiteX28" fmla="*/ 2348319 w 4991998"/>
              <a:gd name="connsiteY28" fmla="*/ 385580 h 5740743"/>
              <a:gd name="connsiteX29" fmla="*/ 2274988 w 4991998"/>
              <a:gd name="connsiteY29" fmla="*/ 0 h 5740743"/>
              <a:gd name="connsiteX0" fmla="*/ 4976049 w 4991998"/>
              <a:gd name="connsiteY0" fmla="*/ 2279816 h 5740743"/>
              <a:gd name="connsiteX1" fmla="*/ 4991998 w 4991998"/>
              <a:gd name="connsiteY1" fmla="*/ 2284304 h 5740743"/>
              <a:gd name="connsiteX2" fmla="*/ 4976049 w 4991998"/>
              <a:gd name="connsiteY2" fmla="*/ 2279816 h 5740743"/>
              <a:gd name="connsiteX3" fmla="*/ 3028495 w 4991998"/>
              <a:gd name="connsiteY3" fmla="*/ 342935 h 5740743"/>
              <a:gd name="connsiteX4" fmla="*/ 4795813 w 4991998"/>
              <a:gd name="connsiteY4" fmla="*/ 1562031 h 5740743"/>
              <a:gd name="connsiteX5" fmla="*/ 4767527 w 4991998"/>
              <a:gd name="connsiteY5" fmla="*/ 1587592 h 5740743"/>
              <a:gd name="connsiteX6" fmla="*/ 4668162 w 4991998"/>
              <a:gd name="connsiteY6" fmla="*/ 1765888 h 5740743"/>
              <a:gd name="connsiteX7" fmla="*/ 4862878 w 4991998"/>
              <a:gd name="connsiteY7" fmla="*/ 2235974 h 5740743"/>
              <a:gd name="connsiteX8" fmla="*/ 4926099 w 4991998"/>
              <a:gd name="connsiteY8" fmla="*/ 2265760 h 5740743"/>
              <a:gd name="connsiteX9" fmla="*/ 2557276 w 4991998"/>
              <a:gd name="connsiteY9" fmla="*/ 5720761 h 5740743"/>
              <a:gd name="connsiteX10" fmla="*/ 2010928 w 4991998"/>
              <a:gd name="connsiteY10" fmla="*/ 5710323 h 5740743"/>
              <a:gd name="connsiteX11" fmla="*/ 1977524 w 4991998"/>
              <a:gd name="connsiteY11" fmla="*/ 5740743 h 5740743"/>
              <a:gd name="connsiteX12" fmla="*/ 166517 w 4991998"/>
              <a:gd name="connsiteY12" fmla="*/ 4491511 h 5740743"/>
              <a:gd name="connsiteX13" fmla="*/ 217908 w 4991998"/>
              <a:gd name="connsiteY13" fmla="*/ 4409584 h 5740743"/>
              <a:gd name="connsiteX14" fmla="*/ 104944 w 4991998"/>
              <a:gd name="connsiteY14" fmla="*/ 3913465 h 5740743"/>
              <a:gd name="connsiteX15" fmla="*/ 47626 w 4991998"/>
              <a:gd name="connsiteY15" fmla="*/ 3873480 h 5740743"/>
              <a:gd name="connsiteX16" fmla="*/ 0 w 4991998"/>
              <a:gd name="connsiteY16" fmla="*/ 3850876 h 5740743"/>
              <a:gd name="connsiteX17" fmla="*/ 2372659 w 4991998"/>
              <a:gd name="connsiteY17" fmla="*/ 411243 h 5740743"/>
              <a:gd name="connsiteX18" fmla="*/ 2395429 w 4991998"/>
              <a:gd name="connsiteY18" fmla="*/ 435252 h 5740743"/>
              <a:gd name="connsiteX19" fmla="*/ 2451237 w 4991998"/>
              <a:gd name="connsiteY19" fmla="*/ 477317 h 5740743"/>
              <a:gd name="connsiteX20" fmla="*/ 2957907 w 4991998"/>
              <a:gd name="connsiteY20" fmla="*/ 430610 h 5740743"/>
              <a:gd name="connsiteX21" fmla="*/ 3005085 w 4991998"/>
              <a:gd name="connsiteY21" fmla="*/ 379052 h 5740743"/>
              <a:gd name="connsiteX22" fmla="*/ 3028495 w 4991998"/>
              <a:gd name="connsiteY22" fmla="*/ 342935 h 5740743"/>
              <a:gd name="connsiteX23" fmla="*/ 2274988 w 4991998"/>
              <a:gd name="connsiteY23" fmla="*/ 0 h 5740743"/>
              <a:gd name="connsiteX24" fmla="*/ 3042320 w 4991998"/>
              <a:gd name="connsiteY24" fmla="*/ 321605 h 5740743"/>
              <a:gd name="connsiteX25" fmla="*/ 2616036 w 4991998"/>
              <a:gd name="connsiteY25" fmla="*/ 58420 h 5740743"/>
              <a:gd name="connsiteX26" fmla="*/ 2372659 w 4991998"/>
              <a:gd name="connsiteY26" fmla="*/ 411243 h 5740743"/>
              <a:gd name="connsiteX27" fmla="*/ 2348319 w 4991998"/>
              <a:gd name="connsiteY27" fmla="*/ 385580 h 5740743"/>
              <a:gd name="connsiteX28" fmla="*/ 2274988 w 4991998"/>
              <a:gd name="connsiteY28" fmla="*/ 0 h 5740743"/>
              <a:gd name="connsiteX0" fmla="*/ 4976049 w 4991998"/>
              <a:gd name="connsiteY0" fmla="*/ 2279816 h 5740743"/>
              <a:gd name="connsiteX1" fmla="*/ 4991998 w 4991998"/>
              <a:gd name="connsiteY1" fmla="*/ 2284304 h 5740743"/>
              <a:gd name="connsiteX2" fmla="*/ 4976049 w 4991998"/>
              <a:gd name="connsiteY2" fmla="*/ 2279816 h 5740743"/>
              <a:gd name="connsiteX3" fmla="*/ 3028495 w 4991998"/>
              <a:gd name="connsiteY3" fmla="*/ 342935 h 5740743"/>
              <a:gd name="connsiteX4" fmla="*/ 4795813 w 4991998"/>
              <a:gd name="connsiteY4" fmla="*/ 1562031 h 5740743"/>
              <a:gd name="connsiteX5" fmla="*/ 4767527 w 4991998"/>
              <a:gd name="connsiteY5" fmla="*/ 1587592 h 5740743"/>
              <a:gd name="connsiteX6" fmla="*/ 4668162 w 4991998"/>
              <a:gd name="connsiteY6" fmla="*/ 1765888 h 5740743"/>
              <a:gd name="connsiteX7" fmla="*/ 4862878 w 4991998"/>
              <a:gd name="connsiteY7" fmla="*/ 2235974 h 5740743"/>
              <a:gd name="connsiteX8" fmla="*/ 4926099 w 4991998"/>
              <a:gd name="connsiteY8" fmla="*/ 2265760 h 5740743"/>
              <a:gd name="connsiteX9" fmla="*/ 2557276 w 4991998"/>
              <a:gd name="connsiteY9" fmla="*/ 5720761 h 5740743"/>
              <a:gd name="connsiteX10" fmla="*/ 2010928 w 4991998"/>
              <a:gd name="connsiteY10" fmla="*/ 5710323 h 5740743"/>
              <a:gd name="connsiteX11" fmla="*/ 1977524 w 4991998"/>
              <a:gd name="connsiteY11" fmla="*/ 5740743 h 5740743"/>
              <a:gd name="connsiteX12" fmla="*/ 166517 w 4991998"/>
              <a:gd name="connsiteY12" fmla="*/ 4491511 h 5740743"/>
              <a:gd name="connsiteX13" fmla="*/ 217908 w 4991998"/>
              <a:gd name="connsiteY13" fmla="*/ 4409584 h 5740743"/>
              <a:gd name="connsiteX14" fmla="*/ 104944 w 4991998"/>
              <a:gd name="connsiteY14" fmla="*/ 3913465 h 5740743"/>
              <a:gd name="connsiteX15" fmla="*/ 47626 w 4991998"/>
              <a:gd name="connsiteY15" fmla="*/ 3873480 h 5740743"/>
              <a:gd name="connsiteX16" fmla="*/ 0 w 4991998"/>
              <a:gd name="connsiteY16" fmla="*/ 3850876 h 5740743"/>
              <a:gd name="connsiteX17" fmla="*/ 2372659 w 4991998"/>
              <a:gd name="connsiteY17" fmla="*/ 411243 h 5740743"/>
              <a:gd name="connsiteX18" fmla="*/ 2395429 w 4991998"/>
              <a:gd name="connsiteY18" fmla="*/ 435252 h 5740743"/>
              <a:gd name="connsiteX19" fmla="*/ 2451237 w 4991998"/>
              <a:gd name="connsiteY19" fmla="*/ 477317 h 5740743"/>
              <a:gd name="connsiteX20" fmla="*/ 2957907 w 4991998"/>
              <a:gd name="connsiteY20" fmla="*/ 430610 h 5740743"/>
              <a:gd name="connsiteX21" fmla="*/ 3005085 w 4991998"/>
              <a:gd name="connsiteY21" fmla="*/ 379052 h 5740743"/>
              <a:gd name="connsiteX22" fmla="*/ 3028495 w 4991998"/>
              <a:gd name="connsiteY22" fmla="*/ 342935 h 5740743"/>
              <a:gd name="connsiteX23" fmla="*/ 2274988 w 4991998"/>
              <a:gd name="connsiteY23" fmla="*/ 0 h 5740743"/>
              <a:gd name="connsiteX24" fmla="*/ 2616036 w 4991998"/>
              <a:gd name="connsiteY24" fmla="*/ 58420 h 5740743"/>
              <a:gd name="connsiteX25" fmla="*/ 2372659 w 4991998"/>
              <a:gd name="connsiteY25" fmla="*/ 411243 h 5740743"/>
              <a:gd name="connsiteX26" fmla="*/ 2348319 w 4991998"/>
              <a:gd name="connsiteY26" fmla="*/ 385580 h 5740743"/>
              <a:gd name="connsiteX27" fmla="*/ 2274988 w 4991998"/>
              <a:gd name="connsiteY27" fmla="*/ 0 h 5740743"/>
              <a:gd name="connsiteX0" fmla="*/ 4976049 w 4991998"/>
              <a:gd name="connsiteY0" fmla="*/ 2279816 h 5740743"/>
              <a:gd name="connsiteX1" fmla="*/ 4991998 w 4991998"/>
              <a:gd name="connsiteY1" fmla="*/ 2284304 h 5740743"/>
              <a:gd name="connsiteX2" fmla="*/ 4976049 w 4991998"/>
              <a:gd name="connsiteY2" fmla="*/ 2279816 h 5740743"/>
              <a:gd name="connsiteX3" fmla="*/ 3028495 w 4991998"/>
              <a:gd name="connsiteY3" fmla="*/ 342935 h 5740743"/>
              <a:gd name="connsiteX4" fmla="*/ 4795813 w 4991998"/>
              <a:gd name="connsiteY4" fmla="*/ 1562031 h 5740743"/>
              <a:gd name="connsiteX5" fmla="*/ 4767527 w 4991998"/>
              <a:gd name="connsiteY5" fmla="*/ 1587592 h 5740743"/>
              <a:gd name="connsiteX6" fmla="*/ 4668162 w 4991998"/>
              <a:gd name="connsiteY6" fmla="*/ 1765888 h 5740743"/>
              <a:gd name="connsiteX7" fmla="*/ 4862878 w 4991998"/>
              <a:gd name="connsiteY7" fmla="*/ 2235974 h 5740743"/>
              <a:gd name="connsiteX8" fmla="*/ 4926099 w 4991998"/>
              <a:gd name="connsiteY8" fmla="*/ 2265760 h 5740743"/>
              <a:gd name="connsiteX9" fmla="*/ 2557276 w 4991998"/>
              <a:gd name="connsiteY9" fmla="*/ 5720761 h 5740743"/>
              <a:gd name="connsiteX10" fmla="*/ 2010928 w 4991998"/>
              <a:gd name="connsiteY10" fmla="*/ 5710323 h 5740743"/>
              <a:gd name="connsiteX11" fmla="*/ 1977524 w 4991998"/>
              <a:gd name="connsiteY11" fmla="*/ 5740743 h 5740743"/>
              <a:gd name="connsiteX12" fmla="*/ 166517 w 4991998"/>
              <a:gd name="connsiteY12" fmla="*/ 4491511 h 5740743"/>
              <a:gd name="connsiteX13" fmla="*/ 217908 w 4991998"/>
              <a:gd name="connsiteY13" fmla="*/ 4409584 h 5740743"/>
              <a:gd name="connsiteX14" fmla="*/ 104944 w 4991998"/>
              <a:gd name="connsiteY14" fmla="*/ 3913465 h 5740743"/>
              <a:gd name="connsiteX15" fmla="*/ 47626 w 4991998"/>
              <a:gd name="connsiteY15" fmla="*/ 3873480 h 5740743"/>
              <a:gd name="connsiteX16" fmla="*/ 0 w 4991998"/>
              <a:gd name="connsiteY16" fmla="*/ 3850876 h 5740743"/>
              <a:gd name="connsiteX17" fmla="*/ 2372659 w 4991998"/>
              <a:gd name="connsiteY17" fmla="*/ 411243 h 5740743"/>
              <a:gd name="connsiteX18" fmla="*/ 2395429 w 4991998"/>
              <a:gd name="connsiteY18" fmla="*/ 435252 h 5740743"/>
              <a:gd name="connsiteX19" fmla="*/ 2451237 w 4991998"/>
              <a:gd name="connsiteY19" fmla="*/ 477317 h 5740743"/>
              <a:gd name="connsiteX20" fmla="*/ 2957907 w 4991998"/>
              <a:gd name="connsiteY20" fmla="*/ 430610 h 5740743"/>
              <a:gd name="connsiteX21" fmla="*/ 3005085 w 4991998"/>
              <a:gd name="connsiteY21" fmla="*/ 379052 h 5740743"/>
              <a:gd name="connsiteX22" fmla="*/ 3028495 w 4991998"/>
              <a:gd name="connsiteY22" fmla="*/ 342935 h 5740743"/>
              <a:gd name="connsiteX23" fmla="*/ 2274988 w 4991998"/>
              <a:gd name="connsiteY23" fmla="*/ 0 h 5740743"/>
              <a:gd name="connsiteX24" fmla="*/ 2372659 w 4991998"/>
              <a:gd name="connsiteY24" fmla="*/ 411243 h 5740743"/>
              <a:gd name="connsiteX25" fmla="*/ 2348319 w 4991998"/>
              <a:gd name="connsiteY25" fmla="*/ 385580 h 5740743"/>
              <a:gd name="connsiteX26" fmla="*/ 2274988 w 4991998"/>
              <a:gd name="connsiteY26" fmla="*/ 0 h 5740743"/>
              <a:gd name="connsiteX0" fmla="*/ 4976049 w 4991998"/>
              <a:gd name="connsiteY0" fmla="*/ 1936881 h 5397808"/>
              <a:gd name="connsiteX1" fmla="*/ 4991998 w 4991998"/>
              <a:gd name="connsiteY1" fmla="*/ 1941369 h 5397808"/>
              <a:gd name="connsiteX2" fmla="*/ 4976049 w 4991998"/>
              <a:gd name="connsiteY2" fmla="*/ 1936881 h 5397808"/>
              <a:gd name="connsiteX3" fmla="*/ 3028495 w 4991998"/>
              <a:gd name="connsiteY3" fmla="*/ 0 h 5397808"/>
              <a:gd name="connsiteX4" fmla="*/ 4795813 w 4991998"/>
              <a:gd name="connsiteY4" fmla="*/ 1219096 h 5397808"/>
              <a:gd name="connsiteX5" fmla="*/ 4767527 w 4991998"/>
              <a:gd name="connsiteY5" fmla="*/ 1244657 h 5397808"/>
              <a:gd name="connsiteX6" fmla="*/ 4668162 w 4991998"/>
              <a:gd name="connsiteY6" fmla="*/ 1422953 h 5397808"/>
              <a:gd name="connsiteX7" fmla="*/ 4862878 w 4991998"/>
              <a:gd name="connsiteY7" fmla="*/ 1893039 h 5397808"/>
              <a:gd name="connsiteX8" fmla="*/ 4926099 w 4991998"/>
              <a:gd name="connsiteY8" fmla="*/ 1922825 h 5397808"/>
              <a:gd name="connsiteX9" fmla="*/ 2557276 w 4991998"/>
              <a:gd name="connsiteY9" fmla="*/ 5377826 h 5397808"/>
              <a:gd name="connsiteX10" fmla="*/ 2010928 w 4991998"/>
              <a:gd name="connsiteY10" fmla="*/ 5367388 h 5397808"/>
              <a:gd name="connsiteX11" fmla="*/ 1977524 w 4991998"/>
              <a:gd name="connsiteY11" fmla="*/ 5397808 h 5397808"/>
              <a:gd name="connsiteX12" fmla="*/ 166517 w 4991998"/>
              <a:gd name="connsiteY12" fmla="*/ 4148576 h 5397808"/>
              <a:gd name="connsiteX13" fmla="*/ 217908 w 4991998"/>
              <a:gd name="connsiteY13" fmla="*/ 4066649 h 5397808"/>
              <a:gd name="connsiteX14" fmla="*/ 104944 w 4991998"/>
              <a:gd name="connsiteY14" fmla="*/ 3570530 h 5397808"/>
              <a:gd name="connsiteX15" fmla="*/ 47626 w 4991998"/>
              <a:gd name="connsiteY15" fmla="*/ 3530545 h 5397808"/>
              <a:gd name="connsiteX16" fmla="*/ 0 w 4991998"/>
              <a:gd name="connsiteY16" fmla="*/ 3507941 h 5397808"/>
              <a:gd name="connsiteX17" fmla="*/ 2372659 w 4991998"/>
              <a:gd name="connsiteY17" fmla="*/ 68308 h 5397808"/>
              <a:gd name="connsiteX18" fmla="*/ 2395429 w 4991998"/>
              <a:gd name="connsiteY18" fmla="*/ 92317 h 5397808"/>
              <a:gd name="connsiteX19" fmla="*/ 2451237 w 4991998"/>
              <a:gd name="connsiteY19" fmla="*/ 134382 h 5397808"/>
              <a:gd name="connsiteX20" fmla="*/ 2957907 w 4991998"/>
              <a:gd name="connsiteY20" fmla="*/ 87675 h 5397808"/>
              <a:gd name="connsiteX21" fmla="*/ 3005085 w 4991998"/>
              <a:gd name="connsiteY21" fmla="*/ 36117 h 5397808"/>
              <a:gd name="connsiteX22" fmla="*/ 3028495 w 4991998"/>
              <a:gd name="connsiteY22" fmla="*/ 0 h 5397808"/>
              <a:gd name="connsiteX23" fmla="*/ 2348319 w 4991998"/>
              <a:gd name="connsiteY23" fmla="*/ 42645 h 5397808"/>
              <a:gd name="connsiteX24" fmla="*/ 2372659 w 4991998"/>
              <a:gd name="connsiteY24" fmla="*/ 68308 h 5397808"/>
              <a:gd name="connsiteX25" fmla="*/ 2348319 w 4991998"/>
              <a:gd name="connsiteY25" fmla="*/ 42645 h 5397808"/>
              <a:gd name="connsiteX0" fmla="*/ 4976049 w 4991998"/>
              <a:gd name="connsiteY0" fmla="*/ 1936881 h 5397808"/>
              <a:gd name="connsiteX1" fmla="*/ 4991998 w 4991998"/>
              <a:gd name="connsiteY1" fmla="*/ 1941369 h 5397808"/>
              <a:gd name="connsiteX2" fmla="*/ 4976049 w 4991998"/>
              <a:gd name="connsiteY2" fmla="*/ 1936881 h 5397808"/>
              <a:gd name="connsiteX3" fmla="*/ 3028495 w 4991998"/>
              <a:gd name="connsiteY3" fmla="*/ 0 h 5397808"/>
              <a:gd name="connsiteX4" fmla="*/ 4795813 w 4991998"/>
              <a:gd name="connsiteY4" fmla="*/ 1219096 h 5397808"/>
              <a:gd name="connsiteX5" fmla="*/ 4767527 w 4991998"/>
              <a:gd name="connsiteY5" fmla="*/ 1244657 h 5397808"/>
              <a:gd name="connsiteX6" fmla="*/ 4668162 w 4991998"/>
              <a:gd name="connsiteY6" fmla="*/ 1422953 h 5397808"/>
              <a:gd name="connsiteX7" fmla="*/ 4862878 w 4991998"/>
              <a:gd name="connsiteY7" fmla="*/ 1893039 h 5397808"/>
              <a:gd name="connsiteX8" fmla="*/ 4926099 w 4991998"/>
              <a:gd name="connsiteY8" fmla="*/ 1922825 h 5397808"/>
              <a:gd name="connsiteX9" fmla="*/ 2557276 w 4991998"/>
              <a:gd name="connsiteY9" fmla="*/ 5377826 h 5397808"/>
              <a:gd name="connsiteX10" fmla="*/ 2010928 w 4991998"/>
              <a:gd name="connsiteY10" fmla="*/ 5367388 h 5397808"/>
              <a:gd name="connsiteX11" fmla="*/ 1977524 w 4991998"/>
              <a:gd name="connsiteY11" fmla="*/ 5397808 h 5397808"/>
              <a:gd name="connsiteX12" fmla="*/ 166517 w 4991998"/>
              <a:gd name="connsiteY12" fmla="*/ 4148576 h 5397808"/>
              <a:gd name="connsiteX13" fmla="*/ 217908 w 4991998"/>
              <a:gd name="connsiteY13" fmla="*/ 4066649 h 5397808"/>
              <a:gd name="connsiteX14" fmla="*/ 104944 w 4991998"/>
              <a:gd name="connsiteY14" fmla="*/ 3570530 h 5397808"/>
              <a:gd name="connsiteX15" fmla="*/ 47626 w 4991998"/>
              <a:gd name="connsiteY15" fmla="*/ 3530545 h 5397808"/>
              <a:gd name="connsiteX16" fmla="*/ 0 w 4991998"/>
              <a:gd name="connsiteY16" fmla="*/ 3507941 h 5397808"/>
              <a:gd name="connsiteX17" fmla="*/ 2372659 w 4991998"/>
              <a:gd name="connsiteY17" fmla="*/ 68308 h 5397808"/>
              <a:gd name="connsiteX18" fmla="*/ 2395429 w 4991998"/>
              <a:gd name="connsiteY18" fmla="*/ 92317 h 5397808"/>
              <a:gd name="connsiteX19" fmla="*/ 2451237 w 4991998"/>
              <a:gd name="connsiteY19" fmla="*/ 134382 h 5397808"/>
              <a:gd name="connsiteX20" fmla="*/ 2957907 w 4991998"/>
              <a:gd name="connsiteY20" fmla="*/ 87675 h 5397808"/>
              <a:gd name="connsiteX21" fmla="*/ 3005085 w 4991998"/>
              <a:gd name="connsiteY21" fmla="*/ 36117 h 5397808"/>
              <a:gd name="connsiteX22" fmla="*/ 3028495 w 4991998"/>
              <a:gd name="connsiteY22" fmla="*/ 0 h 5397808"/>
              <a:gd name="connsiteX0" fmla="*/ 4976049 w 4991998"/>
              <a:gd name="connsiteY0" fmla="*/ 1900764 h 5361691"/>
              <a:gd name="connsiteX1" fmla="*/ 4991998 w 4991998"/>
              <a:gd name="connsiteY1" fmla="*/ 1905252 h 5361691"/>
              <a:gd name="connsiteX2" fmla="*/ 4976049 w 4991998"/>
              <a:gd name="connsiteY2" fmla="*/ 1900764 h 5361691"/>
              <a:gd name="connsiteX3" fmla="*/ 3005085 w 4991998"/>
              <a:gd name="connsiteY3" fmla="*/ 0 h 5361691"/>
              <a:gd name="connsiteX4" fmla="*/ 4795813 w 4991998"/>
              <a:gd name="connsiteY4" fmla="*/ 1182979 h 5361691"/>
              <a:gd name="connsiteX5" fmla="*/ 4767527 w 4991998"/>
              <a:gd name="connsiteY5" fmla="*/ 1208540 h 5361691"/>
              <a:gd name="connsiteX6" fmla="*/ 4668162 w 4991998"/>
              <a:gd name="connsiteY6" fmla="*/ 1386836 h 5361691"/>
              <a:gd name="connsiteX7" fmla="*/ 4862878 w 4991998"/>
              <a:gd name="connsiteY7" fmla="*/ 1856922 h 5361691"/>
              <a:gd name="connsiteX8" fmla="*/ 4926099 w 4991998"/>
              <a:gd name="connsiteY8" fmla="*/ 1886708 h 5361691"/>
              <a:gd name="connsiteX9" fmla="*/ 2557276 w 4991998"/>
              <a:gd name="connsiteY9" fmla="*/ 5341709 h 5361691"/>
              <a:gd name="connsiteX10" fmla="*/ 2010928 w 4991998"/>
              <a:gd name="connsiteY10" fmla="*/ 5331271 h 5361691"/>
              <a:gd name="connsiteX11" fmla="*/ 1977524 w 4991998"/>
              <a:gd name="connsiteY11" fmla="*/ 5361691 h 5361691"/>
              <a:gd name="connsiteX12" fmla="*/ 166517 w 4991998"/>
              <a:gd name="connsiteY12" fmla="*/ 4112459 h 5361691"/>
              <a:gd name="connsiteX13" fmla="*/ 217908 w 4991998"/>
              <a:gd name="connsiteY13" fmla="*/ 4030532 h 5361691"/>
              <a:gd name="connsiteX14" fmla="*/ 104944 w 4991998"/>
              <a:gd name="connsiteY14" fmla="*/ 3534413 h 5361691"/>
              <a:gd name="connsiteX15" fmla="*/ 47626 w 4991998"/>
              <a:gd name="connsiteY15" fmla="*/ 3494428 h 5361691"/>
              <a:gd name="connsiteX16" fmla="*/ 0 w 4991998"/>
              <a:gd name="connsiteY16" fmla="*/ 3471824 h 5361691"/>
              <a:gd name="connsiteX17" fmla="*/ 2372659 w 4991998"/>
              <a:gd name="connsiteY17" fmla="*/ 32191 h 5361691"/>
              <a:gd name="connsiteX18" fmla="*/ 2395429 w 4991998"/>
              <a:gd name="connsiteY18" fmla="*/ 56200 h 5361691"/>
              <a:gd name="connsiteX19" fmla="*/ 2451237 w 4991998"/>
              <a:gd name="connsiteY19" fmla="*/ 98265 h 5361691"/>
              <a:gd name="connsiteX20" fmla="*/ 2957907 w 4991998"/>
              <a:gd name="connsiteY20" fmla="*/ 51558 h 5361691"/>
              <a:gd name="connsiteX21" fmla="*/ 3005085 w 4991998"/>
              <a:gd name="connsiteY21" fmla="*/ 0 h 5361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991998" h="5361691">
                <a:close/>
                <a:moveTo>
                  <a:pt x="4976049" y="1900764"/>
                </a:moveTo>
                <a:lnTo>
                  <a:pt x="4991998" y="1905252"/>
                </a:lnTo>
                <a:lnTo>
                  <a:pt x="4976049" y="1900764"/>
                </a:lnTo>
                <a:close/>
                <a:moveTo>
                  <a:pt x="3005085" y="0"/>
                </a:moveTo>
                <a:lnTo>
                  <a:pt x="4795813" y="1182979"/>
                </a:lnTo>
                <a:lnTo>
                  <a:pt x="4767527" y="1208540"/>
                </a:lnTo>
                <a:cubicBezTo>
                  <a:pt x="4721277" y="1257636"/>
                  <a:pt x="4686520" y="1318322"/>
                  <a:pt x="4668162" y="1386836"/>
                </a:cubicBezTo>
                <a:cubicBezTo>
                  <a:pt x="4619207" y="1569540"/>
                  <a:pt x="4699070" y="1762347"/>
                  <a:pt x="4862878" y="1856922"/>
                </a:cubicBezTo>
                <a:cubicBezTo>
                  <a:pt x="4883354" y="1868744"/>
                  <a:pt x="4904503" y="1878663"/>
                  <a:pt x="4926099" y="1886708"/>
                </a:cubicBezTo>
                <a:lnTo>
                  <a:pt x="2557276" y="5341709"/>
                </a:lnTo>
                <a:cubicBezTo>
                  <a:pt x="2407113" y="5226693"/>
                  <a:pt x="2160891" y="5215995"/>
                  <a:pt x="2010928" y="5331271"/>
                </a:cubicBezTo>
                <a:lnTo>
                  <a:pt x="1977524" y="5361691"/>
                </a:lnTo>
                <a:lnTo>
                  <a:pt x="166517" y="4112459"/>
                </a:lnTo>
                <a:lnTo>
                  <a:pt x="217908" y="4030532"/>
                </a:lnTo>
                <a:cubicBezTo>
                  <a:pt x="296865" y="3858651"/>
                  <a:pt x="250533" y="3655166"/>
                  <a:pt x="104944" y="3534413"/>
                </a:cubicBezTo>
                <a:cubicBezTo>
                  <a:pt x="86746" y="3519318"/>
                  <a:pt x="67563" y="3505988"/>
                  <a:pt x="47626" y="3494428"/>
                </a:cubicBezTo>
                <a:lnTo>
                  <a:pt x="0" y="3471824"/>
                </a:lnTo>
                <a:lnTo>
                  <a:pt x="2372659" y="32191"/>
                </a:lnTo>
                <a:lnTo>
                  <a:pt x="2395429" y="56200"/>
                </a:lnTo>
                <a:cubicBezTo>
                  <a:pt x="2412608" y="71561"/>
                  <a:pt x="2431237" y="85654"/>
                  <a:pt x="2451237" y="98265"/>
                </a:cubicBezTo>
                <a:cubicBezTo>
                  <a:pt x="2611236" y="199150"/>
                  <a:pt x="2819047" y="179994"/>
                  <a:pt x="2957907" y="51558"/>
                </a:cubicBezTo>
                <a:cubicBezTo>
                  <a:pt x="2975264" y="35504"/>
                  <a:pt x="2991003" y="18243"/>
                  <a:pt x="3005085" y="0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églalap: felső két sarkán lekerekítve 2">
            <a:extLst>
              <a:ext uri="{FF2B5EF4-FFF2-40B4-BE49-F238E27FC236}">
                <a16:creationId xmlns:a16="http://schemas.microsoft.com/office/drawing/2014/main" id="{81521B8D-0E74-4C39-B307-E75B5AB25772}"/>
              </a:ext>
            </a:extLst>
          </p:cNvPr>
          <p:cNvSpPr/>
          <p:nvPr/>
        </p:nvSpPr>
        <p:spPr>
          <a:xfrm rot="5400000">
            <a:off x="2740836" y="4656845"/>
            <a:ext cx="1620000" cy="212124"/>
          </a:xfrm>
          <a:prstGeom prst="round2Same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églalap: felső két sarkán lekerekítve 5">
            <a:extLst>
              <a:ext uri="{FF2B5EF4-FFF2-40B4-BE49-F238E27FC236}">
                <a16:creationId xmlns:a16="http://schemas.microsoft.com/office/drawing/2014/main" id="{EA84264D-C272-4C15-81C7-A64C3A336C92}"/>
              </a:ext>
            </a:extLst>
          </p:cNvPr>
          <p:cNvSpPr/>
          <p:nvPr/>
        </p:nvSpPr>
        <p:spPr>
          <a:xfrm rot="5400000">
            <a:off x="2716824" y="2141369"/>
            <a:ext cx="1620000" cy="212124"/>
          </a:xfrm>
          <a:prstGeom prst="round2Same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: felső két sarkán lekerekítve 6">
            <a:extLst>
              <a:ext uri="{FF2B5EF4-FFF2-40B4-BE49-F238E27FC236}">
                <a16:creationId xmlns:a16="http://schemas.microsoft.com/office/drawing/2014/main" id="{E4B981F5-048A-4B40-BFD8-73AA62BA16CE}"/>
              </a:ext>
            </a:extLst>
          </p:cNvPr>
          <p:cNvSpPr/>
          <p:nvPr/>
        </p:nvSpPr>
        <p:spPr>
          <a:xfrm rot="10800000">
            <a:off x="3927000" y="977502"/>
            <a:ext cx="2052000" cy="216000"/>
          </a:xfrm>
          <a:prstGeom prst="round2Same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: felső két sarkán lekerekítve 7">
            <a:extLst>
              <a:ext uri="{FF2B5EF4-FFF2-40B4-BE49-F238E27FC236}">
                <a16:creationId xmlns:a16="http://schemas.microsoft.com/office/drawing/2014/main" id="{87F30BCF-BA2B-4868-BDBE-091E9E01471F}"/>
              </a:ext>
            </a:extLst>
          </p:cNvPr>
          <p:cNvSpPr/>
          <p:nvPr/>
        </p:nvSpPr>
        <p:spPr>
          <a:xfrm>
            <a:off x="3907451" y="5806362"/>
            <a:ext cx="2232000" cy="216000"/>
          </a:xfrm>
          <a:prstGeom prst="round2Same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Körszelet 8">
            <a:extLst>
              <a:ext uri="{FF2B5EF4-FFF2-40B4-BE49-F238E27FC236}">
                <a16:creationId xmlns:a16="http://schemas.microsoft.com/office/drawing/2014/main" id="{3B3BACBA-A72F-46D0-920A-2FBAD282691E}"/>
              </a:ext>
            </a:extLst>
          </p:cNvPr>
          <p:cNvSpPr/>
          <p:nvPr/>
        </p:nvSpPr>
        <p:spPr>
          <a:xfrm rot="12166304">
            <a:off x="3165547" y="3082020"/>
            <a:ext cx="835824" cy="835824"/>
          </a:xfrm>
          <a:prstGeom prst="chor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Körszelet 9">
            <a:extLst>
              <a:ext uri="{FF2B5EF4-FFF2-40B4-BE49-F238E27FC236}">
                <a16:creationId xmlns:a16="http://schemas.microsoft.com/office/drawing/2014/main" id="{476C224F-F851-4019-BE9B-288D7E93DE57}"/>
              </a:ext>
            </a:extLst>
          </p:cNvPr>
          <p:cNvSpPr/>
          <p:nvPr/>
        </p:nvSpPr>
        <p:spPr>
          <a:xfrm rot="1359498">
            <a:off x="6056878" y="3138068"/>
            <a:ext cx="835824" cy="835824"/>
          </a:xfrm>
          <a:prstGeom prst="chord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Téglalap: felső két sarkán lekerekítve 10">
            <a:extLst>
              <a:ext uri="{FF2B5EF4-FFF2-40B4-BE49-F238E27FC236}">
                <a16:creationId xmlns:a16="http://schemas.microsoft.com/office/drawing/2014/main" id="{693A13C8-3FF4-45D1-94AD-3F521FD91756}"/>
              </a:ext>
            </a:extLst>
          </p:cNvPr>
          <p:cNvSpPr/>
          <p:nvPr/>
        </p:nvSpPr>
        <p:spPr>
          <a:xfrm rot="16200000">
            <a:off x="5696193" y="4738608"/>
            <a:ext cx="1620000" cy="212124"/>
          </a:xfrm>
          <a:prstGeom prst="round2Same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églalap: felső két sarkán lekerekítve 11">
            <a:extLst>
              <a:ext uri="{FF2B5EF4-FFF2-40B4-BE49-F238E27FC236}">
                <a16:creationId xmlns:a16="http://schemas.microsoft.com/office/drawing/2014/main" id="{CD810A86-A3F4-45F8-9A15-E9DAB1484366}"/>
              </a:ext>
            </a:extLst>
          </p:cNvPr>
          <p:cNvSpPr/>
          <p:nvPr/>
        </p:nvSpPr>
        <p:spPr>
          <a:xfrm rot="16200000">
            <a:off x="5708700" y="2223051"/>
            <a:ext cx="1620000" cy="212124"/>
          </a:xfrm>
          <a:prstGeom prst="round2SameRect">
            <a:avLst/>
          </a:prstGeom>
          <a:solidFill>
            <a:schemeClr val="accent6">
              <a:lumMod val="50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2" name="Ellipszis 21">
            <a:extLst>
              <a:ext uri="{FF2B5EF4-FFF2-40B4-BE49-F238E27FC236}">
                <a16:creationId xmlns:a16="http://schemas.microsoft.com/office/drawing/2014/main" id="{E0BCD6F7-C0AD-45CF-B54E-2E188F46F5F1}"/>
              </a:ext>
            </a:extLst>
          </p:cNvPr>
          <p:cNvSpPr/>
          <p:nvPr/>
        </p:nvSpPr>
        <p:spPr>
          <a:xfrm>
            <a:off x="4518127" y="3509868"/>
            <a:ext cx="244272" cy="244272"/>
          </a:xfrm>
          <a:prstGeom prst="ellipse">
            <a:avLst/>
          </a:prstGeom>
          <a:gradFill flip="none" rotWithShape="1">
            <a:gsLst>
              <a:gs pos="14000">
                <a:schemeClr val="accent1">
                  <a:lumMod val="0"/>
                  <a:lumOff val="100000"/>
                </a:schemeClr>
              </a:gs>
              <a:gs pos="49000">
                <a:srgbClr val="663300"/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Ellipszis 22">
            <a:extLst>
              <a:ext uri="{FF2B5EF4-FFF2-40B4-BE49-F238E27FC236}">
                <a16:creationId xmlns:a16="http://schemas.microsoft.com/office/drawing/2014/main" id="{6026DC61-5F16-47EB-B37C-82E6C1D35394}"/>
              </a:ext>
            </a:extLst>
          </p:cNvPr>
          <p:cNvSpPr/>
          <p:nvPr/>
        </p:nvSpPr>
        <p:spPr>
          <a:xfrm>
            <a:off x="4756102" y="3509868"/>
            <a:ext cx="244272" cy="244272"/>
          </a:xfrm>
          <a:prstGeom prst="ellipse">
            <a:avLst/>
          </a:prstGeom>
          <a:gradFill>
            <a:gsLst>
              <a:gs pos="14000">
                <a:schemeClr val="accent1">
                  <a:lumMod val="0"/>
                  <a:lumOff val="100000"/>
                </a:schemeClr>
              </a:gs>
              <a:gs pos="49000">
                <a:schemeClr val="accent2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Ellipszis 23">
            <a:extLst>
              <a:ext uri="{FF2B5EF4-FFF2-40B4-BE49-F238E27FC236}">
                <a16:creationId xmlns:a16="http://schemas.microsoft.com/office/drawing/2014/main" id="{2DF7A110-69A2-4B1F-BE9D-5AA5CCD39649}"/>
              </a:ext>
            </a:extLst>
          </p:cNvPr>
          <p:cNvSpPr/>
          <p:nvPr/>
        </p:nvSpPr>
        <p:spPr>
          <a:xfrm>
            <a:off x="5000374" y="3509868"/>
            <a:ext cx="244272" cy="244272"/>
          </a:xfrm>
          <a:prstGeom prst="ellipse">
            <a:avLst/>
          </a:prstGeom>
          <a:gradFill>
            <a:gsLst>
              <a:gs pos="14000">
                <a:schemeClr val="accent1">
                  <a:lumMod val="0"/>
                  <a:lumOff val="100000"/>
                </a:schemeClr>
              </a:gs>
              <a:gs pos="49000">
                <a:srgbClr val="7030A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Ellipszis 24">
            <a:extLst>
              <a:ext uri="{FF2B5EF4-FFF2-40B4-BE49-F238E27FC236}">
                <a16:creationId xmlns:a16="http://schemas.microsoft.com/office/drawing/2014/main" id="{E175CC7D-251F-43E4-A527-7026D0124E18}"/>
              </a:ext>
            </a:extLst>
          </p:cNvPr>
          <p:cNvSpPr/>
          <p:nvPr/>
        </p:nvSpPr>
        <p:spPr>
          <a:xfrm>
            <a:off x="5244646" y="3509868"/>
            <a:ext cx="244272" cy="244272"/>
          </a:xfrm>
          <a:prstGeom prst="ellipse">
            <a:avLst/>
          </a:prstGeom>
          <a:gradFill>
            <a:gsLst>
              <a:gs pos="14000">
                <a:schemeClr val="accent1">
                  <a:lumMod val="0"/>
                  <a:lumOff val="100000"/>
                </a:schemeClr>
              </a:gs>
              <a:gs pos="49000">
                <a:schemeClr val="accent6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6" name="Ellipszis 25">
            <a:extLst>
              <a:ext uri="{FF2B5EF4-FFF2-40B4-BE49-F238E27FC236}">
                <a16:creationId xmlns:a16="http://schemas.microsoft.com/office/drawing/2014/main" id="{EF9A3589-B902-4557-B0F6-40D6BA037F74}"/>
              </a:ext>
            </a:extLst>
          </p:cNvPr>
          <p:cNvSpPr/>
          <p:nvPr/>
        </p:nvSpPr>
        <p:spPr>
          <a:xfrm>
            <a:off x="5125632" y="3674853"/>
            <a:ext cx="244272" cy="244272"/>
          </a:xfrm>
          <a:prstGeom prst="ellipse">
            <a:avLst/>
          </a:prstGeom>
          <a:gradFill>
            <a:gsLst>
              <a:gs pos="14000">
                <a:schemeClr val="accent1">
                  <a:lumMod val="0"/>
                  <a:lumOff val="100000"/>
                </a:schemeClr>
              </a:gs>
              <a:gs pos="49000">
                <a:schemeClr val="accent2">
                  <a:lumMod val="75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Ellipszis 26">
            <a:extLst>
              <a:ext uri="{FF2B5EF4-FFF2-40B4-BE49-F238E27FC236}">
                <a16:creationId xmlns:a16="http://schemas.microsoft.com/office/drawing/2014/main" id="{CE33A5B5-E8E0-4A9C-A833-8116A7FD7BA4}"/>
              </a:ext>
            </a:extLst>
          </p:cNvPr>
          <p:cNvSpPr/>
          <p:nvPr/>
        </p:nvSpPr>
        <p:spPr>
          <a:xfrm>
            <a:off x="4881360" y="3674853"/>
            <a:ext cx="244272" cy="244272"/>
          </a:xfrm>
          <a:prstGeom prst="ellipse">
            <a:avLst/>
          </a:prstGeom>
          <a:gradFill>
            <a:gsLst>
              <a:gs pos="14000">
                <a:schemeClr val="accent1">
                  <a:lumMod val="0"/>
                  <a:lumOff val="100000"/>
                </a:schemeClr>
              </a:gs>
              <a:gs pos="49000">
                <a:schemeClr val="tx1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Ellipszis 27">
            <a:extLst>
              <a:ext uri="{FF2B5EF4-FFF2-40B4-BE49-F238E27FC236}">
                <a16:creationId xmlns:a16="http://schemas.microsoft.com/office/drawing/2014/main" id="{A8A2A737-D060-4422-BD78-3BDA5A456FD1}"/>
              </a:ext>
            </a:extLst>
          </p:cNvPr>
          <p:cNvSpPr/>
          <p:nvPr/>
        </p:nvSpPr>
        <p:spPr>
          <a:xfrm>
            <a:off x="4636675" y="3696294"/>
            <a:ext cx="244272" cy="244272"/>
          </a:xfrm>
          <a:prstGeom prst="ellipse">
            <a:avLst/>
          </a:prstGeom>
          <a:gradFill>
            <a:gsLst>
              <a:gs pos="14000">
                <a:schemeClr val="accent1">
                  <a:lumMod val="0"/>
                  <a:lumOff val="100000"/>
                </a:schemeClr>
              </a:gs>
              <a:gs pos="49000">
                <a:srgbClr val="7030A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Ellipszis 28">
            <a:extLst>
              <a:ext uri="{FF2B5EF4-FFF2-40B4-BE49-F238E27FC236}">
                <a16:creationId xmlns:a16="http://schemas.microsoft.com/office/drawing/2014/main" id="{D06F3B30-BBBC-4BF3-88D0-95BF9FE44DCB}"/>
              </a:ext>
            </a:extLst>
          </p:cNvPr>
          <p:cNvSpPr/>
          <p:nvPr/>
        </p:nvSpPr>
        <p:spPr>
          <a:xfrm>
            <a:off x="4782487" y="3826215"/>
            <a:ext cx="244272" cy="244272"/>
          </a:xfrm>
          <a:prstGeom prst="ellipse">
            <a:avLst/>
          </a:prstGeom>
          <a:gradFill>
            <a:gsLst>
              <a:gs pos="14000">
                <a:schemeClr val="accent1">
                  <a:lumMod val="0"/>
                  <a:lumOff val="100000"/>
                </a:schemeClr>
              </a:gs>
              <a:gs pos="49000">
                <a:srgbClr val="80008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0" name="Ellipszis 29">
            <a:extLst>
              <a:ext uri="{FF2B5EF4-FFF2-40B4-BE49-F238E27FC236}">
                <a16:creationId xmlns:a16="http://schemas.microsoft.com/office/drawing/2014/main" id="{C59C6156-5AA8-43ED-97DE-D0759B2EEC29}"/>
              </a:ext>
            </a:extLst>
          </p:cNvPr>
          <p:cNvSpPr/>
          <p:nvPr/>
        </p:nvSpPr>
        <p:spPr>
          <a:xfrm>
            <a:off x="5011519" y="3821227"/>
            <a:ext cx="244272" cy="244272"/>
          </a:xfrm>
          <a:prstGeom prst="ellipse">
            <a:avLst/>
          </a:prstGeom>
          <a:gradFill>
            <a:gsLst>
              <a:gs pos="14000">
                <a:schemeClr val="accent1">
                  <a:lumMod val="0"/>
                  <a:lumOff val="100000"/>
                </a:schemeClr>
              </a:gs>
              <a:gs pos="49000">
                <a:schemeClr val="accent6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1" name="Ellipszis 30">
            <a:extLst>
              <a:ext uri="{FF2B5EF4-FFF2-40B4-BE49-F238E27FC236}">
                <a16:creationId xmlns:a16="http://schemas.microsoft.com/office/drawing/2014/main" id="{F029CA51-4D29-4FD6-9494-6338024702A3}"/>
              </a:ext>
            </a:extLst>
          </p:cNvPr>
          <p:cNvSpPr/>
          <p:nvPr/>
        </p:nvSpPr>
        <p:spPr>
          <a:xfrm>
            <a:off x="4899432" y="3961186"/>
            <a:ext cx="244272" cy="244272"/>
          </a:xfrm>
          <a:prstGeom prst="ellipse">
            <a:avLst/>
          </a:prstGeom>
          <a:gradFill>
            <a:gsLst>
              <a:gs pos="14000">
                <a:schemeClr val="accent1">
                  <a:lumMod val="0"/>
                  <a:lumOff val="100000"/>
                </a:schemeClr>
              </a:gs>
              <a:gs pos="49000">
                <a:srgbClr val="FFFF0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églalap 1">
            <a:extLst>
              <a:ext uri="{FF2B5EF4-FFF2-40B4-BE49-F238E27FC236}">
                <a16:creationId xmlns:a16="http://schemas.microsoft.com/office/drawing/2014/main" id="{9618B817-077C-4DA8-97D4-99BDBE4545C7}"/>
              </a:ext>
            </a:extLst>
          </p:cNvPr>
          <p:cNvSpPr/>
          <p:nvPr/>
        </p:nvSpPr>
        <p:spPr>
          <a:xfrm rot="1376771">
            <a:off x="4020613" y="3662958"/>
            <a:ext cx="45719" cy="972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5" name="Téglalap 4">
            <a:extLst>
              <a:ext uri="{FF2B5EF4-FFF2-40B4-BE49-F238E27FC236}">
                <a16:creationId xmlns:a16="http://schemas.microsoft.com/office/drawing/2014/main" id="{E1B7095D-265F-47CE-9792-6B5DB138E69E}"/>
              </a:ext>
            </a:extLst>
          </p:cNvPr>
          <p:cNvSpPr/>
          <p:nvPr/>
        </p:nvSpPr>
        <p:spPr>
          <a:xfrm rot="6906480">
            <a:off x="4700501" y="2541387"/>
            <a:ext cx="72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2" name="Téglalap 31">
            <a:extLst>
              <a:ext uri="{FF2B5EF4-FFF2-40B4-BE49-F238E27FC236}">
                <a16:creationId xmlns:a16="http://schemas.microsoft.com/office/drawing/2014/main" id="{E10DFA59-55D9-4AEA-A41F-012C59640744}"/>
              </a:ext>
            </a:extLst>
          </p:cNvPr>
          <p:cNvSpPr/>
          <p:nvPr/>
        </p:nvSpPr>
        <p:spPr>
          <a:xfrm rot="1436594">
            <a:off x="4461197" y="2502343"/>
            <a:ext cx="45719" cy="1260000"/>
          </a:xfrm>
          <a:prstGeom prst="rect">
            <a:avLst/>
          </a:prstGeom>
          <a:solidFill>
            <a:srgbClr val="B79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>
              <a:solidFill>
                <a:srgbClr val="B7942D"/>
              </a:solidFill>
            </a:endParaRPr>
          </a:p>
        </p:txBody>
      </p:sp>
      <p:sp>
        <p:nvSpPr>
          <p:cNvPr id="4" name="Ellipszis 3">
            <a:extLst>
              <a:ext uri="{FF2B5EF4-FFF2-40B4-BE49-F238E27FC236}">
                <a16:creationId xmlns:a16="http://schemas.microsoft.com/office/drawing/2014/main" id="{61762885-598B-4CC1-9170-75A0B7F0A2D7}"/>
              </a:ext>
            </a:extLst>
          </p:cNvPr>
          <p:cNvSpPr/>
          <p:nvPr/>
        </p:nvSpPr>
        <p:spPr>
          <a:xfrm>
            <a:off x="3818058" y="4574927"/>
            <a:ext cx="60973" cy="6097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Háromszög 12">
            <a:extLst>
              <a:ext uri="{FF2B5EF4-FFF2-40B4-BE49-F238E27FC236}">
                <a16:creationId xmlns:a16="http://schemas.microsoft.com/office/drawing/2014/main" id="{C1404E51-4F4D-4DCF-B3A3-F47E8039DE0A}"/>
              </a:ext>
            </a:extLst>
          </p:cNvPr>
          <p:cNvSpPr/>
          <p:nvPr/>
        </p:nvSpPr>
        <p:spPr>
          <a:xfrm rot="1299992" flipH="1">
            <a:off x="4221010" y="3598574"/>
            <a:ext cx="36000" cy="14654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3" name="Háromszög 32">
            <a:extLst>
              <a:ext uri="{FF2B5EF4-FFF2-40B4-BE49-F238E27FC236}">
                <a16:creationId xmlns:a16="http://schemas.microsoft.com/office/drawing/2014/main" id="{CAF0D861-4630-476C-B651-63E0A21A69D4}"/>
              </a:ext>
            </a:extLst>
          </p:cNvPr>
          <p:cNvSpPr/>
          <p:nvPr/>
        </p:nvSpPr>
        <p:spPr>
          <a:xfrm rot="12301466" flipH="1">
            <a:off x="4185908" y="3697030"/>
            <a:ext cx="36000" cy="146546"/>
          </a:xfrm>
          <a:prstGeom prst="triangle">
            <a:avLst/>
          </a:prstGeom>
          <a:solidFill>
            <a:srgbClr val="B794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300466C7-EB3E-4BC6-93A9-CE5CCBAF4BA2}"/>
              </a:ext>
            </a:extLst>
          </p:cNvPr>
          <p:cNvSpPr/>
          <p:nvPr/>
        </p:nvSpPr>
        <p:spPr>
          <a:xfrm rot="1392046" flipV="1">
            <a:off x="4328870" y="3411000"/>
            <a:ext cx="36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4" name="Téglalap 33">
            <a:extLst>
              <a:ext uri="{FF2B5EF4-FFF2-40B4-BE49-F238E27FC236}">
                <a16:creationId xmlns:a16="http://schemas.microsoft.com/office/drawing/2014/main" id="{282A23AE-EB1B-4459-BAF6-19C80C0DBB7C}"/>
              </a:ext>
            </a:extLst>
          </p:cNvPr>
          <p:cNvSpPr/>
          <p:nvPr/>
        </p:nvSpPr>
        <p:spPr>
          <a:xfrm rot="1392046" flipV="1">
            <a:off x="4341511" y="3417659"/>
            <a:ext cx="36000" cy="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86430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82BA1FC8-9CFF-42D7-A32A-3BCFF033F8BC}"/>
              </a:ext>
            </a:extLst>
          </p:cNvPr>
          <p:cNvSpPr/>
          <p:nvPr/>
        </p:nvSpPr>
        <p:spPr>
          <a:xfrm>
            <a:off x="3825380" y="2038525"/>
            <a:ext cx="1266737" cy="185396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Ellipszis 8">
            <a:extLst>
              <a:ext uri="{FF2B5EF4-FFF2-40B4-BE49-F238E27FC236}">
                <a16:creationId xmlns:a16="http://schemas.microsoft.com/office/drawing/2014/main" id="{18F5EC12-AAAF-418B-8D66-816C3C7C18C4}"/>
              </a:ext>
            </a:extLst>
          </p:cNvPr>
          <p:cNvSpPr/>
          <p:nvPr/>
        </p:nvSpPr>
        <p:spPr>
          <a:xfrm>
            <a:off x="4087535" y="1524699"/>
            <a:ext cx="742425" cy="742425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743BB432-B6A9-4930-8A6F-04F9DB8EDC68}"/>
              </a:ext>
            </a:extLst>
          </p:cNvPr>
          <p:cNvSpPr/>
          <p:nvPr/>
        </p:nvSpPr>
        <p:spPr>
          <a:xfrm rot="3054808">
            <a:off x="4761576" y="2256679"/>
            <a:ext cx="778527" cy="45460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D874859A-5067-4785-86B8-40B62ED4BFC3}"/>
              </a:ext>
            </a:extLst>
          </p:cNvPr>
          <p:cNvSpPr/>
          <p:nvPr/>
        </p:nvSpPr>
        <p:spPr>
          <a:xfrm rot="7774279">
            <a:off x="3378720" y="2256079"/>
            <a:ext cx="778527" cy="454605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Ellipszis 13">
            <a:extLst>
              <a:ext uri="{FF2B5EF4-FFF2-40B4-BE49-F238E27FC236}">
                <a16:creationId xmlns:a16="http://schemas.microsoft.com/office/drawing/2014/main" id="{C7AEF250-387C-4D84-9A93-41A76C378D1B}"/>
              </a:ext>
            </a:extLst>
          </p:cNvPr>
          <p:cNvSpPr/>
          <p:nvPr/>
        </p:nvSpPr>
        <p:spPr>
          <a:xfrm>
            <a:off x="3870449" y="4700726"/>
            <a:ext cx="641445" cy="6414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Szövegdoboz 14">
            <a:extLst>
              <a:ext uri="{FF2B5EF4-FFF2-40B4-BE49-F238E27FC236}">
                <a16:creationId xmlns:a16="http://schemas.microsoft.com/office/drawing/2014/main" id="{F21AFFAB-379B-41D1-A8D7-6ADE62657940}"/>
              </a:ext>
            </a:extLst>
          </p:cNvPr>
          <p:cNvSpPr txBox="1"/>
          <p:nvPr/>
        </p:nvSpPr>
        <p:spPr>
          <a:xfrm>
            <a:off x="3344795" y="5342171"/>
            <a:ext cx="18011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 err="1"/>
              <a:t>Talpasi</a:t>
            </a:r>
            <a:r>
              <a:rPr lang="hu-HU" dirty="0"/>
              <a:t> Irka Iskola</a:t>
            </a:r>
          </a:p>
        </p:txBody>
      </p:sp>
    </p:spTree>
    <p:extLst>
      <p:ext uri="{BB962C8B-B14F-4D97-AF65-F5344CB8AC3E}">
        <p14:creationId xmlns:p14="http://schemas.microsoft.com/office/powerpoint/2010/main" val="96610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Csoportba foglalás 11">
            <a:extLst>
              <a:ext uri="{FF2B5EF4-FFF2-40B4-BE49-F238E27FC236}">
                <a16:creationId xmlns:a16="http://schemas.microsoft.com/office/drawing/2014/main" id="{7AC651BF-2102-4B68-83C7-EC9B65427243}"/>
              </a:ext>
            </a:extLst>
          </p:cNvPr>
          <p:cNvGrpSpPr/>
          <p:nvPr/>
        </p:nvGrpSpPr>
        <p:grpSpPr>
          <a:xfrm>
            <a:off x="3432000" y="3159000"/>
            <a:ext cx="3042000" cy="540000"/>
            <a:chOff x="4543300" y="1786300"/>
            <a:chExt cx="3042000" cy="540000"/>
          </a:xfrm>
        </p:grpSpPr>
        <p:sp>
          <p:nvSpPr>
            <p:cNvPr id="5" name="Háromszög 4">
              <a:extLst>
                <a:ext uri="{FF2B5EF4-FFF2-40B4-BE49-F238E27FC236}">
                  <a16:creationId xmlns:a16="http://schemas.microsoft.com/office/drawing/2014/main" id="{F1EA0D0C-9FC2-4882-B609-5C306E02E959}"/>
                </a:ext>
              </a:extLst>
            </p:cNvPr>
            <p:cNvSpPr/>
            <p:nvPr/>
          </p:nvSpPr>
          <p:spPr>
            <a:xfrm rot="5400000">
              <a:off x="7009300" y="1750300"/>
              <a:ext cx="540000" cy="612000"/>
            </a:xfrm>
            <a:prstGeom prst="triangle">
              <a:avLst/>
            </a:prstGeom>
            <a:solidFill>
              <a:srgbClr val="C8995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" name="Háromszög 5">
              <a:extLst>
                <a:ext uri="{FF2B5EF4-FFF2-40B4-BE49-F238E27FC236}">
                  <a16:creationId xmlns:a16="http://schemas.microsoft.com/office/drawing/2014/main" id="{4D728774-5470-4EB6-9462-18987B60B37D}"/>
                </a:ext>
              </a:extLst>
            </p:cNvPr>
            <p:cNvSpPr/>
            <p:nvPr/>
          </p:nvSpPr>
          <p:spPr>
            <a:xfrm rot="5400000">
              <a:off x="7423300" y="1966300"/>
              <a:ext cx="144000" cy="180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" name="Ellipszis 6">
              <a:extLst>
                <a:ext uri="{FF2B5EF4-FFF2-40B4-BE49-F238E27FC236}">
                  <a16:creationId xmlns:a16="http://schemas.microsoft.com/office/drawing/2014/main" id="{DF6E4C25-F636-4802-9365-430D936958A6}"/>
                </a:ext>
              </a:extLst>
            </p:cNvPr>
            <p:cNvSpPr/>
            <p:nvPr/>
          </p:nvSpPr>
          <p:spPr>
            <a:xfrm>
              <a:off x="4543300" y="1786300"/>
              <a:ext cx="540000" cy="540000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2" name="Téglalap 1">
              <a:extLst>
                <a:ext uri="{FF2B5EF4-FFF2-40B4-BE49-F238E27FC236}">
                  <a16:creationId xmlns:a16="http://schemas.microsoft.com/office/drawing/2014/main" id="{8BEC8DF0-295C-42F9-9592-40587CE5439F}"/>
                </a:ext>
              </a:extLst>
            </p:cNvPr>
            <p:cNvSpPr/>
            <p:nvPr/>
          </p:nvSpPr>
          <p:spPr>
            <a:xfrm>
              <a:off x="4813300" y="1786300"/>
              <a:ext cx="2160000" cy="180000"/>
            </a:xfrm>
            <a:prstGeom prst="rect">
              <a:avLst/>
            </a:prstGeom>
            <a:solidFill>
              <a:srgbClr val="AEA71E"/>
            </a:solidFill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4" name="Téglalap 3">
              <a:extLst>
                <a:ext uri="{FF2B5EF4-FFF2-40B4-BE49-F238E27FC236}">
                  <a16:creationId xmlns:a16="http://schemas.microsoft.com/office/drawing/2014/main" id="{F91C45BB-B71C-4ABC-8B68-2D15D1E39D58}"/>
                </a:ext>
              </a:extLst>
            </p:cNvPr>
            <p:cNvSpPr/>
            <p:nvPr/>
          </p:nvSpPr>
          <p:spPr>
            <a:xfrm>
              <a:off x="4813300" y="2146300"/>
              <a:ext cx="2160000" cy="180000"/>
            </a:xfrm>
            <a:prstGeom prst="rect">
              <a:avLst/>
            </a:prstGeom>
            <a:solidFill>
              <a:srgbClr val="EDE87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" name="Téglalap 2">
              <a:extLst>
                <a:ext uri="{FF2B5EF4-FFF2-40B4-BE49-F238E27FC236}">
                  <a16:creationId xmlns:a16="http://schemas.microsoft.com/office/drawing/2014/main" id="{5233165D-C188-41ED-83BB-C7FFB7422A34}"/>
                </a:ext>
              </a:extLst>
            </p:cNvPr>
            <p:cNvSpPr/>
            <p:nvPr/>
          </p:nvSpPr>
          <p:spPr>
            <a:xfrm>
              <a:off x="4813300" y="1966300"/>
              <a:ext cx="2160000" cy="180000"/>
            </a:xfrm>
            <a:prstGeom prst="rect">
              <a:avLst/>
            </a:prstGeom>
            <a:solidFill>
              <a:srgbClr val="C9C921"/>
            </a:solidFill>
            <a:ln>
              <a:noFill/>
            </a:ln>
          </p:spPr>
          <p:style>
            <a:lnRef idx="2">
              <a:schemeClr val="dk1"/>
            </a:lnRef>
            <a:fillRef idx="100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" name="Háromszög 8">
              <a:extLst>
                <a:ext uri="{FF2B5EF4-FFF2-40B4-BE49-F238E27FC236}">
                  <a16:creationId xmlns:a16="http://schemas.microsoft.com/office/drawing/2014/main" id="{D7E36C14-1723-49BF-88F0-330D0EB1D5BF}"/>
                </a:ext>
              </a:extLst>
            </p:cNvPr>
            <p:cNvSpPr/>
            <p:nvPr/>
          </p:nvSpPr>
          <p:spPr>
            <a:xfrm rot="16200000">
              <a:off x="6811300" y="1783000"/>
              <a:ext cx="144000" cy="180000"/>
            </a:xfrm>
            <a:prstGeom prst="triangle">
              <a:avLst/>
            </a:prstGeom>
            <a:solidFill>
              <a:srgbClr val="C89954"/>
            </a:solidFill>
            <a:ln>
              <a:solidFill>
                <a:srgbClr val="C899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Háromszög 9">
              <a:extLst>
                <a:ext uri="{FF2B5EF4-FFF2-40B4-BE49-F238E27FC236}">
                  <a16:creationId xmlns:a16="http://schemas.microsoft.com/office/drawing/2014/main" id="{3C821207-AD26-4B83-860F-75A8188D967C}"/>
                </a:ext>
              </a:extLst>
            </p:cNvPr>
            <p:cNvSpPr/>
            <p:nvPr/>
          </p:nvSpPr>
          <p:spPr>
            <a:xfrm rot="16200000">
              <a:off x="6811300" y="2139950"/>
              <a:ext cx="144000" cy="180000"/>
            </a:xfrm>
            <a:prstGeom prst="triangle">
              <a:avLst/>
            </a:prstGeom>
            <a:solidFill>
              <a:srgbClr val="C89954"/>
            </a:solidFill>
            <a:ln>
              <a:solidFill>
                <a:srgbClr val="C899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1" name="Háromszög 10">
              <a:extLst>
                <a:ext uri="{FF2B5EF4-FFF2-40B4-BE49-F238E27FC236}">
                  <a16:creationId xmlns:a16="http://schemas.microsoft.com/office/drawing/2014/main" id="{F95CC082-B4E1-4E6D-9283-47F2E32B5830}"/>
                </a:ext>
              </a:extLst>
            </p:cNvPr>
            <p:cNvSpPr/>
            <p:nvPr/>
          </p:nvSpPr>
          <p:spPr>
            <a:xfrm rot="16200000">
              <a:off x="6811300" y="1971550"/>
              <a:ext cx="144000" cy="180000"/>
            </a:xfrm>
            <a:prstGeom prst="triangle">
              <a:avLst/>
            </a:prstGeom>
            <a:solidFill>
              <a:srgbClr val="C89954"/>
            </a:solidFill>
            <a:ln>
              <a:solidFill>
                <a:srgbClr val="C8995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1674277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Csoportba foglalás 12">
            <a:extLst>
              <a:ext uri="{FF2B5EF4-FFF2-40B4-BE49-F238E27FC236}">
                <a16:creationId xmlns:a16="http://schemas.microsoft.com/office/drawing/2014/main" id="{D66875AF-8A32-46C6-8F16-AC643192CC4A}"/>
              </a:ext>
            </a:extLst>
          </p:cNvPr>
          <p:cNvGrpSpPr/>
          <p:nvPr/>
        </p:nvGrpSpPr>
        <p:grpSpPr>
          <a:xfrm>
            <a:off x="2476500" y="2295000"/>
            <a:ext cx="5290498" cy="2268000"/>
            <a:chOff x="3857625" y="2162174"/>
            <a:chExt cx="5290498" cy="2268000"/>
          </a:xfrm>
        </p:grpSpPr>
        <p:sp>
          <p:nvSpPr>
            <p:cNvPr id="8" name="Ellipszis 7">
              <a:extLst>
                <a:ext uri="{FF2B5EF4-FFF2-40B4-BE49-F238E27FC236}">
                  <a16:creationId xmlns:a16="http://schemas.microsoft.com/office/drawing/2014/main" id="{4D1A98D6-B8A2-40C6-986C-7F837E7DED8A}"/>
                </a:ext>
              </a:extLst>
            </p:cNvPr>
            <p:cNvSpPr/>
            <p:nvPr/>
          </p:nvSpPr>
          <p:spPr>
            <a:xfrm>
              <a:off x="3857625" y="2162174"/>
              <a:ext cx="2268000" cy="226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Ellipszis 8">
              <a:extLst>
                <a:ext uri="{FF2B5EF4-FFF2-40B4-BE49-F238E27FC236}">
                  <a16:creationId xmlns:a16="http://schemas.microsoft.com/office/drawing/2014/main" id="{36773E08-226E-46C3-A151-DDE8A0A876F6}"/>
                </a:ext>
              </a:extLst>
            </p:cNvPr>
            <p:cNvSpPr/>
            <p:nvPr/>
          </p:nvSpPr>
          <p:spPr>
            <a:xfrm>
              <a:off x="3911625" y="2216174"/>
              <a:ext cx="2160000" cy="2160000"/>
            </a:xfrm>
            <a:prstGeom prst="ellipse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Nyíl: felfelé mutató 9">
              <a:extLst>
                <a:ext uri="{FF2B5EF4-FFF2-40B4-BE49-F238E27FC236}">
                  <a16:creationId xmlns:a16="http://schemas.microsoft.com/office/drawing/2014/main" id="{B4CE1548-4A35-434A-B0A5-012914EFC9EE}"/>
                </a:ext>
              </a:extLst>
            </p:cNvPr>
            <p:cNvSpPr/>
            <p:nvPr/>
          </p:nvSpPr>
          <p:spPr>
            <a:xfrm>
              <a:off x="4672800" y="2409412"/>
              <a:ext cx="637650" cy="1773524"/>
            </a:xfrm>
            <a:prstGeom prst="upArrow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" name="Nyolcszög 10">
              <a:extLst>
                <a:ext uri="{FF2B5EF4-FFF2-40B4-BE49-F238E27FC236}">
                  <a16:creationId xmlns:a16="http://schemas.microsoft.com/office/drawing/2014/main" id="{9FC3D622-C489-4E72-9CD6-73E83A336D08}"/>
                </a:ext>
              </a:extLst>
            </p:cNvPr>
            <p:cNvSpPr/>
            <p:nvPr/>
          </p:nvSpPr>
          <p:spPr>
            <a:xfrm>
              <a:off x="6988123" y="2270174"/>
              <a:ext cx="2160000" cy="2160000"/>
            </a:xfrm>
            <a:prstGeom prst="octagon">
              <a:avLst/>
            </a:prstGeom>
            <a:solidFill>
              <a:schemeClr val="bg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" name="Nyolcszög 11">
              <a:extLst>
                <a:ext uri="{FF2B5EF4-FFF2-40B4-BE49-F238E27FC236}">
                  <a16:creationId xmlns:a16="http://schemas.microsoft.com/office/drawing/2014/main" id="{FB57E1FE-8E3E-4611-BCBF-683153F3F2BD}"/>
                </a:ext>
              </a:extLst>
            </p:cNvPr>
            <p:cNvSpPr/>
            <p:nvPr/>
          </p:nvSpPr>
          <p:spPr>
            <a:xfrm>
              <a:off x="7042123" y="2324174"/>
              <a:ext cx="2052000" cy="2052000"/>
            </a:xfrm>
            <a:prstGeom prst="octagon">
              <a:avLst/>
            </a:prstGeom>
            <a:solidFill>
              <a:srgbClr val="FE262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4400" dirty="0"/>
                <a:t>STOP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7013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Csoportba foglalás 157">
            <a:extLst>
              <a:ext uri="{FF2B5EF4-FFF2-40B4-BE49-F238E27FC236}">
                <a16:creationId xmlns:a16="http://schemas.microsoft.com/office/drawing/2014/main" id="{4F11D014-5B52-4EE1-A719-6A252F3A37C5}"/>
              </a:ext>
            </a:extLst>
          </p:cNvPr>
          <p:cNvGrpSpPr/>
          <p:nvPr/>
        </p:nvGrpSpPr>
        <p:grpSpPr>
          <a:xfrm>
            <a:off x="250952" y="623661"/>
            <a:ext cx="9541144" cy="5708909"/>
            <a:chOff x="250952" y="623661"/>
            <a:chExt cx="9541144" cy="5708909"/>
          </a:xfrm>
        </p:grpSpPr>
        <p:grpSp>
          <p:nvGrpSpPr>
            <p:cNvPr id="156" name="Csoportba foglalás 155">
              <a:extLst>
                <a:ext uri="{FF2B5EF4-FFF2-40B4-BE49-F238E27FC236}">
                  <a16:creationId xmlns:a16="http://schemas.microsoft.com/office/drawing/2014/main" id="{AA1E3C64-BFD2-4071-8D74-90F67940C346}"/>
                </a:ext>
              </a:extLst>
            </p:cNvPr>
            <p:cNvGrpSpPr/>
            <p:nvPr/>
          </p:nvGrpSpPr>
          <p:grpSpPr>
            <a:xfrm>
              <a:off x="2472347" y="623661"/>
              <a:ext cx="4961305" cy="508453"/>
              <a:chOff x="2472347" y="623661"/>
              <a:chExt cx="4961305" cy="508453"/>
            </a:xfrm>
          </p:grpSpPr>
          <p:sp>
            <p:nvSpPr>
              <p:cNvPr id="20" name="Ellipszis 19">
                <a:extLst>
                  <a:ext uri="{FF2B5EF4-FFF2-40B4-BE49-F238E27FC236}">
                    <a16:creationId xmlns:a16="http://schemas.microsoft.com/office/drawing/2014/main" id="{C1C05CF3-F502-4D46-B608-0215A7F2ABB3}"/>
                  </a:ext>
                </a:extLst>
              </p:cNvPr>
              <p:cNvSpPr/>
              <p:nvPr/>
            </p:nvSpPr>
            <p:spPr>
              <a:xfrm>
                <a:off x="6649785" y="623661"/>
                <a:ext cx="783867" cy="508453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21" name="Téglalap 20">
                <a:extLst>
                  <a:ext uri="{FF2B5EF4-FFF2-40B4-BE49-F238E27FC236}">
                    <a16:creationId xmlns:a16="http://schemas.microsoft.com/office/drawing/2014/main" id="{E7D1902F-7D63-433C-9E8C-C2DD591ED3F1}"/>
                  </a:ext>
                </a:extLst>
              </p:cNvPr>
              <p:cNvSpPr/>
              <p:nvPr/>
            </p:nvSpPr>
            <p:spPr>
              <a:xfrm>
                <a:off x="2472347" y="667243"/>
                <a:ext cx="4336035" cy="392235"/>
              </a:xfrm>
              <a:prstGeom prst="rect">
                <a:avLst/>
              </a:prstGeom>
              <a:solidFill>
                <a:srgbClr val="DCDC2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  <p:sp>
            <p:nvSpPr>
              <p:cNvPr id="22" name="Ellipszis 21">
                <a:extLst>
                  <a:ext uri="{FF2B5EF4-FFF2-40B4-BE49-F238E27FC236}">
                    <a16:creationId xmlns:a16="http://schemas.microsoft.com/office/drawing/2014/main" id="{3823E6E4-4929-4892-9E54-C61CD0991977}"/>
                  </a:ext>
                </a:extLst>
              </p:cNvPr>
              <p:cNvSpPr/>
              <p:nvPr/>
            </p:nvSpPr>
            <p:spPr>
              <a:xfrm>
                <a:off x="7041720" y="667243"/>
                <a:ext cx="264716" cy="188854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60" name="Ellipszis 59">
              <a:extLst>
                <a:ext uri="{FF2B5EF4-FFF2-40B4-BE49-F238E27FC236}">
                  <a16:creationId xmlns:a16="http://schemas.microsoft.com/office/drawing/2014/main" id="{2B9B807E-D176-4A3A-8507-6341D49532BA}"/>
                </a:ext>
              </a:extLst>
            </p:cNvPr>
            <p:cNvSpPr/>
            <p:nvPr/>
          </p:nvSpPr>
          <p:spPr>
            <a:xfrm rot="16200000">
              <a:off x="2034727" y="2065617"/>
              <a:ext cx="307593" cy="27163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1" name="Téglalap 60">
              <a:extLst>
                <a:ext uri="{FF2B5EF4-FFF2-40B4-BE49-F238E27FC236}">
                  <a16:creationId xmlns:a16="http://schemas.microsoft.com/office/drawing/2014/main" id="{74323F63-16C9-4D64-9A8E-1C7F3B471973}"/>
                </a:ext>
              </a:extLst>
            </p:cNvPr>
            <p:cNvSpPr/>
            <p:nvPr/>
          </p:nvSpPr>
          <p:spPr>
            <a:xfrm rot="16200000">
              <a:off x="1330022" y="3038963"/>
              <a:ext cx="1701479" cy="209544"/>
            </a:xfrm>
            <a:prstGeom prst="rect">
              <a:avLst/>
            </a:prstGeom>
            <a:solidFill>
              <a:srgbClr val="DCDC2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2" name="Ellipszis 61">
              <a:extLst>
                <a:ext uri="{FF2B5EF4-FFF2-40B4-BE49-F238E27FC236}">
                  <a16:creationId xmlns:a16="http://schemas.microsoft.com/office/drawing/2014/main" id="{33B2E4E9-3E05-431A-9E86-63EC641399A1}"/>
                </a:ext>
              </a:extLst>
            </p:cNvPr>
            <p:cNvSpPr/>
            <p:nvPr/>
          </p:nvSpPr>
          <p:spPr>
            <a:xfrm rot="16200000">
              <a:off x="2074498" y="2099049"/>
              <a:ext cx="103876" cy="1008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4" name="Ellipszis 63">
              <a:extLst>
                <a:ext uri="{FF2B5EF4-FFF2-40B4-BE49-F238E27FC236}">
                  <a16:creationId xmlns:a16="http://schemas.microsoft.com/office/drawing/2014/main" id="{78D397E1-7D44-4704-9A65-C192FC3F2A7A}"/>
                </a:ext>
              </a:extLst>
            </p:cNvPr>
            <p:cNvSpPr/>
            <p:nvPr/>
          </p:nvSpPr>
          <p:spPr>
            <a:xfrm rot="17201995">
              <a:off x="1650881" y="4404125"/>
              <a:ext cx="307593" cy="27163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65" name="Téglalap 64">
              <a:extLst>
                <a:ext uri="{FF2B5EF4-FFF2-40B4-BE49-F238E27FC236}">
                  <a16:creationId xmlns:a16="http://schemas.microsoft.com/office/drawing/2014/main" id="{43535139-5C4E-4E93-B52A-8EB66856E7ED}"/>
                </a:ext>
              </a:extLst>
            </p:cNvPr>
            <p:cNvSpPr/>
            <p:nvPr/>
          </p:nvSpPr>
          <p:spPr>
            <a:xfrm rot="17201995">
              <a:off x="675725" y="5335496"/>
              <a:ext cx="1701479" cy="209544"/>
            </a:xfrm>
            <a:prstGeom prst="rect">
              <a:avLst/>
            </a:prstGeom>
            <a:solidFill>
              <a:srgbClr val="DCDC2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6" name="Ellipszis 65">
              <a:extLst>
                <a:ext uri="{FF2B5EF4-FFF2-40B4-BE49-F238E27FC236}">
                  <a16:creationId xmlns:a16="http://schemas.microsoft.com/office/drawing/2014/main" id="{F43505F3-86B4-403E-8A87-B25ADE999390}"/>
                </a:ext>
              </a:extLst>
            </p:cNvPr>
            <p:cNvSpPr/>
            <p:nvPr/>
          </p:nvSpPr>
          <p:spPr>
            <a:xfrm rot="17201995">
              <a:off x="1708196" y="4421906"/>
              <a:ext cx="103876" cy="1008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grpSp>
          <p:nvGrpSpPr>
            <p:cNvPr id="157" name="Csoportba foglalás 156">
              <a:extLst>
                <a:ext uri="{FF2B5EF4-FFF2-40B4-BE49-F238E27FC236}">
                  <a16:creationId xmlns:a16="http://schemas.microsoft.com/office/drawing/2014/main" id="{8F099B83-E1B8-4F74-893B-85C506F396EC}"/>
                </a:ext>
              </a:extLst>
            </p:cNvPr>
            <p:cNvGrpSpPr/>
            <p:nvPr/>
          </p:nvGrpSpPr>
          <p:grpSpPr>
            <a:xfrm>
              <a:off x="250952" y="1989782"/>
              <a:ext cx="508513" cy="1907978"/>
              <a:chOff x="250952" y="1989782"/>
              <a:chExt cx="508513" cy="1907978"/>
            </a:xfrm>
          </p:grpSpPr>
          <p:sp>
            <p:nvSpPr>
              <p:cNvPr id="68" name="Ellipszis 67">
                <a:extLst>
                  <a:ext uri="{FF2B5EF4-FFF2-40B4-BE49-F238E27FC236}">
                    <a16:creationId xmlns:a16="http://schemas.microsoft.com/office/drawing/2014/main" id="{6F8F5DC3-18B4-42C6-932C-D4EB6BEC222C}"/>
                  </a:ext>
                </a:extLst>
              </p:cNvPr>
              <p:cNvSpPr/>
              <p:nvPr/>
            </p:nvSpPr>
            <p:spPr>
              <a:xfrm rot="15180591">
                <a:off x="232971" y="2007763"/>
                <a:ext cx="307593" cy="271631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69" name="Téglalap 68">
                <a:extLst>
                  <a:ext uri="{FF2B5EF4-FFF2-40B4-BE49-F238E27FC236}">
                    <a16:creationId xmlns:a16="http://schemas.microsoft.com/office/drawing/2014/main" id="{B2D2EBAC-A433-4C21-BACF-111BE6AABA6C}"/>
                  </a:ext>
                </a:extLst>
              </p:cNvPr>
              <p:cNvSpPr/>
              <p:nvPr/>
            </p:nvSpPr>
            <p:spPr>
              <a:xfrm rot="15180591">
                <a:off x="-196047" y="2942249"/>
                <a:ext cx="1701479" cy="209544"/>
              </a:xfrm>
              <a:prstGeom prst="rect">
                <a:avLst/>
              </a:prstGeom>
              <a:solidFill>
                <a:srgbClr val="DCDC2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 dirty="0"/>
              </a:p>
            </p:txBody>
          </p:sp>
          <p:sp>
            <p:nvSpPr>
              <p:cNvPr id="70" name="Ellipszis 69">
                <a:extLst>
                  <a:ext uri="{FF2B5EF4-FFF2-40B4-BE49-F238E27FC236}">
                    <a16:creationId xmlns:a16="http://schemas.microsoft.com/office/drawing/2014/main" id="{58139E5E-9340-4176-A72F-B42EC50112C5}"/>
                  </a:ext>
                </a:extLst>
              </p:cNvPr>
              <p:cNvSpPr/>
              <p:nvPr/>
            </p:nvSpPr>
            <p:spPr>
              <a:xfrm rot="15180591">
                <a:off x="260275" y="2061603"/>
                <a:ext cx="103876" cy="10089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u-HU"/>
              </a:p>
            </p:txBody>
          </p:sp>
        </p:grpSp>
        <p:sp>
          <p:nvSpPr>
            <p:cNvPr id="72" name="Ellipszis 71">
              <a:extLst>
                <a:ext uri="{FF2B5EF4-FFF2-40B4-BE49-F238E27FC236}">
                  <a16:creationId xmlns:a16="http://schemas.microsoft.com/office/drawing/2014/main" id="{0504777F-ED63-4BA0-BCBD-CCE811969EE9}"/>
                </a:ext>
              </a:extLst>
            </p:cNvPr>
            <p:cNvSpPr/>
            <p:nvPr/>
          </p:nvSpPr>
          <p:spPr>
            <a:xfrm>
              <a:off x="4073392" y="2911205"/>
              <a:ext cx="307593" cy="27163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73" name="Téglalap 72">
              <a:extLst>
                <a:ext uri="{FF2B5EF4-FFF2-40B4-BE49-F238E27FC236}">
                  <a16:creationId xmlns:a16="http://schemas.microsoft.com/office/drawing/2014/main" id="{828C7255-6060-4C45-BD78-8AF64E1ADA45}"/>
                </a:ext>
              </a:extLst>
            </p:cNvPr>
            <p:cNvSpPr/>
            <p:nvPr/>
          </p:nvSpPr>
          <p:spPr>
            <a:xfrm>
              <a:off x="2434147" y="2934488"/>
              <a:ext cx="1701479" cy="209544"/>
            </a:xfrm>
            <a:prstGeom prst="rect">
              <a:avLst/>
            </a:prstGeom>
            <a:solidFill>
              <a:srgbClr val="DCDC2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74" name="Ellipszis 73">
              <a:extLst>
                <a:ext uri="{FF2B5EF4-FFF2-40B4-BE49-F238E27FC236}">
                  <a16:creationId xmlns:a16="http://schemas.microsoft.com/office/drawing/2014/main" id="{0F488E69-407A-48B0-893B-C0B8006B32D0}"/>
                </a:ext>
              </a:extLst>
            </p:cNvPr>
            <p:cNvSpPr/>
            <p:nvPr/>
          </p:nvSpPr>
          <p:spPr>
            <a:xfrm>
              <a:off x="4227189" y="2934488"/>
              <a:ext cx="103876" cy="1008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6" name="Ellipszis 75">
              <a:extLst>
                <a:ext uri="{FF2B5EF4-FFF2-40B4-BE49-F238E27FC236}">
                  <a16:creationId xmlns:a16="http://schemas.microsoft.com/office/drawing/2014/main" id="{E2C38A39-CA73-4FDA-ABD7-C391C760B82B}"/>
                </a:ext>
              </a:extLst>
            </p:cNvPr>
            <p:cNvSpPr/>
            <p:nvPr/>
          </p:nvSpPr>
          <p:spPr>
            <a:xfrm rot="16200000">
              <a:off x="4494334" y="2107806"/>
              <a:ext cx="307593" cy="27163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77" name="Téglalap 76">
              <a:extLst>
                <a:ext uri="{FF2B5EF4-FFF2-40B4-BE49-F238E27FC236}">
                  <a16:creationId xmlns:a16="http://schemas.microsoft.com/office/drawing/2014/main" id="{1257C1AC-0CA2-4EA9-B41D-A559852A93FB}"/>
                </a:ext>
              </a:extLst>
            </p:cNvPr>
            <p:cNvSpPr/>
            <p:nvPr/>
          </p:nvSpPr>
          <p:spPr>
            <a:xfrm rot="16200000">
              <a:off x="3789629" y="3081152"/>
              <a:ext cx="1701479" cy="209544"/>
            </a:xfrm>
            <a:prstGeom prst="rect">
              <a:avLst/>
            </a:prstGeom>
            <a:solidFill>
              <a:srgbClr val="DCDC2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8" name="Ellipszis 77">
              <a:extLst>
                <a:ext uri="{FF2B5EF4-FFF2-40B4-BE49-F238E27FC236}">
                  <a16:creationId xmlns:a16="http://schemas.microsoft.com/office/drawing/2014/main" id="{F1B9FE3C-ABCC-47C0-B1AE-C280D52CD2CF}"/>
                </a:ext>
              </a:extLst>
            </p:cNvPr>
            <p:cNvSpPr/>
            <p:nvPr/>
          </p:nvSpPr>
          <p:spPr>
            <a:xfrm rot="16200000">
              <a:off x="4534105" y="2141238"/>
              <a:ext cx="103876" cy="1008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0" name="Ellipszis 79">
              <a:extLst>
                <a:ext uri="{FF2B5EF4-FFF2-40B4-BE49-F238E27FC236}">
                  <a16:creationId xmlns:a16="http://schemas.microsoft.com/office/drawing/2014/main" id="{B50DBBC2-994E-444B-9792-EA678F9B961F}"/>
                </a:ext>
              </a:extLst>
            </p:cNvPr>
            <p:cNvSpPr/>
            <p:nvPr/>
          </p:nvSpPr>
          <p:spPr>
            <a:xfrm rot="16200000">
              <a:off x="4981734" y="2091581"/>
              <a:ext cx="307593" cy="27163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81" name="Téglalap 80">
              <a:extLst>
                <a:ext uri="{FF2B5EF4-FFF2-40B4-BE49-F238E27FC236}">
                  <a16:creationId xmlns:a16="http://schemas.microsoft.com/office/drawing/2014/main" id="{95909F63-3C89-4084-8F17-8C6E9202E164}"/>
                </a:ext>
              </a:extLst>
            </p:cNvPr>
            <p:cNvSpPr/>
            <p:nvPr/>
          </p:nvSpPr>
          <p:spPr>
            <a:xfrm rot="16200000">
              <a:off x="4277029" y="3064927"/>
              <a:ext cx="1701479" cy="209544"/>
            </a:xfrm>
            <a:prstGeom prst="rect">
              <a:avLst/>
            </a:prstGeom>
            <a:solidFill>
              <a:srgbClr val="DCDC2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82" name="Ellipszis 81">
              <a:extLst>
                <a:ext uri="{FF2B5EF4-FFF2-40B4-BE49-F238E27FC236}">
                  <a16:creationId xmlns:a16="http://schemas.microsoft.com/office/drawing/2014/main" id="{9AE2C7AA-75CD-407A-9AB2-2E32AC454874}"/>
                </a:ext>
              </a:extLst>
            </p:cNvPr>
            <p:cNvSpPr/>
            <p:nvPr/>
          </p:nvSpPr>
          <p:spPr>
            <a:xfrm rot="16200000">
              <a:off x="5021505" y="2125013"/>
              <a:ext cx="103876" cy="1008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4" name="Ellipszis 83">
              <a:extLst>
                <a:ext uri="{FF2B5EF4-FFF2-40B4-BE49-F238E27FC236}">
                  <a16:creationId xmlns:a16="http://schemas.microsoft.com/office/drawing/2014/main" id="{99509EB4-256B-4F21-9B43-6098CD42A028}"/>
                </a:ext>
              </a:extLst>
            </p:cNvPr>
            <p:cNvSpPr/>
            <p:nvPr/>
          </p:nvSpPr>
          <p:spPr>
            <a:xfrm>
              <a:off x="7170011" y="2780763"/>
              <a:ext cx="307593" cy="27163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85" name="Téglalap 84">
              <a:extLst>
                <a:ext uri="{FF2B5EF4-FFF2-40B4-BE49-F238E27FC236}">
                  <a16:creationId xmlns:a16="http://schemas.microsoft.com/office/drawing/2014/main" id="{2C3BEE9A-46E2-404F-A535-A30810665148}"/>
                </a:ext>
              </a:extLst>
            </p:cNvPr>
            <p:cNvSpPr/>
            <p:nvPr/>
          </p:nvSpPr>
          <p:spPr>
            <a:xfrm>
              <a:off x="5530766" y="2804046"/>
              <a:ext cx="1701479" cy="209544"/>
            </a:xfrm>
            <a:prstGeom prst="rect">
              <a:avLst/>
            </a:prstGeom>
            <a:solidFill>
              <a:srgbClr val="DCDC2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86" name="Ellipszis 85">
              <a:extLst>
                <a:ext uri="{FF2B5EF4-FFF2-40B4-BE49-F238E27FC236}">
                  <a16:creationId xmlns:a16="http://schemas.microsoft.com/office/drawing/2014/main" id="{93CA2EC8-3CB3-4810-B179-D970937C47B8}"/>
                </a:ext>
              </a:extLst>
            </p:cNvPr>
            <p:cNvSpPr/>
            <p:nvPr/>
          </p:nvSpPr>
          <p:spPr>
            <a:xfrm>
              <a:off x="7323808" y="2804046"/>
              <a:ext cx="103876" cy="1008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8" name="Ellipszis 87">
              <a:extLst>
                <a:ext uri="{FF2B5EF4-FFF2-40B4-BE49-F238E27FC236}">
                  <a16:creationId xmlns:a16="http://schemas.microsoft.com/office/drawing/2014/main" id="{A07C1397-9B0C-4FD8-802C-E6C0BDFDD710}"/>
                </a:ext>
              </a:extLst>
            </p:cNvPr>
            <p:cNvSpPr/>
            <p:nvPr/>
          </p:nvSpPr>
          <p:spPr>
            <a:xfrm rot="16200000">
              <a:off x="9043029" y="2130029"/>
              <a:ext cx="307593" cy="27163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89" name="Téglalap 88">
              <a:extLst>
                <a:ext uri="{FF2B5EF4-FFF2-40B4-BE49-F238E27FC236}">
                  <a16:creationId xmlns:a16="http://schemas.microsoft.com/office/drawing/2014/main" id="{53A18286-2678-4295-863F-DC09C1868417}"/>
                </a:ext>
              </a:extLst>
            </p:cNvPr>
            <p:cNvSpPr/>
            <p:nvPr/>
          </p:nvSpPr>
          <p:spPr>
            <a:xfrm rot="16200000">
              <a:off x="8338324" y="3103375"/>
              <a:ext cx="1701479" cy="209544"/>
            </a:xfrm>
            <a:prstGeom prst="rect">
              <a:avLst/>
            </a:prstGeom>
            <a:solidFill>
              <a:srgbClr val="DCDC2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0" name="Ellipszis 89">
              <a:extLst>
                <a:ext uri="{FF2B5EF4-FFF2-40B4-BE49-F238E27FC236}">
                  <a16:creationId xmlns:a16="http://schemas.microsoft.com/office/drawing/2014/main" id="{5F9927AE-3555-4643-BB85-FCA48AAA627A}"/>
                </a:ext>
              </a:extLst>
            </p:cNvPr>
            <p:cNvSpPr/>
            <p:nvPr/>
          </p:nvSpPr>
          <p:spPr>
            <a:xfrm rot="16200000">
              <a:off x="9082800" y="2163461"/>
              <a:ext cx="103876" cy="1008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2" name="Ellipszis 91">
              <a:extLst>
                <a:ext uri="{FF2B5EF4-FFF2-40B4-BE49-F238E27FC236}">
                  <a16:creationId xmlns:a16="http://schemas.microsoft.com/office/drawing/2014/main" id="{3F286EBB-50D0-45A6-ABF2-9F5273D9B011}"/>
                </a:ext>
              </a:extLst>
            </p:cNvPr>
            <p:cNvSpPr/>
            <p:nvPr/>
          </p:nvSpPr>
          <p:spPr>
            <a:xfrm rot="16200000">
              <a:off x="9502484" y="2141501"/>
              <a:ext cx="307593" cy="27163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3" name="Téglalap 92">
              <a:extLst>
                <a:ext uri="{FF2B5EF4-FFF2-40B4-BE49-F238E27FC236}">
                  <a16:creationId xmlns:a16="http://schemas.microsoft.com/office/drawing/2014/main" id="{732E4534-753A-4B29-A6FD-64A9D20EB800}"/>
                </a:ext>
              </a:extLst>
            </p:cNvPr>
            <p:cNvSpPr/>
            <p:nvPr/>
          </p:nvSpPr>
          <p:spPr>
            <a:xfrm rot="16200000">
              <a:off x="8797779" y="3114847"/>
              <a:ext cx="1701479" cy="209544"/>
            </a:xfrm>
            <a:prstGeom prst="rect">
              <a:avLst/>
            </a:prstGeom>
            <a:solidFill>
              <a:srgbClr val="DCDC2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4" name="Ellipszis 93">
              <a:extLst>
                <a:ext uri="{FF2B5EF4-FFF2-40B4-BE49-F238E27FC236}">
                  <a16:creationId xmlns:a16="http://schemas.microsoft.com/office/drawing/2014/main" id="{45FE1B27-3963-4478-8331-09098761C5A5}"/>
                </a:ext>
              </a:extLst>
            </p:cNvPr>
            <p:cNvSpPr/>
            <p:nvPr/>
          </p:nvSpPr>
          <p:spPr>
            <a:xfrm rot="16200000">
              <a:off x="9542255" y="2174933"/>
              <a:ext cx="103876" cy="1008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6" name="Ellipszis 95">
              <a:extLst>
                <a:ext uri="{FF2B5EF4-FFF2-40B4-BE49-F238E27FC236}">
                  <a16:creationId xmlns:a16="http://schemas.microsoft.com/office/drawing/2014/main" id="{4BF3B9B9-7BF9-495C-AA5B-6659A47EE0EB}"/>
                </a:ext>
              </a:extLst>
            </p:cNvPr>
            <p:cNvSpPr/>
            <p:nvPr/>
          </p:nvSpPr>
          <p:spPr>
            <a:xfrm rot="15117961">
              <a:off x="7330524" y="2151324"/>
              <a:ext cx="307593" cy="27163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7" name="Téglalap 96">
              <a:extLst>
                <a:ext uri="{FF2B5EF4-FFF2-40B4-BE49-F238E27FC236}">
                  <a16:creationId xmlns:a16="http://schemas.microsoft.com/office/drawing/2014/main" id="{6F688043-1C2C-40F7-8359-392B5EEEE6BF}"/>
                </a:ext>
              </a:extLst>
            </p:cNvPr>
            <p:cNvSpPr/>
            <p:nvPr/>
          </p:nvSpPr>
          <p:spPr>
            <a:xfrm rot="15117961">
              <a:off x="6917920" y="3080780"/>
              <a:ext cx="1701479" cy="209544"/>
            </a:xfrm>
            <a:prstGeom prst="rect">
              <a:avLst/>
            </a:prstGeom>
            <a:solidFill>
              <a:srgbClr val="DCDC2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98" name="Ellipszis 97">
              <a:extLst>
                <a:ext uri="{FF2B5EF4-FFF2-40B4-BE49-F238E27FC236}">
                  <a16:creationId xmlns:a16="http://schemas.microsoft.com/office/drawing/2014/main" id="{715CD2C5-E4FF-4A3E-ABBA-6B462C4A6D09}"/>
                </a:ext>
              </a:extLst>
            </p:cNvPr>
            <p:cNvSpPr/>
            <p:nvPr/>
          </p:nvSpPr>
          <p:spPr>
            <a:xfrm rot="15117961">
              <a:off x="7357267" y="2206528"/>
              <a:ext cx="103876" cy="1008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0" name="Ellipszis 99">
              <a:extLst>
                <a:ext uri="{FF2B5EF4-FFF2-40B4-BE49-F238E27FC236}">
                  <a16:creationId xmlns:a16="http://schemas.microsoft.com/office/drawing/2014/main" id="{0D3D16CA-6872-4537-AFC0-5D58E27AD572}"/>
                </a:ext>
              </a:extLst>
            </p:cNvPr>
            <p:cNvSpPr/>
            <p:nvPr/>
          </p:nvSpPr>
          <p:spPr>
            <a:xfrm rot="17330456">
              <a:off x="8572728" y="2193041"/>
              <a:ext cx="307593" cy="27163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01" name="Téglalap 100">
              <a:extLst>
                <a:ext uri="{FF2B5EF4-FFF2-40B4-BE49-F238E27FC236}">
                  <a16:creationId xmlns:a16="http://schemas.microsoft.com/office/drawing/2014/main" id="{7CDAF197-4841-4D09-81A5-CC4F0EE69DE8}"/>
                </a:ext>
              </a:extLst>
            </p:cNvPr>
            <p:cNvSpPr/>
            <p:nvPr/>
          </p:nvSpPr>
          <p:spPr>
            <a:xfrm rot="17330456">
              <a:off x="7564131" y="3113390"/>
              <a:ext cx="1701479" cy="209544"/>
            </a:xfrm>
            <a:prstGeom prst="rect">
              <a:avLst/>
            </a:prstGeom>
            <a:solidFill>
              <a:srgbClr val="DCDC2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02" name="Ellipszis 101">
              <a:extLst>
                <a:ext uri="{FF2B5EF4-FFF2-40B4-BE49-F238E27FC236}">
                  <a16:creationId xmlns:a16="http://schemas.microsoft.com/office/drawing/2014/main" id="{ABD27613-6FF5-41DA-B847-DED51984EFB6}"/>
                </a:ext>
              </a:extLst>
            </p:cNvPr>
            <p:cNvSpPr/>
            <p:nvPr/>
          </p:nvSpPr>
          <p:spPr>
            <a:xfrm rot="17330456">
              <a:off x="8632599" y="2209205"/>
              <a:ext cx="103876" cy="1008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4" name="Ellipszis 103">
              <a:extLst>
                <a:ext uri="{FF2B5EF4-FFF2-40B4-BE49-F238E27FC236}">
                  <a16:creationId xmlns:a16="http://schemas.microsoft.com/office/drawing/2014/main" id="{FF74DF30-06C6-4FE5-B8C7-8B6E80A17014}"/>
                </a:ext>
              </a:extLst>
            </p:cNvPr>
            <p:cNvSpPr/>
            <p:nvPr/>
          </p:nvSpPr>
          <p:spPr>
            <a:xfrm>
              <a:off x="7167308" y="3233974"/>
              <a:ext cx="307593" cy="27163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05" name="Téglalap 104">
              <a:extLst>
                <a:ext uri="{FF2B5EF4-FFF2-40B4-BE49-F238E27FC236}">
                  <a16:creationId xmlns:a16="http://schemas.microsoft.com/office/drawing/2014/main" id="{D1A20839-2D17-4856-92D9-576DC7228840}"/>
                </a:ext>
              </a:extLst>
            </p:cNvPr>
            <p:cNvSpPr/>
            <p:nvPr/>
          </p:nvSpPr>
          <p:spPr>
            <a:xfrm>
              <a:off x="5528063" y="3257257"/>
              <a:ext cx="1701479" cy="209544"/>
            </a:xfrm>
            <a:prstGeom prst="rect">
              <a:avLst/>
            </a:prstGeom>
            <a:solidFill>
              <a:srgbClr val="DCDC2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6" name="Ellipszis 105">
              <a:extLst>
                <a:ext uri="{FF2B5EF4-FFF2-40B4-BE49-F238E27FC236}">
                  <a16:creationId xmlns:a16="http://schemas.microsoft.com/office/drawing/2014/main" id="{FACDA933-2FA9-4BF3-B85C-433AB4411A86}"/>
                </a:ext>
              </a:extLst>
            </p:cNvPr>
            <p:cNvSpPr/>
            <p:nvPr/>
          </p:nvSpPr>
          <p:spPr>
            <a:xfrm>
              <a:off x="7321105" y="3257257"/>
              <a:ext cx="103876" cy="1008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8" name="Ellipszis 107">
              <a:extLst>
                <a:ext uri="{FF2B5EF4-FFF2-40B4-BE49-F238E27FC236}">
                  <a16:creationId xmlns:a16="http://schemas.microsoft.com/office/drawing/2014/main" id="{369C398F-7EF0-46BE-8D33-DD2C25FF3E19}"/>
                </a:ext>
              </a:extLst>
            </p:cNvPr>
            <p:cNvSpPr/>
            <p:nvPr/>
          </p:nvSpPr>
          <p:spPr>
            <a:xfrm rot="15180591">
              <a:off x="271388" y="4389013"/>
              <a:ext cx="307593" cy="27163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09" name="Téglalap 108">
              <a:extLst>
                <a:ext uri="{FF2B5EF4-FFF2-40B4-BE49-F238E27FC236}">
                  <a16:creationId xmlns:a16="http://schemas.microsoft.com/office/drawing/2014/main" id="{101BFFE4-35DD-4EC2-AC06-1A9DB7A4D01A}"/>
                </a:ext>
              </a:extLst>
            </p:cNvPr>
            <p:cNvSpPr/>
            <p:nvPr/>
          </p:nvSpPr>
          <p:spPr>
            <a:xfrm rot="15180591">
              <a:off x="-157630" y="5323499"/>
              <a:ext cx="1701479" cy="209544"/>
            </a:xfrm>
            <a:prstGeom prst="rect">
              <a:avLst/>
            </a:prstGeom>
            <a:solidFill>
              <a:srgbClr val="DCDC2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10" name="Ellipszis 109">
              <a:extLst>
                <a:ext uri="{FF2B5EF4-FFF2-40B4-BE49-F238E27FC236}">
                  <a16:creationId xmlns:a16="http://schemas.microsoft.com/office/drawing/2014/main" id="{D33CA437-5F4B-4AEB-9039-42F5BC17F4CF}"/>
                </a:ext>
              </a:extLst>
            </p:cNvPr>
            <p:cNvSpPr/>
            <p:nvPr/>
          </p:nvSpPr>
          <p:spPr>
            <a:xfrm rot="15180591">
              <a:off x="298692" y="4442853"/>
              <a:ext cx="103876" cy="1008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2" name="Ellipszis 111">
              <a:extLst>
                <a:ext uri="{FF2B5EF4-FFF2-40B4-BE49-F238E27FC236}">
                  <a16:creationId xmlns:a16="http://schemas.microsoft.com/office/drawing/2014/main" id="{55EC0B67-3166-4CDE-9956-BFCB989D9019}"/>
                </a:ext>
              </a:extLst>
            </p:cNvPr>
            <p:cNvSpPr/>
            <p:nvPr/>
          </p:nvSpPr>
          <p:spPr>
            <a:xfrm rot="17201995">
              <a:off x="1692386" y="2101849"/>
              <a:ext cx="307593" cy="27163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13" name="Téglalap 112">
              <a:extLst>
                <a:ext uri="{FF2B5EF4-FFF2-40B4-BE49-F238E27FC236}">
                  <a16:creationId xmlns:a16="http://schemas.microsoft.com/office/drawing/2014/main" id="{6FE30DF5-F36B-47C6-9DEA-8B4437661C81}"/>
                </a:ext>
              </a:extLst>
            </p:cNvPr>
            <p:cNvSpPr/>
            <p:nvPr/>
          </p:nvSpPr>
          <p:spPr>
            <a:xfrm rot="17201995">
              <a:off x="717230" y="3033220"/>
              <a:ext cx="1701479" cy="209544"/>
            </a:xfrm>
            <a:prstGeom prst="rect">
              <a:avLst/>
            </a:prstGeom>
            <a:solidFill>
              <a:srgbClr val="DCDC2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4" name="Ellipszis 113">
              <a:extLst>
                <a:ext uri="{FF2B5EF4-FFF2-40B4-BE49-F238E27FC236}">
                  <a16:creationId xmlns:a16="http://schemas.microsoft.com/office/drawing/2014/main" id="{61C1B1B6-E6D0-410F-9A40-9E49C450D013}"/>
                </a:ext>
              </a:extLst>
            </p:cNvPr>
            <p:cNvSpPr/>
            <p:nvPr/>
          </p:nvSpPr>
          <p:spPr>
            <a:xfrm rot="17201995">
              <a:off x="1749701" y="2119630"/>
              <a:ext cx="103876" cy="1008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6" name="Ellipszis 115">
              <a:extLst>
                <a:ext uri="{FF2B5EF4-FFF2-40B4-BE49-F238E27FC236}">
                  <a16:creationId xmlns:a16="http://schemas.microsoft.com/office/drawing/2014/main" id="{45B7F3DC-2E4D-4E17-9AAF-5435499A1085}"/>
                </a:ext>
              </a:extLst>
            </p:cNvPr>
            <p:cNvSpPr/>
            <p:nvPr/>
          </p:nvSpPr>
          <p:spPr>
            <a:xfrm rot="16200000">
              <a:off x="2054304" y="4378012"/>
              <a:ext cx="307593" cy="27163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17" name="Téglalap 116">
              <a:extLst>
                <a:ext uri="{FF2B5EF4-FFF2-40B4-BE49-F238E27FC236}">
                  <a16:creationId xmlns:a16="http://schemas.microsoft.com/office/drawing/2014/main" id="{660188AF-AA82-4FD9-90A5-FB3263D2F96F}"/>
                </a:ext>
              </a:extLst>
            </p:cNvPr>
            <p:cNvSpPr/>
            <p:nvPr/>
          </p:nvSpPr>
          <p:spPr>
            <a:xfrm rot="16200000">
              <a:off x="1349599" y="5351358"/>
              <a:ext cx="1701479" cy="209544"/>
            </a:xfrm>
            <a:prstGeom prst="rect">
              <a:avLst/>
            </a:prstGeom>
            <a:solidFill>
              <a:srgbClr val="DCDC2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8" name="Ellipszis 117">
              <a:extLst>
                <a:ext uri="{FF2B5EF4-FFF2-40B4-BE49-F238E27FC236}">
                  <a16:creationId xmlns:a16="http://schemas.microsoft.com/office/drawing/2014/main" id="{7234402C-7629-4C11-B98C-58F7CDA512BE}"/>
                </a:ext>
              </a:extLst>
            </p:cNvPr>
            <p:cNvSpPr/>
            <p:nvPr/>
          </p:nvSpPr>
          <p:spPr>
            <a:xfrm rot="16200000">
              <a:off x="2094075" y="4411444"/>
              <a:ext cx="103876" cy="1008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0" name="Ellipszis 119">
              <a:extLst>
                <a:ext uri="{FF2B5EF4-FFF2-40B4-BE49-F238E27FC236}">
                  <a16:creationId xmlns:a16="http://schemas.microsoft.com/office/drawing/2014/main" id="{1D5222D4-2544-4DD5-ACBF-3FE186905941}"/>
                </a:ext>
              </a:extLst>
            </p:cNvPr>
            <p:cNvSpPr/>
            <p:nvPr/>
          </p:nvSpPr>
          <p:spPr>
            <a:xfrm>
              <a:off x="4107031" y="5184499"/>
              <a:ext cx="307593" cy="27163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21" name="Téglalap 120">
              <a:extLst>
                <a:ext uri="{FF2B5EF4-FFF2-40B4-BE49-F238E27FC236}">
                  <a16:creationId xmlns:a16="http://schemas.microsoft.com/office/drawing/2014/main" id="{DD301959-E8F1-439E-90D9-423D8527A218}"/>
                </a:ext>
              </a:extLst>
            </p:cNvPr>
            <p:cNvSpPr/>
            <p:nvPr/>
          </p:nvSpPr>
          <p:spPr>
            <a:xfrm>
              <a:off x="2467786" y="5207782"/>
              <a:ext cx="1701479" cy="209544"/>
            </a:xfrm>
            <a:prstGeom prst="rect">
              <a:avLst/>
            </a:prstGeom>
            <a:solidFill>
              <a:srgbClr val="DCDC2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22" name="Ellipszis 121">
              <a:extLst>
                <a:ext uri="{FF2B5EF4-FFF2-40B4-BE49-F238E27FC236}">
                  <a16:creationId xmlns:a16="http://schemas.microsoft.com/office/drawing/2014/main" id="{384B4B82-FFF5-4A40-84F1-16A5914F422A}"/>
                </a:ext>
              </a:extLst>
            </p:cNvPr>
            <p:cNvSpPr/>
            <p:nvPr/>
          </p:nvSpPr>
          <p:spPr>
            <a:xfrm>
              <a:off x="4260828" y="5207782"/>
              <a:ext cx="103876" cy="1008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4" name="Ellipszis 123">
              <a:extLst>
                <a:ext uri="{FF2B5EF4-FFF2-40B4-BE49-F238E27FC236}">
                  <a16:creationId xmlns:a16="http://schemas.microsoft.com/office/drawing/2014/main" id="{EC2540A3-CDDC-49DE-8187-63832F8B5AEA}"/>
                </a:ext>
              </a:extLst>
            </p:cNvPr>
            <p:cNvSpPr/>
            <p:nvPr/>
          </p:nvSpPr>
          <p:spPr>
            <a:xfrm rot="16200000">
              <a:off x="3265427" y="4261899"/>
              <a:ext cx="307593" cy="27163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25" name="Téglalap 124">
              <a:extLst>
                <a:ext uri="{FF2B5EF4-FFF2-40B4-BE49-F238E27FC236}">
                  <a16:creationId xmlns:a16="http://schemas.microsoft.com/office/drawing/2014/main" id="{4740F2E4-B53F-4EB6-9EC1-AA47627D267F}"/>
                </a:ext>
              </a:extLst>
            </p:cNvPr>
            <p:cNvSpPr/>
            <p:nvPr/>
          </p:nvSpPr>
          <p:spPr>
            <a:xfrm rot="16200000">
              <a:off x="2560722" y="5235245"/>
              <a:ext cx="1701479" cy="209544"/>
            </a:xfrm>
            <a:prstGeom prst="rect">
              <a:avLst/>
            </a:prstGeom>
            <a:solidFill>
              <a:srgbClr val="DCDC2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6" name="Ellipszis 125">
              <a:extLst>
                <a:ext uri="{FF2B5EF4-FFF2-40B4-BE49-F238E27FC236}">
                  <a16:creationId xmlns:a16="http://schemas.microsoft.com/office/drawing/2014/main" id="{D4B96A1E-E0F8-4E85-8264-1BF7F7522D42}"/>
                </a:ext>
              </a:extLst>
            </p:cNvPr>
            <p:cNvSpPr/>
            <p:nvPr/>
          </p:nvSpPr>
          <p:spPr>
            <a:xfrm rot="16200000">
              <a:off x="3305198" y="4295331"/>
              <a:ext cx="103876" cy="1008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8" name="Ellipszis 127">
              <a:extLst>
                <a:ext uri="{FF2B5EF4-FFF2-40B4-BE49-F238E27FC236}">
                  <a16:creationId xmlns:a16="http://schemas.microsoft.com/office/drawing/2014/main" id="{333F5A54-9E2E-43B1-B1DF-31768D7EDA21}"/>
                </a:ext>
              </a:extLst>
            </p:cNvPr>
            <p:cNvSpPr/>
            <p:nvPr/>
          </p:nvSpPr>
          <p:spPr>
            <a:xfrm rot="16200000">
              <a:off x="4535294" y="4311819"/>
              <a:ext cx="307593" cy="27163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29" name="Téglalap 128">
              <a:extLst>
                <a:ext uri="{FF2B5EF4-FFF2-40B4-BE49-F238E27FC236}">
                  <a16:creationId xmlns:a16="http://schemas.microsoft.com/office/drawing/2014/main" id="{438B2563-B689-4C4E-89A2-F76880CA45EA}"/>
                </a:ext>
              </a:extLst>
            </p:cNvPr>
            <p:cNvSpPr/>
            <p:nvPr/>
          </p:nvSpPr>
          <p:spPr>
            <a:xfrm rot="16200000">
              <a:off x="3830589" y="5285165"/>
              <a:ext cx="1701479" cy="209544"/>
            </a:xfrm>
            <a:prstGeom prst="rect">
              <a:avLst/>
            </a:prstGeom>
            <a:solidFill>
              <a:srgbClr val="DCDC2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0" name="Ellipszis 129">
              <a:extLst>
                <a:ext uri="{FF2B5EF4-FFF2-40B4-BE49-F238E27FC236}">
                  <a16:creationId xmlns:a16="http://schemas.microsoft.com/office/drawing/2014/main" id="{6DF9468B-505A-428F-B1A7-6B57E1A4CF89}"/>
                </a:ext>
              </a:extLst>
            </p:cNvPr>
            <p:cNvSpPr/>
            <p:nvPr/>
          </p:nvSpPr>
          <p:spPr>
            <a:xfrm rot="16200000">
              <a:off x="4575065" y="4345251"/>
              <a:ext cx="103876" cy="1008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2" name="Ellipszis 131">
              <a:extLst>
                <a:ext uri="{FF2B5EF4-FFF2-40B4-BE49-F238E27FC236}">
                  <a16:creationId xmlns:a16="http://schemas.microsoft.com/office/drawing/2014/main" id="{5E41C43F-F3E7-4B5B-A8C7-78C403948ACA}"/>
                </a:ext>
              </a:extLst>
            </p:cNvPr>
            <p:cNvSpPr/>
            <p:nvPr/>
          </p:nvSpPr>
          <p:spPr>
            <a:xfrm>
              <a:off x="7165659" y="4936151"/>
              <a:ext cx="307593" cy="27163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33" name="Téglalap 132">
              <a:extLst>
                <a:ext uri="{FF2B5EF4-FFF2-40B4-BE49-F238E27FC236}">
                  <a16:creationId xmlns:a16="http://schemas.microsoft.com/office/drawing/2014/main" id="{56645128-1F03-4827-BEA4-493F0B140183}"/>
                </a:ext>
              </a:extLst>
            </p:cNvPr>
            <p:cNvSpPr/>
            <p:nvPr/>
          </p:nvSpPr>
          <p:spPr>
            <a:xfrm>
              <a:off x="5526414" y="4959434"/>
              <a:ext cx="1701479" cy="209544"/>
            </a:xfrm>
            <a:prstGeom prst="rect">
              <a:avLst/>
            </a:prstGeom>
            <a:solidFill>
              <a:srgbClr val="DCDC2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4" name="Ellipszis 133">
              <a:extLst>
                <a:ext uri="{FF2B5EF4-FFF2-40B4-BE49-F238E27FC236}">
                  <a16:creationId xmlns:a16="http://schemas.microsoft.com/office/drawing/2014/main" id="{0ABB7CD8-E823-42F6-A32E-7766D28A849E}"/>
                </a:ext>
              </a:extLst>
            </p:cNvPr>
            <p:cNvSpPr/>
            <p:nvPr/>
          </p:nvSpPr>
          <p:spPr>
            <a:xfrm>
              <a:off x="7319456" y="4959434"/>
              <a:ext cx="103876" cy="1008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6" name="Ellipszis 135">
              <a:extLst>
                <a:ext uri="{FF2B5EF4-FFF2-40B4-BE49-F238E27FC236}">
                  <a16:creationId xmlns:a16="http://schemas.microsoft.com/office/drawing/2014/main" id="{C6AD68D8-0E4F-44E2-BA7C-E9BF18B6F778}"/>
                </a:ext>
              </a:extLst>
            </p:cNvPr>
            <p:cNvSpPr/>
            <p:nvPr/>
          </p:nvSpPr>
          <p:spPr>
            <a:xfrm>
              <a:off x="7178464" y="5456130"/>
              <a:ext cx="307593" cy="27163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37" name="Téglalap 136">
              <a:extLst>
                <a:ext uri="{FF2B5EF4-FFF2-40B4-BE49-F238E27FC236}">
                  <a16:creationId xmlns:a16="http://schemas.microsoft.com/office/drawing/2014/main" id="{2F26B9F2-E2AC-4796-B675-AAE8D259B001}"/>
                </a:ext>
              </a:extLst>
            </p:cNvPr>
            <p:cNvSpPr/>
            <p:nvPr/>
          </p:nvSpPr>
          <p:spPr>
            <a:xfrm>
              <a:off x="5539219" y="5479413"/>
              <a:ext cx="1701479" cy="209544"/>
            </a:xfrm>
            <a:prstGeom prst="rect">
              <a:avLst/>
            </a:prstGeom>
            <a:solidFill>
              <a:srgbClr val="DCDC2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8" name="Ellipszis 137">
              <a:extLst>
                <a:ext uri="{FF2B5EF4-FFF2-40B4-BE49-F238E27FC236}">
                  <a16:creationId xmlns:a16="http://schemas.microsoft.com/office/drawing/2014/main" id="{81E76276-EF46-4153-B737-CED52BD0DC56}"/>
                </a:ext>
              </a:extLst>
            </p:cNvPr>
            <p:cNvSpPr/>
            <p:nvPr/>
          </p:nvSpPr>
          <p:spPr>
            <a:xfrm>
              <a:off x="7332261" y="5479413"/>
              <a:ext cx="103876" cy="1008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0" name="Ellipszis 139">
              <a:extLst>
                <a:ext uri="{FF2B5EF4-FFF2-40B4-BE49-F238E27FC236}">
                  <a16:creationId xmlns:a16="http://schemas.microsoft.com/office/drawing/2014/main" id="{B66D2E5E-C51F-40ED-A606-E9BE55EAB714}"/>
                </a:ext>
              </a:extLst>
            </p:cNvPr>
            <p:cNvSpPr/>
            <p:nvPr/>
          </p:nvSpPr>
          <p:spPr>
            <a:xfrm rot="15117961">
              <a:off x="7459096" y="4396228"/>
              <a:ext cx="307593" cy="27163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41" name="Téglalap 140">
              <a:extLst>
                <a:ext uri="{FF2B5EF4-FFF2-40B4-BE49-F238E27FC236}">
                  <a16:creationId xmlns:a16="http://schemas.microsoft.com/office/drawing/2014/main" id="{BC761C4A-FBB2-412D-9E53-19A9491E7DA3}"/>
                </a:ext>
              </a:extLst>
            </p:cNvPr>
            <p:cNvSpPr/>
            <p:nvPr/>
          </p:nvSpPr>
          <p:spPr>
            <a:xfrm rot="15117961">
              <a:off x="7046492" y="5325684"/>
              <a:ext cx="1701479" cy="209544"/>
            </a:xfrm>
            <a:prstGeom prst="rect">
              <a:avLst/>
            </a:prstGeom>
            <a:solidFill>
              <a:srgbClr val="DCDC2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42" name="Ellipszis 141">
              <a:extLst>
                <a:ext uri="{FF2B5EF4-FFF2-40B4-BE49-F238E27FC236}">
                  <a16:creationId xmlns:a16="http://schemas.microsoft.com/office/drawing/2014/main" id="{BBC25696-E90E-4717-B078-FF6C00838CA7}"/>
                </a:ext>
              </a:extLst>
            </p:cNvPr>
            <p:cNvSpPr/>
            <p:nvPr/>
          </p:nvSpPr>
          <p:spPr>
            <a:xfrm rot="15117961">
              <a:off x="7485839" y="4451432"/>
              <a:ext cx="103876" cy="1008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4" name="Ellipszis 143">
              <a:extLst>
                <a:ext uri="{FF2B5EF4-FFF2-40B4-BE49-F238E27FC236}">
                  <a16:creationId xmlns:a16="http://schemas.microsoft.com/office/drawing/2014/main" id="{89FDA0CA-2488-4354-938D-E7C0E1A978A9}"/>
                </a:ext>
              </a:extLst>
            </p:cNvPr>
            <p:cNvSpPr/>
            <p:nvPr/>
          </p:nvSpPr>
          <p:spPr>
            <a:xfrm rot="17330456">
              <a:off x="8762900" y="4423650"/>
              <a:ext cx="307593" cy="27163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45" name="Téglalap 144">
              <a:extLst>
                <a:ext uri="{FF2B5EF4-FFF2-40B4-BE49-F238E27FC236}">
                  <a16:creationId xmlns:a16="http://schemas.microsoft.com/office/drawing/2014/main" id="{97ADE94D-8B19-4C5A-B4EC-33577E1FEF84}"/>
                </a:ext>
              </a:extLst>
            </p:cNvPr>
            <p:cNvSpPr/>
            <p:nvPr/>
          </p:nvSpPr>
          <p:spPr>
            <a:xfrm rot="17330456">
              <a:off x="7754303" y="5343999"/>
              <a:ext cx="1701479" cy="209544"/>
            </a:xfrm>
            <a:prstGeom prst="rect">
              <a:avLst/>
            </a:prstGeom>
            <a:solidFill>
              <a:srgbClr val="DCDC2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46" name="Ellipszis 145">
              <a:extLst>
                <a:ext uri="{FF2B5EF4-FFF2-40B4-BE49-F238E27FC236}">
                  <a16:creationId xmlns:a16="http://schemas.microsoft.com/office/drawing/2014/main" id="{FBBAE99A-8461-4CB6-8A00-C2253D0AE6C6}"/>
                </a:ext>
              </a:extLst>
            </p:cNvPr>
            <p:cNvSpPr/>
            <p:nvPr/>
          </p:nvSpPr>
          <p:spPr>
            <a:xfrm rot="17330456">
              <a:off x="8822771" y="4439814"/>
              <a:ext cx="103876" cy="1008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8" name="Ellipszis 147">
              <a:extLst>
                <a:ext uri="{FF2B5EF4-FFF2-40B4-BE49-F238E27FC236}">
                  <a16:creationId xmlns:a16="http://schemas.microsoft.com/office/drawing/2014/main" id="{9A204859-9458-451D-AA01-7108025E0BAC}"/>
                </a:ext>
              </a:extLst>
            </p:cNvPr>
            <p:cNvSpPr/>
            <p:nvPr/>
          </p:nvSpPr>
          <p:spPr>
            <a:xfrm rot="16200000">
              <a:off x="9078588" y="4403713"/>
              <a:ext cx="307593" cy="27163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49" name="Téglalap 148">
              <a:extLst>
                <a:ext uri="{FF2B5EF4-FFF2-40B4-BE49-F238E27FC236}">
                  <a16:creationId xmlns:a16="http://schemas.microsoft.com/office/drawing/2014/main" id="{D8D685B1-FD95-4433-B6F6-3DB498D26C8F}"/>
                </a:ext>
              </a:extLst>
            </p:cNvPr>
            <p:cNvSpPr/>
            <p:nvPr/>
          </p:nvSpPr>
          <p:spPr>
            <a:xfrm rot="16200000">
              <a:off x="8373883" y="5377059"/>
              <a:ext cx="1701479" cy="209544"/>
            </a:xfrm>
            <a:prstGeom prst="rect">
              <a:avLst/>
            </a:prstGeom>
            <a:solidFill>
              <a:srgbClr val="DCDC2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50" name="Ellipszis 149">
              <a:extLst>
                <a:ext uri="{FF2B5EF4-FFF2-40B4-BE49-F238E27FC236}">
                  <a16:creationId xmlns:a16="http://schemas.microsoft.com/office/drawing/2014/main" id="{38716BD0-A828-4360-BDC7-A70815F6D816}"/>
                </a:ext>
              </a:extLst>
            </p:cNvPr>
            <p:cNvSpPr/>
            <p:nvPr/>
          </p:nvSpPr>
          <p:spPr>
            <a:xfrm rot="16200000">
              <a:off x="9118359" y="4437145"/>
              <a:ext cx="103876" cy="1008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2" name="Ellipszis 151">
              <a:extLst>
                <a:ext uri="{FF2B5EF4-FFF2-40B4-BE49-F238E27FC236}">
                  <a16:creationId xmlns:a16="http://schemas.microsoft.com/office/drawing/2014/main" id="{B8EE251C-A586-486D-B15D-0E105F9517F9}"/>
                </a:ext>
              </a:extLst>
            </p:cNvPr>
            <p:cNvSpPr/>
            <p:nvPr/>
          </p:nvSpPr>
          <p:spPr>
            <a:xfrm rot="16200000">
              <a:off x="9502484" y="4350378"/>
              <a:ext cx="307593" cy="271631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53" name="Téglalap 152">
              <a:extLst>
                <a:ext uri="{FF2B5EF4-FFF2-40B4-BE49-F238E27FC236}">
                  <a16:creationId xmlns:a16="http://schemas.microsoft.com/office/drawing/2014/main" id="{A6560FE5-0340-4BEF-8998-1DA406008DF2}"/>
                </a:ext>
              </a:extLst>
            </p:cNvPr>
            <p:cNvSpPr/>
            <p:nvPr/>
          </p:nvSpPr>
          <p:spPr>
            <a:xfrm rot="16200000">
              <a:off x="8797779" y="5323724"/>
              <a:ext cx="1701479" cy="209544"/>
            </a:xfrm>
            <a:prstGeom prst="rect">
              <a:avLst/>
            </a:prstGeom>
            <a:solidFill>
              <a:srgbClr val="DCDC2C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54" name="Ellipszis 153">
              <a:extLst>
                <a:ext uri="{FF2B5EF4-FFF2-40B4-BE49-F238E27FC236}">
                  <a16:creationId xmlns:a16="http://schemas.microsoft.com/office/drawing/2014/main" id="{07FACF69-AD66-43B7-9058-C0EFC9452F23}"/>
                </a:ext>
              </a:extLst>
            </p:cNvPr>
            <p:cNvSpPr/>
            <p:nvPr/>
          </p:nvSpPr>
          <p:spPr>
            <a:xfrm rot="16200000">
              <a:off x="9542255" y="4383810"/>
              <a:ext cx="103876" cy="10089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35900851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églalap 1">
            <a:extLst>
              <a:ext uri="{FF2B5EF4-FFF2-40B4-BE49-F238E27FC236}">
                <a16:creationId xmlns:a16="http://schemas.microsoft.com/office/drawing/2014/main" id="{99B9DF67-1B75-451D-88BD-5784B4E33C6E}"/>
              </a:ext>
            </a:extLst>
          </p:cNvPr>
          <p:cNvSpPr/>
          <p:nvPr/>
        </p:nvSpPr>
        <p:spPr>
          <a:xfrm>
            <a:off x="4953000" y="1562100"/>
            <a:ext cx="900000" cy="900000"/>
          </a:xfrm>
          <a:prstGeom prst="rect">
            <a:avLst/>
          </a:prstGeom>
          <a:solidFill>
            <a:srgbClr val="907BB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483E240B-81BC-404A-B642-31FB3A502745}"/>
              </a:ext>
            </a:extLst>
          </p:cNvPr>
          <p:cNvSpPr/>
          <p:nvPr/>
        </p:nvSpPr>
        <p:spPr>
          <a:xfrm>
            <a:off x="5971950" y="1562100"/>
            <a:ext cx="900000" cy="900000"/>
          </a:xfrm>
          <a:prstGeom prst="rect">
            <a:avLst/>
          </a:prstGeom>
          <a:solidFill>
            <a:srgbClr val="66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E2E73043-8123-43CC-AF25-8D03E259EBFD}"/>
              </a:ext>
            </a:extLst>
          </p:cNvPr>
          <p:cNvSpPr/>
          <p:nvPr/>
        </p:nvSpPr>
        <p:spPr>
          <a:xfrm>
            <a:off x="7000200" y="1562100"/>
            <a:ext cx="900000" cy="900000"/>
          </a:xfrm>
          <a:prstGeom prst="rect">
            <a:avLst/>
          </a:prstGeom>
          <a:solidFill>
            <a:srgbClr val="3333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6EA3AC69-8DAA-4A5A-97B4-57FB5678F9EA}"/>
              </a:ext>
            </a:extLst>
          </p:cNvPr>
          <p:cNvSpPr/>
          <p:nvPr/>
        </p:nvSpPr>
        <p:spPr>
          <a:xfrm>
            <a:off x="8028450" y="1562100"/>
            <a:ext cx="900000" cy="90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Téglalap 9">
            <a:extLst>
              <a:ext uri="{FF2B5EF4-FFF2-40B4-BE49-F238E27FC236}">
                <a16:creationId xmlns:a16="http://schemas.microsoft.com/office/drawing/2014/main" id="{632C11D0-553E-4978-B084-A2882853768C}"/>
              </a:ext>
            </a:extLst>
          </p:cNvPr>
          <p:cNvSpPr/>
          <p:nvPr/>
        </p:nvSpPr>
        <p:spPr>
          <a:xfrm>
            <a:off x="8028450" y="2529000"/>
            <a:ext cx="900000" cy="900000"/>
          </a:xfrm>
          <a:prstGeom prst="rect">
            <a:avLst/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Téglalap 10">
            <a:extLst>
              <a:ext uri="{FF2B5EF4-FFF2-40B4-BE49-F238E27FC236}">
                <a16:creationId xmlns:a16="http://schemas.microsoft.com/office/drawing/2014/main" id="{44E199FD-34E0-434B-937F-F16D3E43C899}"/>
              </a:ext>
            </a:extLst>
          </p:cNvPr>
          <p:cNvSpPr/>
          <p:nvPr/>
        </p:nvSpPr>
        <p:spPr>
          <a:xfrm>
            <a:off x="7000200" y="2529000"/>
            <a:ext cx="900000" cy="900000"/>
          </a:xfrm>
          <a:prstGeom prst="rect">
            <a:avLst/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Téglalap 11">
            <a:extLst>
              <a:ext uri="{FF2B5EF4-FFF2-40B4-BE49-F238E27FC236}">
                <a16:creationId xmlns:a16="http://schemas.microsoft.com/office/drawing/2014/main" id="{B856F3E2-694D-49E2-BAC1-82DE2B659DE2}"/>
              </a:ext>
            </a:extLst>
          </p:cNvPr>
          <p:cNvSpPr/>
          <p:nvPr/>
        </p:nvSpPr>
        <p:spPr>
          <a:xfrm>
            <a:off x="5971950" y="2529000"/>
            <a:ext cx="900000" cy="900000"/>
          </a:xfrm>
          <a:prstGeom prst="rect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E34FB1C9-43A4-46AA-BD81-61A62E3D25AD}"/>
              </a:ext>
            </a:extLst>
          </p:cNvPr>
          <p:cNvSpPr/>
          <p:nvPr/>
        </p:nvSpPr>
        <p:spPr>
          <a:xfrm>
            <a:off x="4953000" y="2529000"/>
            <a:ext cx="900000" cy="900000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4" name="Téglalap 13">
            <a:extLst>
              <a:ext uri="{FF2B5EF4-FFF2-40B4-BE49-F238E27FC236}">
                <a16:creationId xmlns:a16="http://schemas.microsoft.com/office/drawing/2014/main" id="{DDC8C102-1568-43B1-959C-0B46ECF244FA}"/>
              </a:ext>
            </a:extLst>
          </p:cNvPr>
          <p:cNvSpPr/>
          <p:nvPr/>
        </p:nvSpPr>
        <p:spPr>
          <a:xfrm>
            <a:off x="4952775" y="3495901"/>
            <a:ext cx="900000" cy="900000"/>
          </a:xfrm>
          <a:prstGeom prst="rect">
            <a:avLst/>
          </a:prstGeom>
          <a:solidFill>
            <a:srgbClr val="99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5" name="Téglalap 14">
            <a:extLst>
              <a:ext uri="{FF2B5EF4-FFF2-40B4-BE49-F238E27FC236}">
                <a16:creationId xmlns:a16="http://schemas.microsoft.com/office/drawing/2014/main" id="{A23EFAED-E8A9-4C5E-B678-68FC5F82628E}"/>
              </a:ext>
            </a:extLst>
          </p:cNvPr>
          <p:cNvSpPr/>
          <p:nvPr/>
        </p:nvSpPr>
        <p:spPr>
          <a:xfrm>
            <a:off x="5971950" y="3495900"/>
            <a:ext cx="900000" cy="900000"/>
          </a:xfrm>
          <a:prstGeom prst="rect">
            <a:avLst/>
          </a:prstGeom>
          <a:solidFill>
            <a:srgbClr val="9900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6" name="Téglalap 15">
            <a:extLst>
              <a:ext uri="{FF2B5EF4-FFF2-40B4-BE49-F238E27FC236}">
                <a16:creationId xmlns:a16="http://schemas.microsoft.com/office/drawing/2014/main" id="{362A024D-4BE3-4658-A2C3-19D774F9F826}"/>
              </a:ext>
            </a:extLst>
          </p:cNvPr>
          <p:cNvSpPr/>
          <p:nvPr/>
        </p:nvSpPr>
        <p:spPr>
          <a:xfrm>
            <a:off x="7000200" y="3495900"/>
            <a:ext cx="900000" cy="900000"/>
          </a:xfrm>
          <a:prstGeom prst="rect">
            <a:avLst/>
          </a:prstGeom>
          <a:solidFill>
            <a:srgbClr val="6600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7" name="Téglalap 16">
            <a:extLst>
              <a:ext uri="{FF2B5EF4-FFF2-40B4-BE49-F238E27FC236}">
                <a16:creationId xmlns:a16="http://schemas.microsoft.com/office/drawing/2014/main" id="{6E270CF9-C3A0-4027-AC80-14B2C1E2E145}"/>
              </a:ext>
            </a:extLst>
          </p:cNvPr>
          <p:cNvSpPr/>
          <p:nvPr/>
        </p:nvSpPr>
        <p:spPr>
          <a:xfrm>
            <a:off x="8039625" y="3495900"/>
            <a:ext cx="900000" cy="9000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8" name="Téglalap 17">
            <a:extLst>
              <a:ext uri="{FF2B5EF4-FFF2-40B4-BE49-F238E27FC236}">
                <a16:creationId xmlns:a16="http://schemas.microsoft.com/office/drawing/2014/main" id="{0F101E89-B311-438B-9592-7937F39D4211}"/>
              </a:ext>
            </a:extLst>
          </p:cNvPr>
          <p:cNvSpPr/>
          <p:nvPr/>
        </p:nvSpPr>
        <p:spPr>
          <a:xfrm>
            <a:off x="991125" y="4791300"/>
            <a:ext cx="900000" cy="900000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19" name="Téglalap 18">
            <a:extLst>
              <a:ext uri="{FF2B5EF4-FFF2-40B4-BE49-F238E27FC236}">
                <a16:creationId xmlns:a16="http://schemas.microsoft.com/office/drawing/2014/main" id="{0BA635E3-10A3-4C4E-8A7B-18EF20E49042}"/>
              </a:ext>
            </a:extLst>
          </p:cNvPr>
          <p:cNvSpPr/>
          <p:nvPr/>
        </p:nvSpPr>
        <p:spPr>
          <a:xfrm>
            <a:off x="541125" y="2081550"/>
            <a:ext cx="900000" cy="900000"/>
          </a:xfrm>
          <a:prstGeom prst="rect">
            <a:avLst/>
          </a:prstGeom>
          <a:solidFill>
            <a:srgbClr val="6600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0" name="Téglalap 19">
            <a:extLst>
              <a:ext uri="{FF2B5EF4-FFF2-40B4-BE49-F238E27FC236}">
                <a16:creationId xmlns:a16="http://schemas.microsoft.com/office/drawing/2014/main" id="{254CD22E-9FFC-41D8-B362-02C406107491}"/>
              </a:ext>
            </a:extLst>
          </p:cNvPr>
          <p:cNvSpPr/>
          <p:nvPr/>
        </p:nvSpPr>
        <p:spPr>
          <a:xfrm>
            <a:off x="970013" y="2529000"/>
            <a:ext cx="900000" cy="900000"/>
          </a:xfrm>
          <a:prstGeom prst="rect">
            <a:avLst/>
          </a:prstGeom>
          <a:solidFill>
            <a:srgbClr val="9900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1" name="Téglalap 20">
            <a:extLst>
              <a:ext uri="{FF2B5EF4-FFF2-40B4-BE49-F238E27FC236}">
                <a16:creationId xmlns:a16="http://schemas.microsoft.com/office/drawing/2014/main" id="{BB827043-784D-4A06-9D43-4EC526920595}"/>
              </a:ext>
            </a:extLst>
          </p:cNvPr>
          <p:cNvSpPr/>
          <p:nvPr/>
        </p:nvSpPr>
        <p:spPr>
          <a:xfrm>
            <a:off x="1365939" y="2762700"/>
            <a:ext cx="900000" cy="900000"/>
          </a:xfrm>
          <a:prstGeom prst="rect">
            <a:avLst/>
          </a:prstGeom>
          <a:solidFill>
            <a:srgbClr val="99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2" name="Téglalap 21">
            <a:extLst>
              <a:ext uri="{FF2B5EF4-FFF2-40B4-BE49-F238E27FC236}">
                <a16:creationId xmlns:a16="http://schemas.microsoft.com/office/drawing/2014/main" id="{4FFEEB28-32B8-4FC9-B974-51FC5BBAFEF8}"/>
              </a:ext>
            </a:extLst>
          </p:cNvPr>
          <p:cNvSpPr/>
          <p:nvPr/>
        </p:nvSpPr>
        <p:spPr>
          <a:xfrm>
            <a:off x="2084550" y="2595900"/>
            <a:ext cx="900000" cy="900000"/>
          </a:xfrm>
          <a:prstGeom prst="rect">
            <a:avLst/>
          </a:prstGeom>
          <a:solidFill>
            <a:srgbClr val="FF7C8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3" name="Téglalap 22">
            <a:extLst>
              <a:ext uri="{FF2B5EF4-FFF2-40B4-BE49-F238E27FC236}">
                <a16:creationId xmlns:a16="http://schemas.microsoft.com/office/drawing/2014/main" id="{006A3AED-9213-4603-B1C0-D23826365EEF}"/>
              </a:ext>
            </a:extLst>
          </p:cNvPr>
          <p:cNvSpPr/>
          <p:nvPr/>
        </p:nvSpPr>
        <p:spPr>
          <a:xfrm>
            <a:off x="2394189" y="3212700"/>
            <a:ext cx="900000" cy="900000"/>
          </a:xfrm>
          <a:prstGeom prst="rect">
            <a:avLst/>
          </a:prstGeom>
          <a:solidFill>
            <a:srgbClr val="FF99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4" name="Téglalap 23">
            <a:extLst>
              <a:ext uri="{FF2B5EF4-FFF2-40B4-BE49-F238E27FC236}">
                <a16:creationId xmlns:a16="http://schemas.microsoft.com/office/drawing/2014/main" id="{1A8960B7-05E8-4359-870E-82EB1FBDEA9D}"/>
              </a:ext>
            </a:extLst>
          </p:cNvPr>
          <p:cNvSpPr/>
          <p:nvPr/>
        </p:nvSpPr>
        <p:spPr>
          <a:xfrm>
            <a:off x="1797338" y="3850650"/>
            <a:ext cx="900000" cy="900000"/>
          </a:xfrm>
          <a:prstGeom prst="rect">
            <a:avLst/>
          </a:prstGeom>
          <a:solidFill>
            <a:srgbClr val="FF99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5" name="Téglalap 24">
            <a:extLst>
              <a:ext uri="{FF2B5EF4-FFF2-40B4-BE49-F238E27FC236}">
                <a16:creationId xmlns:a16="http://schemas.microsoft.com/office/drawing/2014/main" id="{DFD6543A-DC7E-43D2-A01F-FC5CAFC2824C}"/>
              </a:ext>
            </a:extLst>
          </p:cNvPr>
          <p:cNvSpPr/>
          <p:nvPr/>
        </p:nvSpPr>
        <p:spPr>
          <a:xfrm>
            <a:off x="2626631" y="4110600"/>
            <a:ext cx="900000" cy="900000"/>
          </a:xfrm>
          <a:prstGeom prst="rect">
            <a:avLst/>
          </a:prstGeom>
          <a:solidFill>
            <a:srgbClr val="FFCCCC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6" name="Téglalap 25">
            <a:extLst>
              <a:ext uri="{FF2B5EF4-FFF2-40B4-BE49-F238E27FC236}">
                <a16:creationId xmlns:a16="http://schemas.microsoft.com/office/drawing/2014/main" id="{1B9A8AFE-A54E-49ED-8DC4-D06ED11C589D}"/>
              </a:ext>
            </a:extLst>
          </p:cNvPr>
          <p:cNvSpPr/>
          <p:nvPr/>
        </p:nvSpPr>
        <p:spPr>
          <a:xfrm>
            <a:off x="2806537" y="2429100"/>
            <a:ext cx="900000" cy="900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7" name="Téglalap 26">
            <a:extLst>
              <a:ext uri="{FF2B5EF4-FFF2-40B4-BE49-F238E27FC236}">
                <a16:creationId xmlns:a16="http://schemas.microsoft.com/office/drawing/2014/main" id="{B691BCB6-484A-4C18-BC6C-780544B1B03A}"/>
              </a:ext>
            </a:extLst>
          </p:cNvPr>
          <p:cNvSpPr/>
          <p:nvPr/>
        </p:nvSpPr>
        <p:spPr>
          <a:xfrm>
            <a:off x="1095544" y="1695900"/>
            <a:ext cx="900000" cy="900000"/>
          </a:xfrm>
          <a:prstGeom prst="rect">
            <a:avLst/>
          </a:prstGeom>
          <a:solidFill>
            <a:srgbClr val="3333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8" name="Téglalap 27">
            <a:extLst>
              <a:ext uri="{FF2B5EF4-FFF2-40B4-BE49-F238E27FC236}">
                <a16:creationId xmlns:a16="http://schemas.microsoft.com/office/drawing/2014/main" id="{4EB2FEEB-90E4-4E6A-9250-063D3BF8D5EE}"/>
              </a:ext>
            </a:extLst>
          </p:cNvPr>
          <p:cNvSpPr/>
          <p:nvPr/>
        </p:nvSpPr>
        <p:spPr>
          <a:xfrm>
            <a:off x="216694" y="538725"/>
            <a:ext cx="900000" cy="900000"/>
          </a:xfrm>
          <a:prstGeom prst="rect">
            <a:avLst/>
          </a:prstGeom>
          <a:solidFill>
            <a:srgbClr val="66669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9" name="Téglalap 28">
            <a:extLst>
              <a:ext uri="{FF2B5EF4-FFF2-40B4-BE49-F238E27FC236}">
                <a16:creationId xmlns:a16="http://schemas.microsoft.com/office/drawing/2014/main" id="{CF8CB4FC-1A08-4CAB-B1D0-5E83A1F38AC1}"/>
              </a:ext>
            </a:extLst>
          </p:cNvPr>
          <p:cNvSpPr/>
          <p:nvPr/>
        </p:nvSpPr>
        <p:spPr>
          <a:xfrm>
            <a:off x="1760081" y="1998600"/>
            <a:ext cx="900000" cy="900000"/>
          </a:xfrm>
          <a:prstGeom prst="rect">
            <a:avLst/>
          </a:prstGeom>
          <a:solidFill>
            <a:srgbClr val="907BB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85955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lipszis 7">
            <a:extLst>
              <a:ext uri="{FF2B5EF4-FFF2-40B4-BE49-F238E27FC236}">
                <a16:creationId xmlns:a16="http://schemas.microsoft.com/office/drawing/2014/main" id="{F90714CB-B11E-42A7-8DF1-40BECAC08E4D}"/>
              </a:ext>
            </a:extLst>
          </p:cNvPr>
          <p:cNvSpPr/>
          <p:nvPr/>
        </p:nvSpPr>
        <p:spPr>
          <a:xfrm>
            <a:off x="571500" y="4705350"/>
            <a:ext cx="1009650" cy="10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Ellipszis 8">
            <a:extLst>
              <a:ext uri="{FF2B5EF4-FFF2-40B4-BE49-F238E27FC236}">
                <a16:creationId xmlns:a16="http://schemas.microsoft.com/office/drawing/2014/main" id="{456BC9D4-02C3-45A5-93BD-C268872A16CB}"/>
              </a:ext>
            </a:extLst>
          </p:cNvPr>
          <p:cNvSpPr/>
          <p:nvPr/>
        </p:nvSpPr>
        <p:spPr>
          <a:xfrm>
            <a:off x="847725" y="4637850"/>
            <a:ext cx="1009650" cy="10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0" name="Ellipszis 9">
            <a:extLst>
              <a:ext uri="{FF2B5EF4-FFF2-40B4-BE49-F238E27FC236}">
                <a16:creationId xmlns:a16="http://schemas.microsoft.com/office/drawing/2014/main" id="{52A3593A-4B4F-49D2-A441-4602A598EE10}"/>
              </a:ext>
            </a:extLst>
          </p:cNvPr>
          <p:cNvSpPr/>
          <p:nvPr/>
        </p:nvSpPr>
        <p:spPr>
          <a:xfrm>
            <a:off x="1123950" y="4570350"/>
            <a:ext cx="1009650" cy="10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1" name="Ellipszis 10">
            <a:extLst>
              <a:ext uri="{FF2B5EF4-FFF2-40B4-BE49-F238E27FC236}">
                <a16:creationId xmlns:a16="http://schemas.microsoft.com/office/drawing/2014/main" id="{DED71988-AE63-4F00-84E1-88EC93298BF9}"/>
              </a:ext>
            </a:extLst>
          </p:cNvPr>
          <p:cNvSpPr/>
          <p:nvPr/>
        </p:nvSpPr>
        <p:spPr>
          <a:xfrm>
            <a:off x="1343025" y="4435350"/>
            <a:ext cx="1009650" cy="10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2" name="Ellipszis 11">
            <a:extLst>
              <a:ext uri="{FF2B5EF4-FFF2-40B4-BE49-F238E27FC236}">
                <a16:creationId xmlns:a16="http://schemas.microsoft.com/office/drawing/2014/main" id="{17890239-F1F4-42CC-89CA-C0A9398A13A4}"/>
              </a:ext>
            </a:extLst>
          </p:cNvPr>
          <p:cNvSpPr/>
          <p:nvPr/>
        </p:nvSpPr>
        <p:spPr>
          <a:xfrm>
            <a:off x="1495425" y="4300350"/>
            <a:ext cx="1009650" cy="10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3" name="Ellipszis 12">
            <a:extLst>
              <a:ext uri="{FF2B5EF4-FFF2-40B4-BE49-F238E27FC236}">
                <a16:creationId xmlns:a16="http://schemas.microsoft.com/office/drawing/2014/main" id="{90A10121-17D7-42E5-9593-828E4C39E740}"/>
              </a:ext>
            </a:extLst>
          </p:cNvPr>
          <p:cNvSpPr/>
          <p:nvPr/>
        </p:nvSpPr>
        <p:spPr>
          <a:xfrm>
            <a:off x="1628775" y="4200750"/>
            <a:ext cx="1009650" cy="10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4" name="Ellipszis 13">
            <a:extLst>
              <a:ext uri="{FF2B5EF4-FFF2-40B4-BE49-F238E27FC236}">
                <a16:creationId xmlns:a16="http://schemas.microsoft.com/office/drawing/2014/main" id="{8166A676-E522-480D-AF78-D5F156ABC8AA}"/>
              </a:ext>
            </a:extLst>
          </p:cNvPr>
          <p:cNvSpPr/>
          <p:nvPr/>
        </p:nvSpPr>
        <p:spPr>
          <a:xfrm>
            <a:off x="1762125" y="4065750"/>
            <a:ext cx="1009650" cy="10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5" name="Ellipszis 14">
            <a:extLst>
              <a:ext uri="{FF2B5EF4-FFF2-40B4-BE49-F238E27FC236}">
                <a16:creationId xmlns:a16="http://schemas.microsoft.com/office/drawing/2014/main" id="{EFD5FCEB-7423-4F3D-B7BB-476D25D4C17A}"/>
              </a:ext>
            </a:extLst>
          </p:cNvPr>
          <p:cNvSpPr/>
          <p:nvPr/>
        </p:nvSpPr>
        <p:spPr>
          <a:xfrm>
            <a:off x="1924050" y="3930750"/>
            <a:ext cx="1009650" cy="10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6" name="Ellipszis 15">
            <a:extLst>
              <a:ext uri="{FF2B5EF4-FFF2-40B4-BE49-F238E27FC236}">
                <a16:creationId xmlns:a16="http://schemas.microsoft.com/office/drawing/2014/main" id="{9AEBA59B-26A4-41A9-8D7D-8136DECC4F6B}"/>
              </a:ext>
            </a:extLst>
          </p:cNvPr>
          <p:cNvSpPr/>
          <p:nvPr/>
        </p:nvSpPr>
        <p:spPr>
          <a:xfrm>
            <a:off x="2047875" y="3795750"/>
            <a:ext cx="1009650" cy="10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7" name="Ellipszis 16">
            <a:extLst>
              <a:ext uri="{FF2B5EF4-FFF2-40B4-BE49-F238E27FC236}">
                <a16:creationId xmlns:a16="http://schemas.microsoft.com/office/drawing/2014/main" id="{A1D16867-0CFD-4220-8D64-346AA4F39BA5}"/>
              </a:ext>
            </a:extLst>
          </p:cNvPr>
          <p:cNvSpPr/>
          <p:nvPr/>
        </p:nvSpPr>
        <p:spPr>
          <a:xfrm>
            <a:off x="2214563" y="3655800"/>
            <a:ext cx="1009650" cy="10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8" name="Ellipszis 17">
            <a:extLst>
              <a:ext uri="{FF2B5EF4-FFF2-40B4-BE49-F238E27FC236}">
                <a16:creationId xmlns:a16="http://schemas.microsoft.com/office/drawing/2014/main" id="{4249F467-945D-4EC9-9189-10D2668AC874}"/>
              </a:ext>
            </a:extLst>
          </p:cNvPr>
          <p:cNvSpPr/>
          <p:nvPr/>
        </p:nvSpPr>
        <p:spPr>
          <a:xfrm>
            <a:off x="2333625" y="3462150"/>
            <a:ext cx="1009650" cy="10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19" name="Ellipszis 18">
            <a:extLst>
              <a:ext uri="{FF2B5EF4-FFF2-40B4-BE49-F238E27FC236}">
                <a16:creationId xmlns:a16="http://schemas.microsoft.com/office/drawing/2014/main" id="{064C4452-49E8-44D4-9992-F79DF5AA5667}"/>
              </a:ext>
            </a:extLst>
          </p:cNvPr>
          <p:cNvSpPr/>
          <p:nvPr/>
        </p:nvSpPr>
        <p:spPr>
          <a:xfrm>
            <a:off x="2512219" y="3341550"/>
            <a:ext cx="1009650" cy="100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Ellipszis 19">
            <a:extLst>
              <a:ext uri="{FF2B5EF4-FFF2-40B4-BE49-F238E27FC236}">
                <a16:creationId xmlns:a16="http://schemas.microsoft.com/office/drawing/2014/main" id="{1660124D-AF62-4BE0-9CFC-21A892AC0CFE}"/>
              </a:ext>
            </a:extLst>
          </p:cNvPr>
          <p:cNvSpPr/>
          <p:nvPr/>
        </p:nvSpPr>
        <p:spPr>
          <a:xfrm>
            <a:off x="2802731" y="2873100"/>
            <a:ext cx="1352550" cy="1248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49893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Csoportba foglalás 6">
            <a:extLst>
              <a:ext uri="{FF2B5EF4-FFF2-40B4-BE49-F238E27FC236}">
                <a16:creationId xmlns:a16="http://schemas.microsoft.com/office/drawing/2014/main" id="{22051501-687D-487B-B7AA-D87386E22836}"/>
              </a:ext>
            </a:extLst>
          </p:cNvPr>
          <p:cNvGrpSpPr/>
          <p:nvPr/>
        </p:nvGrpSpPr>
        <p:grpSpPr>
          <a:xfrm>
            <a:off x="2667002" y="2097000"/>
            <a:ext cx="3941998" cy="1764000"/>
            <a:chOff x="2667002" y="2097000"/>
            <a:chExt cx="3941998" cy="1764000"/>
          </a:xfrm>
        </p:grpSpPr>
        <p:sp>
          <p:nvSpPr>
            <p:cNvPr id="16" name="Szabadkézi sokszög: alakzat 15">
              <a:extLst>
                <a:ext uri="{FF2B5EF4-FFF2-40B4-BE49-F238E27FC236}">
                  <a16:creationId xmlns:a16="http://schemas.microsoft.com/office/drawing/2014/main" id="{63744F85-19C0-4B73-A0B2-7E5823AC6F4D}"/>
                </a:ext>
              </a:extLst>
            </p:cNvPr>
            <p:cNvSpPr/>
            <p:nvPr/>
          </p:nvSpPr>
          <p:spPr>
            <a:xfrm>
              <a:off x="2667002" y="2097000"/>
              <a:ext cx="3941998" cy="1764000"/>
            </a:xfrm>
            <a:custGeom>
              <a:avLst/>
              <a:gdLst>
                <a:gd name="connsiteX0" fmla="*/ 3059998 w 3941998"/>
                <a:gd name="connsiteY0" fmla="*/ 0 h 1764000"/>
                <a:gd name="connsiteX1" fmla="*/ 3941998 w 3941998"/>
                <a:gd name="connsiteY1" fmla="*/ 882000 h 1764000"/>
                <a:gd name="connsiteX2" fmla="*/ 3059998 w 3941998"/>
                <a:gd name="connsiteY2" fmla="*/ 1764000 h 1764000"/>
                <a:gd name="connsiteX3" fmla="*/ 2436330 w 3941998"/>
                <a:gd name="connsiteY3" fmla="*/ 1505668 h 1764000"/>
                <a:gd name="connsiteX4" fmla="*/ 2419525 w 3941998"/>
                <a:gd name="connsiteY4" fmla="*/ 1485300 h 1764000"/>
                <a:gd name="connsiteX5" fmla="*/ 204004 w 3941998"/>
                <a:gd name="connsiteY5" fmla="*/ 1485300 h 1764000"/>
                <a:gd name="connsiteX6" fmla="*/ 0 w 3941998"/>
                <a:gd name="connsiteY6" fmla="*/ 1281296 h 1764000"/>
                <a:gd name="connsiteX7" fmla="*/ 0 w 3941998"/>
                <a:gd name="connsiteY7" fmla="*/ 465304 h 1764000"/>
                <a:gd name="connsiteX8" fmla="*/ 204004 w 3941998"/>
                <a:gd name="connsiteY8" fmla="*/ 261300 h 1764000"/>
                <a:gd name="connsiteX9" fmla="*/ 2433881 w 3941998"/>
                <a:gd name="connsiteY9" fmla="*/ 261300 h 1764000"/>
                <a:gd name="connsiteX10" fmla="*/ 2436330 w 3941998"/>
                <a:gd name="connsiteY10" fmla="*/ 258332 h 1764000"/>
                <a:gd name="connsiteX11" fmla="*/ 3059998 w 3941998"/>
                <a:gd name="connsiteY11" fmla="*/ 0 h 176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941998" h="1764000">
                  <a:moveTo>
                    <a:pt x="3059998" y="0"/>
                  </a:moveTo>
                  <a:cubicBezTo>
                    <a:pt x="3547113" y="0"/>
                    <a:pt x="3941998" y="394885"/>
                    <a:pt x="3941998" y="882000"/>
                  </a:cubicBezTo>
                  <a:cubicBezTo>
                    <a:pt x="3941998" y="1369115"/>
                    <a:pt x="3547113" y="1764000"/>
                    <a:pt x="3059998" y="1764000"/>
                  </a:cubicBezTo>
                  <a:cubicBezTo>
                    <a:pt x="2816441" y="1764000"/>
                    <a:pt x="2595941" y="1665279"/>
                    <a:pt x="2436330" y="1505668"/>
                  </a:cubicBezTo>
                  <a:lnTo>
                    <a:pt x="2419525" y="1485300"/>
                  </a:lnTo>
                  <a:lnTo>
                    <a:pt x="204004" y="1485300"/>
                  </a:lnTo>
                  <a:cubicBezTo>
                    <a:pt x="91336" y="1485300"/>
                    <a:pt x="0" y="1393964"/>
                    <a:pt x="0" y="1281296"/>
                  </a:cubicBezTo>
                  <a:lnTo>
                    <a:pt x="0" y="465304"/>
                  </a:lnTo>
                  <a:cubicBezTo>
                    <a:pt x="0" y="352636"/>
                    <a:pt x="91336" y="261300"/>
                    <a:pt x="204004" y="261300"/>
                  </a:cubicBezTo>
                  <a:lnTo>
                    <a:pt x="2433881" y="261300"/>
                  </a:lnTo>
                  <a:lnTo>
                    <a:pt x="2436330" y="258332"/>
                  </a:lnTo>
                  <a:cubicBezTo>
                    <a:pt x="2595941" y="98721"/>
                    <a:pt x="2816441" y="0"/>
                    <a:pt x="3059998" y="0"/>
                  </a:cubicBezTo>
                  <a:close/>
                </a:path>
              </a:pathLst>
            </a:custGeom>
            <a:solidFill>
              <a:schemeClr val="bg1"/>
            </a:solidFill>
            <a:ln w="5715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hu-HU"/>
            </a:p>
          </p:txBody>
        </p:sp>
        <p:sp>
          <p:nvSpPr>
            <p:cNvPr id="9" name="Téglalap: lekerekített 8">
              <a:extLst>
                <a:ext uri="{FF2B5EF4-FFF2-40B4-BE49-F238E27FC236}">
                  <a16:creationId xmlns:a16="http://schemas.microsoft.com/office/drawing/2014/main" id="{43016032-FAE1-467D-B2D6-2A298679DA61}"/>
                </a:ext>
              </a:extLst>
            </p:cNvPr>
            <p:cNvSpPr/>
            <p:nvPr/>
          </p:nvSpPr>
          <p:spPr>
            <a:xfrm>
              <a:off x="2775002" y="2485350"/>
              <a:ext cx="2772000" cy="1008000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sz="6600" dirty="0">
                  <a:solidFill>
                    <a:schemeClr val="bg1"/>
                  </a:solidFill>
                </a:rPr>
                <a:t>BKK</a:t>
              </a:r>
            </a:p>
          </p:txBody>
        </p:sp>
        <p:sp>
          <p:nvSpPr>
            <p:cNvPr id="10" name="Ellipszis 9">
              <a:extLst>
                <a:ext uri="{FF2B5EF4-FFF2-40B4-BE49-F238E27FC236}">
                  <a16:creationId xmlns:a16="http://schemas.microsoft.com/office/drawing/2014/main" id="{C92BC3DA-78A1-4D1E-AE5A-483D2B1D16C0}"/>
                </a:ext>
              </a:extLst>
            </p:cNvPr>
            <p:cNvSpPr/>
            <p:nvPr/>
          </p:nvSpPr>
          <p:spPr>
            <a:xfrm>
              <a:off x="5007000" y="2259000"/>
              <a:ext cx="1440000" cy="14400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1" name="Ellipszis 10">
              <a:extLst>
                <a:ext uri="{FF2B5EF4-FFF2-40B4-BE49-F238E27FC236}">
                  <a16:creationId xmlns:a16="http://schemas.microsoft.com/office/drawing/2014/main" id="{B42F2161-E938-42EC-8900-53A4F72202A5}"/>
                </a:ext>
              </a:extLst>
            </p:cNvPr>
            <p:cNvSpPr/>
            <p:nvPr/>
          </p:nvSpPr>
          <p:spPr>
            <a:xfrm>
              <a:off x="5223000" y="2475000"/>
              <a:ext cx="1008000" cy="1008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" name="Ellipszis 11">
              <a:extLst>
                <a:ext uri="{FF2B5EF4-FFF2-40B4-BE49-F238E27FC236}">
                  <a16:creationId xmlns:a16="http://schemas.microsoft.com/office/drawing/2014/main" id="{E9A684EB-C8C2-423F-9CD1-A946F1C02FC9}"/>
                </a:ext>
              </a:extLst>
            </p:cNvPr>
            <p:cNvSpPr/>
            <p:nvPr/>
          </p:nvSpPr>
          <p:spPr>
            <a:xfrm>
              <a:off x="5475000" y="2728245"/>
              <a:ext cx="504000" cy="5040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grpSp>
        <p:nvGrpSpPr>
          <p:cNvPr id="4" name="Csoportba foglalás 3">
            <a:extLst>
              <a:ext uri="{FF2B5EF4-FFF2-40B4-BE49-F238E27FC236}">
                <a16:creationId xmlns:a16="http://schemas.microsoft.com/office/drawing/2014/main" id="{0C197A15-F4B8-4502-A8D2-B5CDCF541950}"/>
              </a:ext>
            </a:extLst>
          </p:cNvPr>
          <p:cNvGrpSpPr/>
          <p:nvPr/>
        </p:nvGrpSpPr>
        <p:grpSpPr>
          <a:xfrm>
            <a:off x="2775002" y="4536300"/>
            <a:ext cx="3790048" cy="1440000"/>
            <a:chOff x="2775002" y="4536300"/>
            <a:chExt cx="3790048" cy="1440000"/>
          </a:xfrm>
        </p:grpSpPr>
        <p:sp>
          <p:nvSpPr>
            <p:cNvPr id="13" name="Téglalap: lekerekített 12">
              <a:extLst>
                <a:ext uri="{FF2B5EF4-FFF2-40B4-BE49-F238E27FC236}">
                  <a16:creationId xmlns:a16="http://schemas.microsoft.com/office/drawing/2014/main" id="{6BADC556-6063-4CCA-AA45-DDF52723DF76}"/>
                </a:ext>
              </a:extLst>
            </p:cNvPr>
            <p:cNvSpPr/>
            <p:nvPr/>
          </p:nvSpPr>
          <p:spPr>
            <a:xfrm>
              <a:off x="2775002" y="4752300"/>
              <a:ext cx="2772000" cy="1008000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hu-HU" sz="6600" dirty="0">
                  <a:solidFill>
                    <a:schemeClr val="bg1"/>
                  </a:solidFill>
                </a:rPr>
                <a:t>BKK</a:t>
              </a:r>
            </a:p>
          </p:txBody>
        </p: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A3301380-423A-45D3-AB37-0B826686E9AA}"/>
                </a:ext>
              </a:extLst>
            </p:cNvPr>
            <p:cNvSpPr/>
            <p:nvPr/>
          </p:nvSpPr>
          <p:spPr>
            <a:xfrm>
              <a:off x="5125050" y="4536300"/>
              <a:ext cx="1440000" cy="1440000"/>
            </a:xfrm>
            <a:prstGeom prst="ellipse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5" name="Téglalap: lekerekített 14">
            <a:extLst>
              <a:ext uri="{FF2B5EF4-FFF2-40B4-BE49-F238E27FC236}">
                <a16:creationId xmlns:a16="http://schemas.microsoft.com/office/drawing/2014/main" id="{7590EF03-9B48-4857-AE73-1889321E1C6E}"/>
              </a:ext>
            </a:extLst>
          </p:cNvPr>
          <p:cNvSpPr/>
          <p:nvPr/>
        </p:nvSpPr>
        <p:spPr>
          <a:xfrm>
            <a:off x="2589451" y="527100"/>
            <a:ext cx="2664000" cy="1224000"/>
          </a:xfrm>
          <a:prstGeom prst="round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68071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Csoportba foglalás 7">
            <a:extLst>
              <a:ext uri="{FF2B5EF4-FFF2-40B4-BE49-F238E27FC236}">
                <a16:creationId xmlns:a16="http://schemas.microsoft.com/office/drawing/2014/main" id="{F453F1F1-DB58-4920-938A-28EAE089615F}"/>
              </a:ext>
            </a:extLst>
          </p:cNvPr>
          <p:cNvGrpSpPr/>
          <p:nvPr/>
        </p:nvGrpSpPr>
        <p:grpSpPr>
          <a:xfrm>
            <a:off x="3105150" y="353197"/>
            <a:ext cx="3695700" cy="3075803"/>
            <a:chOff x="1466850" y="1000897"/>
            <a:chExt cx="3695700" cy="3075803"/>
          </a:xfrm>
          <a:gradFill flip="none" rotWithShape="1">
            <a:gsLst>
              <a:gs pos="12000">
                <a:schemeClr val="bg1"/>
              </a:gs>
              <a:gs pos="65000">
                <a:srgbClr val="800000">
                  <a:lumMod val="100000"/>
                </a:srgbClr>
              </a:gs>
              <a:gs pos="100000">
                <a:srgbClr val="990000"/>
              </a:gs>
            </a:gsLst>
            <a:path path="circle">
              <a:fillToRect r="100000" b="100000"/>
            </a:path>
            <a:tileRect l="-100000" t="-100000"/>
          </a:gradFill>
          <a:effectLst>
            <a:reflection stA="60000" dir="5400000" sy="-100000" algn="bl" rotWithShape="0"/>
          </a:effectLst>
        </p:grpSpPr>
        <p:sp>
          <p:nvSpPr>
            <p:cNvPr id="2" name="Téglalap 1">
              <a:extLst>
                <a:ext uri="{FF2B5EF4-FFF2-40B4-BE49-F238E27FC236}">
                  <a16:creationId xmlns:a16="http://schemas.microsoft.com/office/drawing/2014/main" id="{DC282D9E-585E-4FE0-AA15-7DD2621072B1}"/>
                </a:ext>
              </a:extLst>
            </p:cNvPr>
            <p:cNvSpPr/>
            <p:nvPr/>
          </p:nvSpPr>
          <p:spPr>
            <a:xfrm>
              <a:off x="1466850" y="2457450"/>
              <a:ext cx="457200" cy="1619250"/>
            </a:xfrm>
            <a:prstGeom prst="rect">
              <a:avLst/>
            </a:prstGeom>
            <a:grp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" name="Téglalap 2">
              <a:extLst>
                <a:ext uri="{FF2B5EF4-FFF2-40B4-BE49-F238E27FC236}">
                  <a16:creationId xmlns:a16="http://schemas.microsoft.com/office/drawing/2014/main" id="{804DF257-04C9-4A0D-BE24-CA02B3698E10}"/>
                </a:ext>
              </a:extLst>
            </p:cNvPr>
            <p:cNvSpPr/>
            <p:nvPr/>
          </p:nvSpPr>
          <p:spPr>
            <a:xfrm>
              <a:off x="2114550" y="2095500"/>
              <a:ext cx="457200" cy="1981200"/>
            </a:xfrm>
            <a:prstGeom prst="rect">
              <a:avLst/>
            </a:prstGeom>
            <a:grp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" name="Téglalap 3">
              <a:extLst>
                <a:ext uri="{FF2B5EF4-FFF2-40B4-BE49-F238E27FC236}">
                  <a16:creationId xmlns:a16="http://schemas.microsoft.com/office/drawing/2014/main" id="{E3C040C5-8FBC-41EE-A20B-116740F85E2D}"/>
                </a:ext>
              </a:extLst>
            </p:cNvPr>
            <p:cNvSpPr/>
            <p:nvPr/>
          </p:nvSpPr>
          <p:spPr>
            <a:xfrm>
              <a:off x="2762250" y="1466850"/>
              <a:ext cx="457200" cy="2609850"/>
            </a:xfrm>
            <a:prstGeom prst="rect">
              <a:avLst/>
            </a:prstGeom>
            <a:grp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" name="Téglalap 4">
              <a:extLst>
                <a:ext uri="{FF2B5EF4-FFF2-40B4-BE49-F238E27FC236}">
                  <a16:creationId xmlns:a16="http://schemas.microsoft.com/office/drawing/2014/main" id="{BB9C632B-ABC4-49E6-BBF5-B29C89861BCB}"/>
                </a:ext>
              </a:extLst>
            </p:cNvPr>
            <p:cNvSpPr/>
            <p:nvPr/>
          </p:nvSpPr>
          <p:spPr>
            <a:xfrm>
              <a:off x="3409950" y="2095500"/>
              <a:ext cx="457200" cy="1981200"/>
            </a:xfrm>
            <a:prstGeom prst="rect">
              <a:avLst/>
            </a:prstGeom>
            <a:grp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" name="Téglalap 5">
              <a:extLst>
                <a:ext uri="{FF2B5EF4-FFF2-40B4-BE49-F238E27FC236}">
                  <a16:creationId xmlns:a16="http://schemas.microsoft.com/office/drawing/2014/main" id="{5FC3FBF5-B55E-40D3-8A00-D59A915F1B7A}"/>
                </a:ext>
              </a:extLst>
            </p:cNvPr>
            <p:cNvSpPr/>
            <p:nvPr/>
          </p:nvSpPr>
          <p:spPr>
            <a:xfrm>
              <a:off x="4057650" y="1000897"/>
              <a:ext cx="457200" cy="3075803"/>
            </a:xfrm>
            <a:prstGeom prst="rect">
              <a:avLst/>
            </a:prstGeom>
            <a:grp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" name="Téglalap 6">
              <a:extLst>
                <a:ext uri="{FF2B5EF4-FFF2-40B4-BE49-F238E27FC236}">
                  <a16:creationId xmlns:a16="http://schemas.microsoft.com/office/drawing/2014/main" id="{A2663050-2A69-4BE5-AC4A-261CCEF36C87}"/>
                </a:ext>
              </a:extLst>
            </p:cNvPr>
            <p:cNvSpPr/>
            <p:nvPr/>
          </p:nvSpPr>
          <p:spPr>
            <a:xfrm>
              <a:off x="4705350" y="2457450"/>
              <a:ext cx="457200" cy="1619250"/>
            </a:xfrm>
            <a:prstGeom prst="rect">
              <a:avLst/>
            </a:prstGeom>
            <a:grpFill/>
            <a:ln w="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5675147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Csoportba foglalás 17">
            <a:extLst>
              <a:ext uri="{FF2B5EF4-FFF2-40B4-BE49-F238E27FC236}">
                <a16:creationId xmlns:a16="http://schemas.microsoft.com/office/drawing/2014/main" id="{9CB74910-BA32-46E6-8B55-C7969D951CE6}"/>
              </a:ext>
            </a:extLst>
          </p:cNvPr>
          <p:cNvGrpSpPr/>
          <p:nvPr/>
        </p:nvGrpSpPr>
        <p:grpSpPr>
          <a:xfrm>
            <a:off x="2981325" y="1457325"/>
            <a:ext cx="3605700" cy="3600000"/>
            <a:chOff x="2981325" y="1457325"/>
            <a:chExt cx="3605700" cy="3600000"/>
          </a:xfrm>
        </p:grpSpPr>
        <p:sp>
          <p:nvSpPr>
            <p:cNvPr id="2" name="Ellipszis 1">
              <a:extLst>
                <a:ext uri="{FF2B5EF4-FFF2-40B4-BE49-F238E27FC236}">
                  <a16:creationId xmlns:a16="http://schemas.microsoft.com/office/drawing/2014/main" id="{2E8FAB67-4BE2-46FA-A894-4BFCB6B56F6A}"/>
                </a:ext>
              </a:extLst>
            </p:cNvPr>
            <p:cNvSpPr/>
            <p:nvPr/>
          </p:nvSpPr>
          <p:spPr>
            <a:xfrm>
              <a:off x="2981325" y="1457325"/>
              <a:ext cx="3600000" cy="360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3" name="Ellipszis 2">
              <a:extLst>
                <a:ext uri="{FF2B5EF4-FFF2-40B4-BE49-F238E27FC236}">
                  <a16:creationId xmlns:a16="http://schemas.microsoft.com/office/drawing/2014/main" id="{44AF3074-B024-4557-A4D1-911A9AB42EE0}"/>
                </a:ext>
              </a:extLst>
            </p:cNvPr>
            <p:cNvSpPr/>
            <p:nvPr/>
          </p:nvSpPr>
          <p:spPr>
            <a:xfrm>
              <a:off x="2981325" y="2357325"/>
              <a:ext cx="1800000" cy="180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4" name="Ellipszis 3">
              <a:extLst>
                <a:ext uri="{FF2B5EF4-FFF2-40B4-BE49-F238E27FC236}">
                  <a16:creationId xmlns:a16="http://schemas.microsoft.com/office/drawing/2014/main" id="{B955667E-B04D-4945-90BB-822CA46B5871}"/>
                </a:ext>
              </a:extLst>
            </p:cNvPr>
            <p:cNvSpPr/>
            <p:nvPr/>
          </p:nvSpPr>
          <p:spPr>
            <a:xfrm>
              <a:off x="4781325" y="2357325"/>
              <a:ext cx="1800000" cy="1800000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5" name="Ellipszis 4">
              <a:extLst>
                <a:ext uri="{FF2B5EF4-FFF2-40B4-BE49-F238E27FC236}">
                  <a16:creationId xmlns:a16="http://schemas.microsoft.com/office/drawing/2014/main" id="{6C5BE304-ACDD-4222-AE9E-092580754952}"/>
                </a:ext>
              </a:extLst>
            </p:cNvPr>
            <p:cNvSpPr/>
            <p:nvPr/>
          </p:nvSpPr>
          <p:spPr>
            <a:xfrm>
              <a:off x="2981325" y="2807325"/>
              <a:ext cx="900000" cy="90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6" name="Ellipszis 5">
              <a:extLst>
                <a:ext uri="{FF2B5EF4-FFF2-40B4-BE49-F238E27FC236}">
                  <a16:creationId xmlns:a16="http://schemas.microsoft.com/office/drawing/2014/main" id="{49E6C23C-894E-4E5D-BA3B-B247A41BE340}"/>
                </a:ext>
              </a:extLst>
            </p:cNvPr>
            <p:cNvSpPr/>
            <p:nvPr/>
          </p:nvSpPr>
          <p:spPr>
            <a:xfrm>
              <a:off x="3881325" y="2807325"/>
              <a:ext cx="900000" cy="90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7" name="Ellipszis 6">
              <a:extLst>
                <a:ext uri="{FF2B5EF4-FFF2-40B4-BE49-F238E27FC236}">
                  <a16:creationId xmlns:a16="http://schemas.microsoft.com/office/drawing/2014/main" id="{54667664-F64C-4500-8BB0-E58A31D78CE0}"/>
                </a:ext>
              </a:extLst>
            </p:cNvPr>
            <p:cNvSpPr/>
            <p:nvPr/>
          </p:nvSpPr>
          <p:spPr>
            <a:xfrm>
              <a:off x="4781325" y="2807325"/>
              <a:ext cx="900000" cy="90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8" name="Ellipszis 7">
              <a:extLst>
                <a:ext uri="{FF2B5EF4-FFF2-40B4-BE49-F238E27FC236}">
                  <a16:creationId xmlns:a16="http://schemas.microsoft.com/office/drawing/2014/main" id="{ECDCB44D-DE52-42F6-8642-842D1E443DB7}"/>
                </a:ext>
              </a:extLst>
            </p:cNvPr>
            <p:cNvSpPr/>
            <p:nvPr/>
          </p:nvSpPr>
          <p:spPr>
            <a:xfrm>
              <a:off x="5681325" y="2807325"/>
              <a:ext cx="900000" cy="900000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9" name="Ellipszis 8">
              <a:extLst>
                <a:ext uri="{FF2B5EF4-FFF2-40B4-BE49-F238E27FC236}">
                  <a16:creationId xmlns:a16="http://schemas.microsoft.com/office/drawing/2014/main" id="{B1964FE6-DA2F-499F-AFD9-8F85F1D06F6B}"/>
                </a:ext>
              </a:extLst>
            </p:cNvPr>
            <p:cNvSpPr/>
            <p:nvPr/>
          </p:nvSpPr>
          <p:spPr>
            <a:xfrm>
              <a:off x="3431325" y="3032326"/>
              <a:ext cx="450000" cy="45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0" name="Ellipszis 9">
              <a:extLst>
                <a:ext uri="{FF2B5EF4-FFF2-40B4-BE49-F238E27FC236}">
                  <a16:creationId xmlns:a16="http://schemas.microsoft.com/office/drawing/2014/main" id="{18D57E4A-2143-40DF-B2FC-125452C1CA73}"/>
                </a:ext>
              </a:extLst>
            </p:cNvPr>
            <p:cNvSpPr/>
            <p:nvPr/>
          </p:nvSpPr>
          <p:spPr>
            <a:xfrm>
              <a:off x="2981325" y="3032326"/>
              <a:ext cx="450000" cy="45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 dirty="0"/>
            </a:p>
          </p:txBody>
        </p:sp>
        <p:sp>
          <p:nvSpPr>
            <p:cNvPr id="11" name="Ellipszis 10">
              <a:extLst>
                <a:ext uri="{FF2B5EF4-FFF2-40B4-BE49-F238E27FC236}">
                  <a16:creationId xmlns:a16="http://schemas.microsoft.com/office/drawing/2014/main" id="{FE7BB9FE-86EF-4FA6-829B-D74D2023B38B}"/>
                </a:ext>
              </a:extLst>
            </p:cNvPr>
            <p:cNvSpPr/>
            <p:nvPr/>
          </p:nvSpPr>
          <p:spPr>
            <a:xfrm>
              <a:off x="3881325" y="3048939"/>
              <a:ext cx="450000" cy="45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2" name="Ellipszis 11">
              <a:extLst>
                <a:ext uri="{FF2B5EF4-FFF2-40B4-BE49-F238E27FC236}">
                  <a16:creationId xmlns:a16="http://schemas.microsoft.com/office/drawing/2014/main" id="{7707BFAF-A7C6-4012-864A-B55E80E0E517}"/>
                </a:ext>
              </a:extLst>
            </p:cNvPr>
            <p:cNvSpPr/>
            <p:nvPr/>
          </p:nvSpPr>
          <p:spPr>
            <a:xfrm>
              <a:off x="4325625" y="3048939"/>
              <a:ext cx="450000" cy="45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3" name="Ellipszis 12">
              <a:extLst>
                <a:ext uri="{FF2B5EF4-FFF2-40B4-BE49-F238E27FC236}">
                  <a16:creationId xmlns:a16="http://schemas.microsoft.com/office/drawing/2014/main" id="{CAD4D376-9547-40E3-AA17-709A57E5FBFC}"/>
                </a:ext>
              </a:extLst>
            </p:cNvPr>
            <p:cNvSpPr/>
            <p:nvPr/>
          </p:nvSpPr>
          <p:spPr>
            <a:xfrm>
              <a:off x="6137025" y="3032325"/>
              <a:ext cx="450000" cy="45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4" name="Ellipszis 13">
              <a:extLst>
                <a:ext uri="{FF2B5EF4-FFF2-40B4-BE49-F238E27FC236}">
                  <a16:creationId xmlns:a16="http://schemas.microsoft.com/office/drawing/2014/main" id="{B9C206D9-9671-4AEB-8E5F-C1A81F3DF7B7}"/>
                </a:ext>
              </a:extLst>
            </p:cNvPr>
            <p:cNvSpPr/>
            <p:nvPr/>
          </p:nvSpPr>
          <p:spPr>
            <a:xfrm>
              <a:off x="5684175" y="3032325"/>
              <a:ext cx="450000" cy="45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5" name="Ellipszis 14">
              <a:extLst>
                <a:ext uri="{FF2B5EF4-FFF2-40B4-BE49-F238E27FC236}">
                  <a16:creationId xmlns:a16="http://schemas.microsoft.com/office/drawing/2014/main" id="{B92DAA9B-309B-4DFB-ACDD-878F242D4114}"/>
                </a:ext>
              </a:extLst>
            </p:cNvPr>
            <p:cNvSpPr/>
            <p:nvPr/>
          </p:nvSpPr>
          <p:spPr>
            <a:xfrm>
              <a:off x="4784175" y="3048939"/>
              <a:ext cx="450000" cy="45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  <p:sp>
          <p:nvSpPr>
            <p:cNvPr id="16" name="Ellipszis 15">
              <a:extLst>
                <a:ext uri="{FF2B5EF4-FFF2-40B4-BE49-F238E27FC236}">
                  <a16:creationId xmlns:a16="http://schemas.microsoft.com/office/drawing/2014/main" id="{BB58F66D-6AFF-49E5-83B7-ACD21F8055FE}"/>
                </a:ext>
              </a:extLst>
            </p:cNvPr>
            <p:cNvSpPr/>
            <p:nvPr/>
          </p:nvSpPr>
          <p:spPr>
            <a:xfrm>
              <a:off x="5234175" y="3048939"/>
              <a:ext cx="450000" cy="45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u-HU"/>
            </a:p>
          </p:txBody>
        </p:sp>
      </p:grpSp>
      <p:sp>
        <p:nvSpPr>
          <p:cNvPr id="19" name="Ellipszis 18">
            <a:extLst>
              <a:ext uri="{FF2B5EF4-FFF2-40B4-BE49-F238E27FC236}">
                <a16:creationId xmlns:a16="http://schemas.microsoft.com/office/drawing/2014/main" id="{FC96A71F-5956-4FBA-9BE5-9F187B196FED}"/>
              </a:ext>
            </a:extLst>
          </p:cNvPr>
          <p:cNvSpPr/>
          <p:nvPr/>
        </p:nvSpPr>
        <p:spPr>
          <a:xfrm>
            <a:off x="8003925" y="1457325"/>
            <a:ext cx="450000" cy="45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0" name="Ellipszis 19">
            <a:extLst>
              <a:ext uri="{FF2B5EF4-FFF2-40B4-BE49-F238E27FC236}">
                <a16:creationId xmlns:a16="http://schemas.microsoft.com/office/drawing/2014/main" id="{0788168B-7234-4E3B-AC38-02B4678F4D2D}"/>
              </a:ext>
            </a:extLst>
          </p:cNvPr>
          <p:cNvSpPr/>
          <p:nvPr/>
        </p:nvSpPr>
        <p:spPr>
          <a:xfrm>
            <a:off x="7931325" y="2373939"/>
            <a:ext cx="900000" cy="900000"/>
          </a:xfrm>
          <a:prstGeom prst="ellipse">
            <a:avLst/>
          </a:prstGeom>
          <a:solidFill>
            <a:schemeClr val="bg1"/>
          </a:solidFill>
          <a:ln w="1905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09188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-té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é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é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</Words>
  <Application>Microsoft Office PowerPoint</Application>
  <PresentationFormat>A4 (210x297 mm)</PresentationFormat>
  <Paragraphs>4</Paragraphs>
  <Slides>17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Office-téma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Kothencz Martin</dc:creator>
  <cp:lastModifiedBy>Kothencz Martin</cp:lastModifiedBy>
  <cp:revision>49</cp:revision>
  <dcterms:created xsi:type="dcterms:W3CDTF">2022-05-13T10:58:24Z</dcterms:created>
  <dcterms:modified xsi:type="dcterms:W3CDTF">2022-05-25T06:44:15Z</dcterms:modified>
</cp:coreProperties>
</file>