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microsoft.com/office/2007/relationships/hdphoto" Target="../media/hdphoto1.wdp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C294C2-7720-4512-9953-18CB88617B16}" type="doc">
      <dgm:prSet loTypeId="urn:microsoft.com/office/officeart/2009/3/layout/Snapshot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73A6C57-5505-4F5D-A1F7-37EF88463A4B}">
      <dgm:prSet phldrT="[Szöveg]" custT="1"/>
      <dgm:spPr/>
      <dgm:t>
        <a:bodyPr/>
        <a:lstStyle/>
        <a:p>
          <a:r>
            <a:rPr lang="hu-HU" sz="4800" dirty="0" err="1"/>
            <a:t>Touch</a:t>
          </a:r>
          <a:r>
            <a:rPr lang="hu-HU" sz="4800" dirty="0"/>
            <a:t> </a:t>
          </a:r>
          <a:r>
            <a:rPr lang="hu-HU" sz="4800" dirty="0" err="1"/>
            <a:t>Sensor</a:t>
          </a:r>
          <a:endParaRPr lang="hu-HU" sz="4800" dirty="0"/>
        </a:p>
      </dgm:t>
    </dgm:pt>
    <dgm:pt modelId="{5C9F582F-5046-4C43-9975-56D1C15A9F77}" type="parTrans" cxnId="{328B0371-E86E-4F96-BDD7-71CC7246AEA6}">
      <dgm:prSet/>
      <dgm:spPr/>
      <dgm:t>
        <a:bodyPr/>
        <a:lstStyle/>
        <a:p>
          <a:endParaRPr lang="hu-HU"/>
        </a:p>
      </dgm:t>
    </dgm:pt>
    <dgm:pt modelId="{EFF22A31-F8BB-481A-88D4-9535BCCDBD6D}" type="sibTrans" cxnId="{328B0371-E86E-4F96-BDD7-71CC7246AEA6}">
      <dgm:prSet/>
      <dgm:spPr/>
      <dgm:t>
        <a:bodyPr/>
        <a:lstStyle/>
        <a:p>
          <a:endParaRPr lang="hu-HU"/>
        </a:p>
      </dgm:t>
    </dgm:pt>
    <dgm:pt modelId="{1592F0D3-3445-4144-8F0B-9FE60F8FC16B}">
      <dgm:prSet phldrT="[Szöveg]" phldr="1"/>
      <dgm:spPr/>
      <dgm:t>
        <a:bodyPr/>
        <a:lstStyle/>
        <a:p>
          <a:endParaRPr lang="hu-HU" dirty="0"/>
        </a:p>
      </dgm:t>
    </dgm:pt>
    <dgm:pt modelId="{98BB7C59-DA14-414F-9437-F984244B68E0}" type="parTrans" cxnId="{BE206EA4-5CCB-4E4D-B0A9-ECD6C7E3E3B8}">
      <dgm:prSet/>
      <dgm:spPr/>
      <dgm:t>
        <a:bodyPr/>
        <a:lstStyle/>
        <a:p>
          <a:endParaRPr lang="hu-HU"/>
        </a:p>
      </dgm:t>
    </dgm:pt>
    <dgm:pt modelId="{DB265877-269C-46CE-98C9-4C9D279B8271}" type="sibTrans" cxnId="{BE206EA4-5CCB-4E4D-B0A9-ECD6C7E3E3B8}">
      <dgm:prSet/>
      <dgm:spPr/>
      <dgm:t>
        <a:bodyPr/>
        <a:lstStyle/>
        <a:p>
          <a:endParaRPr lang="hu-HU"/>
        </a:p>
      </dgm:t>
    </dgm:pt>
    <dgm:pt modelId="{0F5E47A0-174B-4805-B217-DAE1A2571E29}" type="pres">
      <dgm:prSet presAssocID="{30C294C2-7720-4512-9953-18CB88617B16}" presName="Name0" presStyleCnt="0">
        <dgm:presLayoutVars>
          <dgm:chMax/>
          <dgm:chPref/>
          <dgm:dir/>
          <dgm:animLvl val="lvl"/>
        </dgm:presLayoutVars>
      </dgm:prSet>
      <dgm:spPr/>
    </dgm:pt>
    <dgm:pt modelId="{8C898F63-FADB-4160-8649-4C4F2165610E}" type="pres">
      <dgm:prSet presAssocID="{C73A6C57-5505-4F5D-A1F7-37EF88463A4B}" presName="composite" presStyleCnt="0"/>
      <dgm:spPr/>
    </dgm:pt>
    <dgm:pt modelId="{A2653A5B-2FA6-471F-956C-934A348ED76C}" type="pres">
      <dgm:prSet presAssocID="{C73A6C57-5505-4F5D-A1F7-37EF88463A4B}" presName="ParentAccentShape" presStyleLbl="trBgShp" presStyleIdx="0" presStyleCnt="2"/>
      <dgm:spPr/>
    </dgm:pt>
    <dgm:pt modelId="{0C84679F-50D6-4303-B325-B8B8668DAFDC}" type="pres">
      <dgm:prSet presAssocID="{C73A6C57-5505-4F5D-A1F7-37EF88463A4B}" presName="ParentText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F209B361-287A-4CF9-B66D-E263DD3B2506}" type="pres">
      <dgm:prSet presAssocID="{C73A6C57-5505-4F5D-A1F7-37EF88463A4B}" presName="ChildText" presStyleLbl="revTx" presStyleIdx="1" presStyleCnt="2">
        <dgm:presLayoutVars>
          <dgm:chMax val="0"/>
          <dgm:chPref val="0"/>
        </dgm:presLayoutVars>
      </dgm:prSet>
      <dgm:spPr/>
    </dgm:pt>
    <dgm:pt modelId="{5CF763C4-0A86-49E3-96C9-4C882DABBF77}" type="pres">
      <dgm:prSet presAssocID="{C73A6C57-5505-4F5D-A1F7-37EF88463A4B}" presName="ChildAccentShape" presStyleLbl="trBgShp" presStyleIdx="1" presStyleCnt="2"/>
      <dgm:spPr/>
    </dgm:pt>
    <dgm:pt modelId="{841573AF-2807-4CBC-BD66-1F05B0A5BB24}" type="pres">
      <dgm:prSet presAssocID="{C73A6C57-5505-4F5D-A1F7-37EF88463A4B}" presName="Image" presStyleLbl="alignImgPlace1" presStyleIdx="0" presStyleCnt="1" custLinFactNeighborX="5472" custLinFactNeighborY="17108"/>
      <dgm:spPr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756" b="95200" l="10000" r="95867">
                        <a14:foregroundMark x1="56667" y1="18578" x2="71400" y2="42756"/>
                        <a14:foregroundMark x1="31267" y1="13778" x2="73467" y2="6933"/>
                        <a14:foregroundMark x1="63400" y1="19556" x2="68600" y2="68978"/>
                        <a14:foregroundMark x1="68600" y1="68978" x2="66733" y2="85689"/>
                        <a14:foregroundMark x1="51933" y1="25244" x2="67800" y2="66933"/>
                        <a14:foregroundMark x1="67800" y1="66933" x2="89400" y2="44000"/>
                        <a14:foregroundMark x1="89400" y1="44000" x2="91867" y2="63822"/>
                        <a14:foregroundMark x1="51267" y1="29867" x2="49667" y2="74222"/>
                        <a14:foregroundMark x1="39800" y1="6222" x2="71933" y2="16711"/>
                        <a14:foregroundMark x1="71933" y1="16711" x2="91733" y2="62578"/>
                        <a14:foregroundMark x1="91733" y1="62578" x2="91733" y2="63822"/>
                        <a14:foregroundMark x1="54400" y1="85422" x2="82533" y2="85689"/>
                        <a14:foregroundMark x1="48133" y1="94578" x2="72000" y2="87467"/>
                        <a14:foregroundMark x1="72000" y1="87467" x2="81800" y2="80356"/>
                        <a14:foregroundMark x1="46400" y1="6933" x2="86400" y2="39200"/>
                        <a14:foregroundMark x1="86400" y1="39200" x2="93600" y2="63200"/>
                        <a14:foregroundMark x1="78533" y1="18133" x2="56400" y2="2933"/>
                        <a14:foregroundMark x1="56400" y1="2933" x2="54067" y2="2756"/>
                        <a14:foregroundMark x1="70667" y1="3467" x2="85333" y2="13511"/>
                        <a14:foregroundMark x1="85333" y1="13511" x2="92200" y2="22489"/>
                        <a14:foregroundMark x1="86133" y1="5511" x2="92467" y2="42311"/>
                        <a14:foregroundMark x1="92467" y1="42311" x2="73133" y2="84800"/>
                        <a14:foregroundMark x1="73133" y1="84800" x2="51867" y2="95200"/>
                        <a14:foregroundMark x1="51867" y1="95200" x2="49000" y2="94400"/>
                        <a14:foregroundMark x1="79400" y1="90667" x2="65733" y2="88444"/>
                        <a14:foregroundMark x1="65733" y1="88444" x2="68600" y2="92800"/>
                        <a14:foregroundMark x1="80600" y1="88444" x2="81133" y2="73689"/>
                        <a14:foregroundMark x1="81133" y1="73689" x2="81133" y2="73689"/>
                        <a14:foregroundMark x1="58533" y1="79733" x2="77467" y2="72356"/>
                        <a14:foregroundMark x1="84067" y1="68889" x2="92267" y2="56889"/>
                        <a14:foregroundMark x1="92267" y1="56889" x2="92600" y2="11289"/>
                        <a14:foregroundMark x1="92600" y1="11289" x2="90800" y2="13600"/>
                        <a14:foregroundMark x1="93800" y1="64533" x2="94133" y2="9422"/>
                        <a14:foregroundMark x1="92400" y1="6222" x2="95600" y2="21956"/>
                        <a14:foregroundMark x1="95600" y1="21956" x2="94667" y2="64267"/>
                        <a14:foregroundMark x1="92733" y1="4622" x2="95533" y2="18400"/>
                        <a14:foregroundMark x1="95867" y1="18133" x2="93600" y2="78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42AC1327-7870-4273-978B-AF2DF0D17581}" type="presOf" srcId="{30C294C2-7720-4512-9953-18CB88617B16}" destId="{0F5E47A0-174B-4805-B217-DAE1A2571E29}" srcOrd="0" destOrd="0" presId="urn:microsoft.com/office/officeart/2009/3/layout/SnapshotPictureList"/>
    <dgm:cxn modelId="{337E1964-51CA-4335-9226-80A2C9802836}" type="presOf" srcId="{1592F0D3-3445-4144-8F0B-9FE60F8FC16B}" destId="{F209B361-287A-4CF9-B66D-E263DD3B2506}" srcOrd="0" destOrd="0" presId="urn:microsoft.com/office/officeart/2009/3/layout/SnapshotPictureList"/>
    <dgm:cxn modelId="{328B0371-E86E-4F96-BDD7-71CC7246AEA6}" srcId="{30C294C2-7720-4512-9953-18CB88617B16}" destId="{C73A6C57-5505-4F5D-A1F7-37EF88463A4B}" srcOrd="0" destOrd="0" parTransId="{5C9F582F-5046-4C43-9975-56D1C15A9F77}" sibTransId="{EFF22A31-F8BB-481A-88D4-9535BCCDBD6D}"/>
    <dgm:cxn modelId="{BE206EA4-5CCB-4E4D-B0A9-ECD6C7E3E3B8}" srcId="{C73A6C57-5505-4F5D-A1F7-37EF88463A4B}" destId="{1592F0D3-3445-4144-8F0B-9FE60F8FC16B}" srcOrd="0" destOrd="0" parTransId="{98BB7C59-DA14-414F-9437-F984244B68E0}" sibTransId="{DB265877-269C-46CE-98C9-4C9D279B8271}"/>
    <dgm:cxn modelId="{F5450BBC-6699-4D5D-8D0C-576B972C96EF}" type="presOf" srcId="{C73A6C57-5505-4F5D-A1F7-37EF88463A4B}" destId="{0C84679F-50D6-4303-B325-B8B8668DAFDC}" srcOrd="0" destOrd="0" presId="urn:microsoft.com/office/officeart/2009/3/layout/SnapshotPictureList"/>
    <dgm:cxn modelId="{A46EF9D0-FE70-4C47-AF67-C10C3FAE33FC}" type="presParOf" srcId="{0F5E47A0-174B-4805-B217-DAE1A2571E29}" destId="{8C898F63-FADB-4160-8649-4C4F2165610E}" srcOrd="0" destOrd="0" presId="urn:microsoft.com/office/officeart/2009/3/layout/SnapshotPictureList"/>
    <dgm:cxn modelId="{2CAE4836-5245-4E07-944F-D395A5B0609C}" type="presParOf" srcId="{8C898F63-FADB-4160-8649-4C4F2165610E}" destId="{A2653A5B-2FA6-471F-956C-934A348ED76C}" srcOrd="0" destOrd="0" presId="urn:microsoft.com/office/officeart/2009/3/layout/SnapshotPictureList"/>
    <dgm:cxn modelId="{AD5D866F-C27B-4EDB-914B-F6F88B801F06}" type="presParOf" srcId="{8C898F63-FADB-4160-8649-4C4F2165610E}" destId="{0C84679F-50D6-4303-B325-B8B8668DAFDC}" srcOrd="1" destOrd="0" presId="urn:microsoft.com/office/officeart/2009/3/layout/SnapshotPictureList"/>
    <dgm:cxn modelId="{04D817E4-5D9C-4E99-8553-5226A538209B}" type="presParOf" srcId="{8C898F63-FADB-4160-8649-4C4F2165610E}" destId="{F209B361-287A-4CF9-B66D-E263DD3B2506}" srcOrd="2" destOrd="0" presId="urn:microsoft.com/office/officeart/2009/3/layout/SnapshotPictureList"/>
    <dgm:cxn modelId="{BFC2D5C6-687E-4F9A-9799-3358BE543091}" type="presParOf" srcId="{8C898F63-FADB-4160-8649-4C4F2165610E}" destId="{5CF763C4-0A86-49E3-96C9-4C882DABBF77}" srcOrd="3" destOrd="0" presId="urn:microsoft.com/office/officeart/2009/3/layout/SnapshotPictureList"/>
    <dgm:cxn modelId="{48AA2152-D927-4C23-811F-0974B09ABAE0}" type="presParOf" srcId="{8C898F63-FADB-4160-8649-4C4F2165610E}" destId="{841573AF-2807-4CBC-BD66-1F05B0A5BB24}" srcOrd="4" destOrd="0" presId="urn:microsoft.com/office/officeart/2009/3/layout/Snapshot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763C4-0A86-49E3-96C9-4C882DABBF77}">
      <dsp:nvSpPr>
        <dsp:cNvPr id="0" name=""/>
        <dsp:cNvSpPr/>
      </dsp:nvSpPr>
      <dsp:spPr>
        <a:xfrm>
          <a:off x="7930773" y="1135227"/>
          <a:ext cx="193257" cy="3576784"/>
        </a:xfrm>
        <a:prstGeom prst="rect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53A5B-2FA6-471F-956C-934A348ED76C}">
      <dsp:nvSpPr>
        <dsp:cNvPr id="0" name=""/>
        <dsp:cNvSpPr/>
      </dsp:nvSpPr>
      <dsp:spPr>
        <a:xfrm>
          <a:off x="197226" y="1135227"/>
          <a:ext cx="5026318" cy="3576784"/>
        </a:xfrm>
        <a:prstGeom prst="frame">
          <a:avLst>
            <a:gd name="adj1" fmla="val 5450"/>
          </a:avLst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573AF-2807-4CBC-BD66-1F05B0A5BB24}">
      <dsp:nvSpPr>
        <dsp:cNvPr id="0" name=""/>
        <dsp:cNvSpPr/>
      </dsp:nvSpPr>
      <dsp:spPr>
        <a:xfrm>
          <a:off x="268433" y="1285473"/>
          <a:ext cx="4833061" cy="33833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2756" b="95200" l="10000" r="95867">
                        <a14:foregroundMark x1="56667" y1="18578" x2="71400" y2="42756"/>
                        <a14:foregroundMark x1="31267" y1="13778" x2="73467" y2="6933"/>
                        <a14:foregroundMark x1="63400" y1="19556" x2="68600" y2="68978"/>
                        <a14:foregroundMark x1="68600" y1="68978" x2="66733" y2="85689"/>
                        <a14:foregroundMark x1="51933" y1="25244" x2="67800" y2="66933"/>
                        <a14:foregroundMark x1="67800" y1="66933" x2="89400" y2="44000"/>
                        <a14:foregroundMark x1="89400" y1="44000" x2="91867" y2="63822"/>
                        <a14:foregroundMark x1="51267" y1="29867" x2="49667" y2="74222"/>
                        <a14:foregroundMark x1="39800" y1="6222" x2="71933" y2="16711"/>
                        <a14:foregroundMark x1="71933" y1="16711" x2="91733" y2="62578"/>
                        <a14:foregroundMark x1="91733" y1="62578" x2="91733" y2="63822"/>
                        <a14:foregroundMark x1="54400" y1="85422" x2="82533" y2="85689"/>
                        <a14:foregroundMark x1="48133" y1="94578" x2="72000" y2="87467"/>
                        <a14:foregroundMark x1="72000" y1="87467" x2="81800" y2="80356"/>
                        <a14:foregroundMark x1="46400" y1="6933" x2="86400" y2="39200"/>
                        <a14:foregroundMark x1="86400" y1="39200" x2="93600" y2="63200"/>
                        <a14:foregroundMark x1="78533" y1="18133" x2="56400" y2="2933"/>
                        <a14:foregroundMark x1="56400" y1="2933" x2="54067" y2="2756"/>
                        <a14:foregroundMark x1="70667" y1="3467" x2="85333" y2="13511"/>
                        <a14:foregroundMark x1="85333" y1="13511" x2="92200" y2="22489"/>
                        <a14:foregroundMark x1="86133" y1="5511" x2="92467" y2="42311"/>
                        <a14:foregroundMark x1="92467" y1="42311" x2="73133" y2="84800"/>
                        <a14:foregroundMark x1="73133" y1="84800" x2="51867" y2="95200"/>
                        <a14:foregroundMark x1="51867" y1="95200" x2="49000" y2="94400"/>
                        <a14:foregroundMark x1="79400" y1="90667" x2="65733" y2="88444"/>
                        <a14:foregroundMark x1="65733" y1="88444" x2="68600" y2="92800"/>
                        <a14:foregroundMark x1="80600" y1="88444" x2="81133" y2="73689"/>
                        <a14:foregroundMark x1="81133" y1="73689" x2="81133" y2="73689"/>
                        <a14:foregroundMark x1="58533" y1="79733" x2="77467" y2="72356"/>
                        <a14:foregroundMark x1="84067" y1="68889" x2="92267" y2="56889"/>
                        <a14:foregroundMark x1="92267" y1="56889" x2="92600" y2="11289"/>
                        <a14:foregroundMark x1="92600" y1="11289" x2="90800" y2="13600"/>
                        <a14:foregroundMark x1="93800" y1="64533" x2="94133" y2="9422"/>
                        <a14:foregroundMark x1="92400" y1="6222" x2="95600" y2="21956"/>
                        <a14:foregroundMark x1="95600" y1="21956" x2="94667" y2="64267"/>
                        <a14:foregroundMark x1="92733" y1="4622" x2="95533" y2="18400"/>
                        <a14:foregroundMark x1="95867" y1="18133" x2="93600" y2="78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4679F-50D6-4303-B325-B8B8668DAFDC}">
      <dsp:nvSpPr>
        <dsp:cNvPr id="0" name=""/>
        <dsp:cNvSpPr/>
      </dsp:nvSpPr>
      <dsp:spPr>
        <a:xfrm>
          <a:off x="393731" y="4091182"/>
          <a:ext cx="4636555" cy="424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680" tIns="182880" rIns="4876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800" kern="1200" dirty="0" err="1"/>
            <a:t>Touch</a:t>
          </a:r>
          <a:r>
            <a:rPr lang="hu-HU" sz="4800" kern="1200" dirty="0"/>
            <a:t> </a:t>
          </a:r>
          <a:r>
            <a:rPr lang="hu-HU" sz="4800" kern="1200" dirty="0" err="1"/>
            <a:t>Sensor</a:t>
          </a:r>
          <a:endParaRPr lang="hu-HU" sz="4800" kern="1200" dirty="0"/>
        </a:p>
      </dsp:txBody>
      <dsp:txXfrm>
        <a:off x="393731" y="4091182"/>
        <a:ext cx="4636555" cy="424567"/>
      </dsp:txXfrm>
    </dsp:sp>
    <dsp:sp modelId="{F209B361-287A-4CF9-B66D-E263DD3B2506}">
      <dsp:nvSpPr>
        <dsp:cNvPr id="0" name=""/>
        <dsp:cNvSpPr/>
      </dsp:nvSpPr>
      <dsp:spPr>
        <a:xfrm>
          <a:off x="5428170" y="1135227"/>
          <a:ext cx="2297977" cy="357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3600" kern="1200" dirty="0"/>
        </a:p>
      </dsp:txBody>
      <dsp:txXfrm>
        <a:off x="5428170" y="1135227"/>
        <a:ext cx="2297977" cy="3576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napshotPictureList">
  <dgm:title val=""/>
  <dgm:desc val=""/>
  <dgm:catLst>
    <dgm:cat type="picture" pri="3000"/>
    <dgm:cat type="pictureconvert" pri="3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</dgm:ptLst>
      <dgm:cxnLst>
        <dgm:cxn modelId="40" srcId="0" destId="10" srcOrd="0" destOrd="0"/>
        <dgm:cxn modelId="12" srcId="10" destId="11" srcOrd="0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snake">
      <dgm:param type="grDir" val="tL"/>
      <dgm:param type="flowDir" val="col"/>
    </dgm:alg>
    <dgm:shape xmlns:r="http://schemas.openxmlformats.org/officeDocument/2006/relationships" r:blip="">
      <dgm:adjLst/>
    </dgm:shape>
    <dgm:constrLst>
      <dgm:constr type="primFontSz" for="des" forName="ChildText" refType="primFontSz" refFor="des" refForName="ParentText" op="lte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2.0273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ParentAccentShape" refType="w" fact="0.0238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048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668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.9762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if>
          <dgm:else name="Name3">
            <dgm:constrLst>
              <dgm:constr type="l" for="ch" forName="ParentAccentShape" refType="w" fact="0.3572"/>
              <dgm:constr type="t" for="ch" forName="ParentAccentShape" refType="h" fact="0.107"/>
              <dgm:constr type="w" for="ch" forName="ParentAccentShape" refType="w" fact="0.619"/>
              <dgm:constr type="h" for="ch" forName="ParentAccentShape" refType="h" fact="0.893"/>
              <dgm:constr type="l" for="ch" forName="ParentText" refType="w" fact="0.381"/>
              <dgm:constr type="t" for="ch" forName="ParentText" refType="h" fact="0.845"/>
              <dgm:constr type="w" for="ch" forName="ParentText" refType="w" fact="0.571"/>
              <dgm:constr type="h" for="ch" forName="ParentText" refType="h" fact="0.106"/>
              <dgm:constr type="l" for="ch" forName="ChildText" refType="w" fact="0.049"/>
              <dgm:constr type="t" for="ch" forName="ChildText" refType="h" fact="0.107"/>
              <dgm:constr type="w" for="ch" forName="ChildText" refType="w" fact="0.283"/>
              <dgm:constr type="h" for="ch" forName="ChildText" refType="h" fact="0.893"/>
              <dgm:constr type="l" for="ch" forName="ChildAccentShape" refType="w" fact="0"/>
              <dgm:constr type="t" for="ch" forName="ChildAccentShape" refType="h" fact="0.107"/>
              <dgm:constr type="w" for="ch" forName="ChildAccentShape" refType="w" fact="0.0238"/>
              <dgm:constr type="h" for="ch" forName="ChildAccentShape" refType="h" fact="0.893"/>
              <dgm:constr type="l" for="ch" forName="Image" refType="w" fact="0.4048"/>
              <dgm:constr type="t" for="ch" forName="Image" refType="h" fact="0"/>
              <dgm:constr type="w" for="ch" forName="Image" refType="w" fact="0.5952"/>
              <dgm:constr type="h" for="ch" forName="Image" refType="h" fact="0.8447"/>
            </dgm:constrLst>
          </dgm:else>
        </dgm:choose>
        <dgm:layoutNode name="ParentAccentShape" styleLbl="trBgShp">
          <dgm:alg type="sp"/>
          <dgm:shape xmlns:r="http://schemas.openxmlformats.org/officeDocument/2006/relationships" type="frame" r:blip="" zOrderOff="-10">
            <dgm:adjLst>
              <dgm:adj idx="1" val="0.0545"/>
            </dgm:adjLst>
          </dgm:shape>
          <dgm:presOf/>
        </dgm:layoutNode>
        <dgm:layoutNode name="ParentText" styleLbl="revTx">
          <dgm:varLst>
            <dgm:chMax val="1"/>
            <dgm:chPref val="1"/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8"/>
            <dgm:constr type="rMarg" refType="primFontSz" fact="0.8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" styleLbl="revTx">
          <dgm:varLst>
            <dgm:chMax val="0"/>
            <dgm:chPref val="0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zOrderOff="10">
            <dgm:adjLst/>
          </dgm:shape>
          <dgm:choose name="Name4">
            <dgm:if name="Name5" axis="ch" ptType="node" func="cnt" op="gte" val="1">
              <dgm:presOf axis="des" ptType="node"/>
            </dgm:if>
            <dgm:else name="Name6">
              <dgm:presOf/>
            </dgm:else>
          </dgm:choose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ChildAccentShape" styleLbl="trBgShp">
          <dgm:alg type="sp"/>
          <dgm:choose name="Name7">
            <dgm:if name="Name8" axis="ch" ptType="node" func="cnt" op="gte" val="1">
              <dgm:shape xmlns:r="http://schemas.openxmlformats.org/officeDocument/2006/relationships" type="rect" r:blip="" zOrderOff="-10">
                <dgm:adjLst/>
              </dgm:shape>
            </dgm:if>
            <dgm:else name="Name9">
              <dgm:shape xmlns:r="http://schemas.openxmlformats.org/officeDocument/2006/relationships" type="rect" r:blip="" hideGeom="1">
                <dgm:adjLst/>
              </dgm:shape>
            </dgm:else>
          </dgm:choose>
          <dgm:presOf/>
        </dgm:layoutNode>
        <dgm:layoutNode name="Image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611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205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76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1647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850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515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02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2861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02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6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468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72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738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763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846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823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DEC46-95B6-4E7F-8ECA-7066BD14ED43}" type="datetimeFigureOut">
              <a:rPr lang="hu-HU" smtClean="0"/>
              <a:t>2021.12.15.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03BC-2BCC-4938-A1EC-0B24B8A644A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8285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183BD8-6913-4709-8604-964B465D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Lego</a:t>
            </a:r>
            <a:r>
              <a:rPr lang="hu-HU" dirty="0"/>
              <a:t> </a:t>
            </a:r>
            <a:r>
              <a:rPr lang="hu-HU" dirty="0" err="1"/>
              <a:t>Mindstorms</a:t>
            </a:r>
            <a:r>
              <a:rPr lang="hu-HU" dirty="0"/>
              <a:t> EV3 </a:t>
            </a:r>
            <a:r>
              <a:rPr lang="hu-HU" dirty="0" err="1"/>
              <a:t>Sensorok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73DBD7-57EC-4B1D-A0FD-DE55B0DD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805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03F4700-750B-459B-AB50-DF2691DF9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8783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946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4. egyéni séma">
      <a:dk1>
        <a:sysClr val="windowText" lastClr="000000"/>
      </a:dk1>
      <a:lt1>
        <a:srgbClr val="FFFFFF"/>
      </a:lt1>
      <a:dk2>
        <a:srgbClr val="252C36"/>
      </a:dk2>
      <a:lt2>
        <a:srgbClr val="0070C0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0070C0"/>
      </a:hlink>
      <a:folHlink>
        <a:srgbClr val="9BF3FD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14</TotalTime>
  <Words>6</Words>
  <Application>Microsoft Office PowerPoint</Application>
  <PresentationFormat>Szélesvásznú</PresentationFormat>
  <Paragraphs>2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Áramkör</vt:lpstr>
      <vt:lpstr>Lego Mindstorms EV3 Sensorok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Mindstorms EV3 Sensorok</dc:title>
  <dc:creator>Kothencz Martin</dc:creator>
  <cp:lastModifiedBy>Kothencz Martin</cp:lastModifiedBy>
  <cp:revision>4</cp:revision>
  <dcterms:created xsi:type="dcterms:W3CDTF">2021-12-15T07:28:30Z</dcterms:created>
  <dcterms:modified xsi:type="dcterms:W3CDTF">2021-12-15T07:43:54Z</dcterms:modified>
</cp:coreProperties>
</file>