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03388-B33A-471D-BF0B-8BE916A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6CC0550-BCBD-429E-BB07-BDAEE25D5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BA157F-E7C1-441E-BA0A-94DB0CF3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402CD-84AB-403E-9E75-474AE0AF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E4AA09-3E9B-4933-A46C-2472FA77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03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BA866-76A4-4901-8853-8D82441E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27BA64-1AB8-4DFF-ABFD-5DC1A7C6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C796BB-6185-4F3E-A0BA-99295FB9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5BCC26-F100-478B-9404-2B7C738C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BD8D5A-D4D7-49C6-A7EA-4C074209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8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C8B8DBD-D3F7-412A-AEFB-141B88FA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956ECCB-5FA2-4F5F-BD2C-68BC7C63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FE020B-0676-432A-9027-DE182167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C11DBC-5AFA-479E-A418-6CD2DD39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A184E2-1102-45F0-AE2A-13BF4A4B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7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231F2-0E31-4964-96DA-30A423C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B6BE0-0001-467F-9DA6-9B993679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86EBA4-ED5E-4939-9E76-4203DE0C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364396-B818-429B-9C5D-CAEC224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5DCA89-1807-4066-9F94-22A020DF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3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69FC2D-7C86-4E49-80EC-20D71D86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46FCB2-BB5D-4547-97C7-E7B60213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AC941-21F7-408D-81C3-7CF6E3CB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29AA13-CB8A-4E1C-B6C5-0F6AE2B9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28FC85-0073-4581-AB45-D61AB679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9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E61117-1EAD-43A1-A229-8DDB827F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2AD5E-1757-4B1D-8399-2C506FB8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F749DB-34F5-441E-BBA9-2C43F448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BB6E74-74FB-41A0-9CFE-81CD554D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E5D3B9-E6E9-4C76-966A-CCEFAE09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AB21B2-0B6A-4A17-9B30-CBA7E4D5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37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403A84-BC42-49DF-A855-89D7F9B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C73A086-15CE-4D1C-87A9-D248BC48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CC80C8-89FB-45D5-89AC-E0E7C80B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CFAA20C-A5B7-4B61-A001-CDD5BCA2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23428F3-55D4-4C72-AE86-0EEDAFD9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AE1DAEE-7D8C-4989-AD94-374AEF8C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1AF563-1827-43FE-A1C1-E658946C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91DE7F7-77D8-4BE8-A01E-C3890B43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8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CBE4B-68A4-41AB-AD75-33C5EC02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B30E4F-0641-4BA8-A930-75CE3078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55E24A-8959-4E26-A67C-B1527202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9E68766-2083-4261-8102-BD5D4109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54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34378C5-6C73-4C45-8900-4196444E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726A9DB-4178-4400-B250-F2EFBA4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6DA222-D232-4E89-AFCE-894393CA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5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88F5E2-F8CB-4511-B71C-59C2F278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33B9ED-F3F0-4F04-8B73-F69CADEA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AB3EE2-F722-4426-8359-20977934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400CF1-0F5E-40EA-B5F1-1A03A474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6250D5-C9FD-45F6-890D-4BE69EA1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0460F7-8E9A-4CC1-A4AD-C7AB6D4F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2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A78DD1-DF0E-4030-A2E3-D9C9135B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54B786C-52D4-47C8-8EB0-870154954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2793F4-4C33-42B7-9C73-21C12347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DE3846-58CC-4114-8E2A-0983418F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681153-29C1-4DDD-B696-5D374DB4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8D628E-19A0-4CE7-A436-E025E111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82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62F1D55-288D-4B4F-9F5D-24A742E4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7C1485-8E6F-48D6-A2D7-4AEE96AE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A20BCB-C966-4A72-B843-129FC563C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EF13-4283-4CEE-B527-9C55F76A01EB}" type="datetimeFigureOut">
              <a:rPr lang="hu-HU" smtClean="0"/>
              <a:t>2022.05.30.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4CE1C1-4E76-49CC-B5EE-2D660A058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1FAA89-E57A-4AB0-872E-FFD82F092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0181-2E5B-48D2-96E5-3433D77EB7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26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ör: üres 5">
            <a:extLst>
              <a:ext uri="{FF2B5EF4-FFF2-40B4-BE49-F238E27FC236}">
                <a16:creationId xmlns:a16="http://schemas.microsoft.com/office/drawing/2014/main" id="{64E8A0ED-13AD-43FE-BE6A-604146238B19}"/>
              </a:ext>
            </a:extLst>
          </p:cNvPr>
          <p:cNvSpPr/>
          <p:nvPr/>
        </p:nvSpPr>
        <p:spPr>
          <a:xfrm>
            <a:off x="4332000" y="1665000"/>
            <a:ext cx="3528000" cy="3528000"/>
          </a:xfrm>
          <a:prstGeom prst="donut">
            <a:avLst>
              <a:gd name="adj" fmla="val 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Kör: üres 7">
            <a:extLst>
              <a:ext uri="{FF2B5EF4-FFF2-40B4-BE49-F238E27FC236}">
                <a16:creationId xmlns:a16="http://schemas.microsoft.com/office/drawing/2014/main" id="{356418DD-C814-45B9-AAFD-E60716FB5AC4}"/>
              </a:ext>
            </a:extLst>
          </p:cNvPr>
          <p:cNvSpPr/>
          <p:nvPr/>
        </p:nvSpPr>
        <p:spPr>
          <a:xfrm>
            <a:off x="4332000" y="1665000"/>
            <a:ext cx="3528000" cy="3528000"/>
          </a:xfrm>
          <a:prstGeom prst="donut">
            <a:avLst>
              <a:gd name="adj" fmla="val 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Kör: üres 4">
            <a:extLst>
              <a:ext uri="{FF2B5EF4-FFF2-40B4-BE49-F238E27FC236}">
                <a16:creationId xmlns:a16="http://schemas.microsoft.com/office/drawing/2014/main" id="{AE0C6DAA-2266-4E06-B180-66D2B9741618}"/>
              </a:ext>
            </a:extLst>
          </p:cNvPr>
          <p:cNvSpPr/>
          <p:nvPr/>
        </p:nvSpPr>
        <p:spPr>
          <a:xfrm>
            <a:off x="4332000" y="1665000"/>
            <a:ext cx="3528000" cy="3528000"/>
          </a:xfrm>
          <a:prstGeom prst="donut">
            <a:avLst>
              <a:gd name="adj" fmla="val 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Kör: üres 3">
            <a:extLst>
              <a:ext uri="{FF2B5EF4-FFF2-40B4-BE49-F238E27FC236}">
                <a16:creationId xmlns:a16="http://schemas.microsoft.com/office/drawing/2014/main" id="{94015917-4F5A-4493-A2AB-4253FD932FAB}"/>
              </a:ext>
            </a:extLst>
          </p:cNvPr>
          <p:cNvSpPr/>
          <p:nvPr/>
        </p:nvSpPr>
        <p:spPr>
          <a:xfrm>
            <a:off x="4332000" y="1665000"/>
            <a:ext cx="3528000" cy="3528000"/>
          </a:xfrm>
          <a:prstGeom prst="donut">
            <a:avLst>
              <a:gd name="adj" fmla="val 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345ABA8-8CFB-4FE7-8763-A33EC5DB203B}"/>
              </a:ext>
            </a:extLst>
          </p:cNvPr>
          <p:cNvSpPr/>
          <p:nvPr/>
        </p:nvSpPr>
        <p:spPr>
          <a:xfrm>
            <a:off x="9743968" y="5572126"/>
            <a:ext cx="1971782" cy="9479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START</a:t>
            </a:r>
          </a:p>
        </p:txBody>
      </p:sp>
      <p:sp>
        <p:nvSpPr>
          <p:cNvPr id="3" name="Kör: üres 2">
            <a:extLst>
              <a:ext uri="{FF2B5EF4-FFF2-40B4-BE49-F238E27FC236}">
                <a16:creationId xmlns:a16="http://schemas.microsoft.com/office/drawing/2014/main" id="{B74979A4-BA54-462E-BF0B-1336446181D1}"/>
              </a:ext>
            </a:extLst>
          </p:cNvPr>
          <p:cNvSpPr/>
          <p:nvPr/>
        </p:nvSpPr>
        <p:spPr>
          <a:xfrm>
            <a:off x="4325923" y="1658923"/>
            <a:ext cx="3540154" cy="3540154"/>
          </a:xfrm>
          <a:prstGeom prst="donut">
            <a:avLst>
              <a:gd name="adj" fmla="val 88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obbanás: 8 ágú 9">
            <a:extLst>
              <a:ext uri="{FF2B5EF4-FFF2-40B4-BE49-F238E27FC236}">
                <a16:creationId xmlns:a16="http://schemas.microsoft.com/office/drawing/2014/main" id="{526B2B79-E976-4CE6-B36C-B8830694CDB3}"/>
              </a:ext>
            </a:extLst>
          </p:cNvPr>
          <p:cNvSpPr/>
          <p:nvPr/>
        </p:nvSpPr>
        <p:spPr>
          <a:xfrm>
            <a:off x="3455068" y="920415"/>
            <a:ext cx="5281863" cy="528186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Lejárt az idő</a:t>
            </a:r>
          </a:p>
        </p:txBody>
      </p:sp>
    </p:spTree>
    <p:extLst>
      <p:ext uri="{BB962C8B-B14F-4D97-AF65-F5344CB8AC3E}">
        <p14:creationId xmlns:p14="http://schemas.microsoft.com/office/powerpoint/2010/main" val="9539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5" grpId="0" animBg="1"/>
      <p:bldP spid="5" grpId="1" animBg="1"/>
      <p:bldP spid="4" grpId="0" animBg="1"/>
      <p:bldP spid="4" grpId="1" animBg="1"/>
      <p:bldP spid="3" grpId="0" animBg="1"/>
      <p:bldP spid="3" grpId="1" animBg="1"/>
      <p:bldP spid="10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Szélesvásznú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Kothencz Martin</dc:creator>
  <cp:lastModifiedBy>Kothencz Martin</cp:lastModifiedBy>
  <cp:revision>8</cp:revision>
  <dcterms:created xsi:type="dcterms:W3CDTF">2022-05-30T11:43:06Z</dcterms:created>
  <dcterms:modified xsi:type="dcterms:W3CDTF">2022-05-30T12:41:49Z</dcterms:modified>
</cp:coreProperties>
</file>