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78" r:id="rId6"/>
    <p:sldId id="279" r:id="rId7"/>
    <p:sldId id="260" r:id="rId8"/>
    <p:sldId id="263" r:id="rId9"/>
    <p:sldId id="265" r:id="rId10"/>
    <p:sldId id="268" r:id="rId11"/>
    <p:sldId id="269" r:id="rId12"/>
    <p:sldId id="267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80" r:id="rId22"/>
    <p:sldId id="261" r:id="rId23"/>
    <p:sldId id="264" r:id="rId24"/>
    <p:sldId id="26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F84603-055D-4510-A349-FE165FAC645A}" v="203" dt="2025-09-08T17:48:12.1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75" d="100"/>
          <a:sy n="75" d="100"/>
        </p:scale>
        <p:origin x="216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cDonnell, Kevin (He/Him/His) (DNR)" userId="8ab0b810-7b0e-4101-9e82-6f8c1558bc97" providerId="ADAL" clId="{7CF84603-055D-4510-A349-FE165FAC645A}"/>
    <pc:docChg chg="custSel modSld">
      <pc:chgData name="McDonnell, Kevin (He/Him/His) (DNR)" userId="8ab0b810-7b0e-4101-9e82-6f8c1558bc97" providerId="ADAL" clId="{7CF84603-055D-4510-A349-FE165FAC645A}" dt="2025-09-08T18:56:58.628" v="1880" actId="20577"/>
      <pc:docMkLst>
        <pc:docMk/>
      </pc:docMkLst>
      <pc:sldChg chg="modSp mod">
        <pc:chgData name="McDonnell, Kevin (He/Him/His) (DNR)" userId="8ab0b810-7b0e-4101-9e82-6f8c1558bc97" providerId="ADAL" clId="{7CF84603-055D-4510-A349-FE165FAC645A}" dt="2025-09-08T18:29:08.699" v="1879" actId="20577"/>
        <pc:sldMkLst>
          <pc:docMk/>
          <pc:sldMk cId="2738606308" sldId="256"/>
        </pc:sldMkLst>
        <pc:spChg chg="mod">
          <ac:chgData name="McDonnell, Kevin (He/Him/His) (DNR)" userId="8ab0b810-7b0e-4101-9e82-6f8c1558bc97" providerId="ADAL" clId="{7CF84603-055D-4510-A349-FE165FAC645A}" dt="2025-09-08T18:29:08.699" v="1879" actId="20577"/>
          <ac:spMkLst>
            <pc:docMk/>
            <pc:sldMk cId="2738606308" sldId="256"/>
            <ac:spMk id="2" creationId="{BF471F17-4ECE-478A-4FB6-5368831DEDFA}"/>
          </ac:spMkLst>
        </pc:spChg>
      </pc:sldChg>
      <pc:sldChg chg="modSp mod">
        <pc:chgData name="McDonnell, Kevin (He/Him/His) (DNR)" userId="8ab0b810-7b0e-4101-9e82-6f8c1558bc97" providerId="ADAL" clId="{7CF84603-055D-4510-A349-FE165FAC645A}" dt="2025-09-08T18:56:58.628" v="1880" actId="20577"/>
        <pc:sldMkLst>
          <pc:docMk/>
          <pc:sldMk cId="58902750" sldId="259"/>
        </pc:sldMkLst>
        <pc:spChg chg="mod">
          <ac:chgData name="McDonnell, Kevin (He/Him/His) (DNR)" userId="8ab0b810-7b0e-4101-9e82-6f8c1558bc97" providerId="ADAL" clId="{7CF84603-055D-4510-A349-FE165FAC645A}" dt="2025-09-08T18:56:58.628" v="1880" actId="20577"/>
          <ac:spMkLst>
            <pc:docMk/>
            <pc:sldMk cId="58902750" sldId="259"/>
            <ac:spMk id="3" creationId="{15426BFF-2E5C-E0F4-87A1-D2B3A66E0777}"/>
          </ac:spMkLst>
        </pc:spChg>
      </pc:sldChg>
      <pc:sldChg chg="modSp mod">
        <pc:chgData name="McDonnell, Kevin (He/Him/His) (DNR)" userId="8ab0b810-7b0e-4101-9e82-6f8c1558bc97" providerId="ADAL" clId="{7CF84603-055D-4510-A349-FE165FAC645A}" dt="2025-09-08T17:38:01.091" v="133" actId="1076"/>
        <pc:sldMkLst>
          <pc:docMk/>
          <pc:sldMk cId="850745016" sldId="267"/>
        </pc:sldMkLst>
        <pc:spChg chg="mod">
          <ac:chgData name="McDonnell, Kevin (He/Him/His) (DNR)" userId="8ab0b810-7b0e-4101-9e82-6f8c1558bc97" providerId="ADAL" clId="{7CF84603-055D-4510-A349-FE165FAC645A}" dt="2025-09-08T17:37:51.917" v="132" actId="20577"/>
          <ac:spMkLst>
            <pc:docMk/>
            <pc:sldMk cId="850745016" sldId="267"/>
            <ac:spMk id="2" creationId="{A04A41B9-7E0A-C536-AE36-AB09961C1067}"/>
          </ac:spMkLst>
        </pc:spChg>
        <pc:picChg chg="mod">
          <ac:chgData name="McDonnell, Kevin (He/Him/His) (DNR)" userId="8ab0b810-7b0e-4101-9e82-6f8c1558bc97" providerId="ADAL" clId="{7CF84603-055D-4510-A349-FE165FAC645A}" dt="2025-09-08T17:38:01.091" v="133" actId="1076"/>
          <ac:picMkLst>
            <pc:docMk/>
            <pc:sldMk cId="850745016" sldId="267"/>
            <ac:picMk id="7" creationId="{CE77E0B1-ABFB-8776-3DD6-1160B7F46806}"/>
          </ac:picMkLst>
        </pc:picChg>
      </pc:sldChg>
      <pc:sldChg chg="addSp modSp mod">
        <pc:chgData name="McDonnell, Kevin (He/Him/His) (DNR)" userId="8ab0b810-7b0e-4101-9e82-6f8c1558bc97" providerId="ADAL" clId="{7CF84603-055D-4510-A349-FE165FAC645A}" dt="2025-09-08T17:37:03.604" v="103" actId="14100"/>
        <pc:sldMkLst>
          <pc:docMk/>
          <pc:sldMk cId="2795052672" sldId="268"/>
        </pc:sldMkLst>
        <pc:spChg chg="add mod">
          <ac:chgData name="McDonnell, Kevin (He/Him/His) (DNR)" userId="8ab0b810-7b0e-4101-9e82-6f8c1558bc97" providerId="ADAL" clId="{7CF84603-055D-4510-A349-FE165FAC645A}" dt="2025-09-08T17:37:03.604" v="103" actId="14100"/>
          <ac:spMkLst>
            <pc:docMk/>
            <pc:sldMk cId="2795052672" sldId="268"/>
            <ac:spMk id="6" creationId="{515E376B-27FB-7A6C-1B0C-27BDD8A73E2D}"/>
          </ac:spMkLst>
        </pc:spChg>
        <pc:picChg chg="mod">
          <ac:chgData name="McDonnell, Kevin (He/Him/His) (DNR)" userId="8ab0b810-7b0e-4101-9e82-6f8c1558bc97" providerId="ADAL" clId="{7CF84603-055D-4510-A349-FE165FAC645A}" dt="2025-09-08T17:36:59.741" v="102" actId="1076"/>
          <ac:picMkLst>
            <pc:docMk/>
            <pc:sldMk cId="2795052672" sldId="268"/>
            <ac:picMk id="5" creationId="{3C038D07-9B30-FE7E-779D-474F82B8EDD5}"/>
          </ac:picMkLst>
        </pc:picChg>
      </pc:sldChg>
      <pc:sldChg chg="modSp mod">
        <pc:chgData name="McDonnell, Kevin (He/Him/His) (DNR)" userId="8ab0b810-7b0e-4101-9e82-6f8c1558bc97" providerId="ADAL" clId="{7CF84603-055D-4510-A349-FE165FAC645A}" dt="2025-09-08T17:37:40.930" v="113" actId="20577"/>
        <pc:sldMkLst>
          <pc:docMk/>
          <pc:sldMk cId="2245917355" sldId="269"/>
        </pc:sldMkLst>
        <pc:spChg chg="mod">
          <ac:chgData name="McDonnell, Kevin (He/Him/His) (DNR)" userId="8ab0b810-7b0e-4101-9e82-6f8c1558bc97" providerId="ADAL" clId="{7CF84603-055D-4510-A349-FE165FAC645A}" dt="2025-09-08T17:37:40.930" v="113" actId="20577"/>
          <ac:spMkLst>
            <pc:docMk/>
            <pc:sldMk cId="2245917355" sldId="269"/>
            <ac:spMk id="2" creationId="{2AC81D74-C6BC-EC95-A61D-EA2EEF8ED6E2}"/>
          </ac:spMkLst>
        </pc:spChg>
      </pc:sldChg>
      <pc:sldChg chg="addSp modSp mod">
        <pc:chgData name="McDonnell, Kevin (He/Him/His) (DNR)" userId="8ab0b810-7b0e-4101-9e82-6f8c1558bc97" providerId="ADAL" clId="{7CF84603-055D-4510-A349-FE165FAC645A}" dt="2025-09-08T17:39:40.888" v="460" actId="14100"/>
        <pc:sldMkLst>
          <pc:docMk/>
          <pc:sldMk cId="3233813932" sldId="270"/>
        </pc:sldMkLst>
        <pc:spChg chg="mod">
          <ac:chgData name="McDonnell, Kevin (He/Him/His) (DNR)" userId="8ab0b810-7b0e-4101-9e82-6f8c1558bc97" providerId="ADAL" clId="{7CF84603-055D-4510-A349-FE165FAC645A}" dt="2025-09-08T17:39:35.750" v="458" actId="20577"/>
          <ac:spMkLst>
            <pc:docMk/>
            <pc:sldMk cId="3233813932" sldId="270"/>
            <ac:spMk id="2" creationId="{6D2D8B98-B8EA-0AB8-E200-6FEAD07E375E}"/>
          </ac:spMkLst>
        </pc:spChg>
        <pc:spChg chg="add mod">
          <ac:chgData name="McDonnell, Kevin (He/Him/His) (DNR)" userId="8ab0b810-7b0e-4101-9e82-6f8c1558bc97" providerId="ADAL" clId="{7CF84603-055D-4510-A349-FE165FAC645A}" dt="2025-09-08T17:39:15.859" v="449" actId="20577"/>
          <ac:spMkLst>
            <pc:docMk/>
            <pc:sldMk cId="3233813932" sldId="270"/>
            <ac:spMk id="6" creationId="{BA3A39F4-53F9-F6E6-92E2-CC69199F3CD2}"/>
          </ac:spMkLst>
        </pc:spChg>
        <pc:picChg chg="mod">
          <ac:chgData name="McDonnell, Kevin (He/Him/His) (DNR)" userId="8ab0b810-7b0e-4101-9e82-6f8c1558bc97" providerId="ADAL" clId="{7CF84603-055D-4510-A349-FE165FAC645A}" dt="2025-09-08T17:39:40.888" v="460" actId="14100"/>
          <ac:picMkLst>
            <pc:docMk/>
            <pc:sldMk cId="3233813932" sldId="270"/>
            <ac:picMk id="5" creationId="{4699D5FA-48EF-4A6E-B7C5-BDB0574EF5F8}"/>
          </ac:picMkLst>
        </pc:picChg>
      </pc:sldChg>
      <pc:sldChg chg="addSp modSp mod">
        <pc:chgData name="McDonnell, Kevin (He/Him/His) (DNR)" userId="8ab0b810-7b0e-4101-9e82-6f8c1558bc97" providerId="ADAL" clId="{7CF84603-055D-4510-A349-FE165FAC645A}" dt="2025-09-08T17:40:07.684" v="502" actId="20577"/>
        <pc:sldMkLst>
          <pc:docMk/>
          <pc:sldMk cId="596777332" sldId="271"/>
        </pc:sldMkLst>
        <pc:spChg chg="mod">
          <ac:chgData name="McDonnell, Kevin (He/Him/His) (DNR)" userId="8ab0b810-7b0e-4101-9e82-6f8c1558bc97" providerId="ADAL" clId="{7CF84603-055D-4510-A349-FE165FAC645A}" dt="2025-09-08T17:39:53.914" v="464" actId="20577"/>
          <ac:spMkLst>
            <pc:docMk/>
            <pc:sldMk cId="596777332" sldId="271"/>
            <ac:spMk id="2" creationId="{0D24750A-EB61-E1FC-97E9-1FE0ABCAE391}"/>
          </ac:spMkLst>
        </pc:spChg>
        <pc:spChg chg="add mod">
          <ac:chgData name="McDonnell, Kevin (He/Him/His) (DNR)" userId="8ab0b810-7b0e-4101-9e82-6f8c1558bc97" providerId="ADAL" clId="{7CF84603-055D-4510-A349-FE165FAC645A}" dt="2025-09-08T17:40:07.684" v="502" actId="20577"/>
          <ac:spMkLst>
            <pc:docMk/>
            <pc:sldMk cId="596777332" sldId="271"/>
            <ac:spMk id="6" creationId="{F7F2D06C-B20F-D79A-D7C7-D0FFC8D3FBB0}"/>
          </ac:spMkLst>
        </pc:spChg>
        <pc:picChg chg="mod">
          <ac:chgData name="McDonnell, Kevin (He/Him/His) (DNR)" userId="8ab0b810-7b0e-4101-9e82-6f8c1558bc97" providerId="ADAL" clId="{7CF84603-055D-4510-A349-FE165FAC645A}" dt="2025-09-08T17:39:52.128" v="463" actId="14100"/>
          <ac:picMkLst>
            <pc:docMk/>
            <pc:sldMk cId="596777332" sldId="271"/>
            <ac:picMk id="5" creationId="{75C48E00-65A9-114E-7613-79BB8AD0C038}"/>
          </ac:picMkLst>
        </pc:picChg>
      </pc:sldChg>
      <pc:sldChg chg="addSp modSp mod">
        <pc:chgData name="McDonnell, Kevin (He/Him/His) (DNR)" userId="8ab0b810-7b0e-4101-9e82-6f8c1558bc97" providerId="ADAL" clId="{7CF84603-055D-4510-A349-FE165FAC645A}" dt="2025-09-08T17:41:13.487" v="622" actId="14100"/>
        <pc:sldMkLst>
          <pc:docMk/>
          <pc:sldMk cId="2373193245" sldId="272"/>
        </pc:sldMkLst>
        <pc:spChg chg="mod">
          <ac:chgData name="McDonnell, Kevin (He/Him/His) (DNR)" userId="8ab0b810-7b0e-4101-9e82-6f8c1558bc97" providerId="ADAL" clId="{7CF84603-055D-4510-A349-FE165FAC645A}" dt="2025-09-08T17:40:18.440" v="512" actId="20577"/>
          <ac:spMkLst>
            <pc:docMk/>
            <pc:sldMk cId="2373193245" sldId="272"/>
            <ac:spMk id="2" creationId="{63C4937C-9C9F-896B-BAA9-904952E1F6B6}"/>
          </ac:spMkLst>
        </pc:spChg>
        <pc:spChg chg="add mod">
          <ac:chgData name="McDonnell, Kevin (He/Him/His) (DNR)" userId="8ab0b810-7b0e-4101-9e82-6f8c1558bc97" providerId="ADAL" clId="{7CF84603-055D-4510-A349-FE165FAC645A}" dt="2025-09-08T17:40:52.984" v="620" actId="20577"/>
          <ac:spMkLst>
            <pc:docMk/>
            <pc:sldMk cId="2373193245" sldId="272"/>
            <ac:spMk id="6" creationId="{383A4A93-4EC2-0440-327D-4AE9D653CC76}"/>
          </ac:spMkLst>
        </pc:spChg>
        <pc:picChg chg="mod">
          <ac:chgData name="McDonnell, Kevin (He/Him/His) (DNR)" userId="8ab0b810-7b0e-4101-9e82-6f8c1558bc97" providerId="ADAL" clId="{7CF84603-055D-4510-A349-FE165FAC645A}" dt="2025-09-08T17:41:13.487" v="622" actId="14100"/>
          <ac:picMkLst>
            <pc:docMk/>
            <pc:sldMk cId="2373193245" sldId="272"/>
            <ac:picMk id="5" creationId="{BD69DED9-CEB4-4636-69E1-71F69A28747F}"/>
          </ac:picMkLst>
        </pc:picChg>
      </pc:sldChg>
      <pc:sldChg chg="addSp modSp mod">
        <pc:chgData name="McDonnell, Kevin (He/Him/His) (DNR)" userId="8ab0b810-7b0e-4101-9e82-6f8c1558bc97" providerId="ADAL" clId="{7CF84603-055D-4510-A349-FE165FAC645A}" dt="2025-09-08T17:41:37.527" v="649" actId="20577"/>
        <pc:sldMkLst>
          <pc:docMk/>
          <pc:sldMk cId="2178968631" sldId="273"/>
        </pc:sldMkLst>
        <pc:spChg chg="mod">
          <ac:chgData name="McDonnell, Kevin (He/Him/His) (DNR)" userId="8ab0b810-7b0e-4101-9e82-6f8c1558bc97" providerId="ADAL" clId="{7CF84603-055D-4510-A349-FE165FAC645A}" dt="2025-09-08T17:41:08.213" v="621"/>
          <ac:spMkLst>
            <pc:docMk/>
            <pc:sldMk cId="2178968631" sldId="273"/>
            <ac:spMk id="2" creationId="{0988832D-11C7-119A-4717-F08C10AFA2D3}"/>
          </ac:spMkLst>
        </pc:spChg>
        <pc:spChg chg="add mod">
          <ac:chgData name="McDonnell, Kevin (He/Him/His) (DNR)" userId="8ab0b810-7b0e-4101-9e82-6f8c1558bc97" providerId="ADAL" clId="{7CF84603-055D-4510-A349-FE165FAC645A}" dt="2025-09-08T17:41:37.527" v="649" actId="20577"/>
          <ac:spMkLst>
            <pc:docMk/>
            <pc:sldMk cId="2178968631" sldId="273"/>
            <ac:spMk id="6" creationId="{95158BF6-2C09-5E17-9F87-608C28381319}"/>
          </ac:spMkLst>
        </pc:spChg>
        <pc:picChg chg="mod">
          <ac:chgData name="McDonnell, Kevin (He/Him/His) (DNR)" userId="8ab0b810-7b0e-4101-9e82-6f8c1558bc97" providerId="ADAL" clId="{7CF84603-055D-4510-A349-FE165FAC645A}" dt="2025-09-08T17:41:19.316" v="624" actId="14100"/>
          <ac:picMkLst>
            <pc:docMk/>
            <pc:sldMk cId="2178968631" sldId="273"/>
            <ac:picMk id="5" creationId="{A3ADA2FF-22F4-2621-8F97-A6F28ED3228D}"/>
          </ac:picMkLst>
        </pc:picChg>
      </pc:sldChg>
      <pc:sldChg chg="modSp mod">
        <pc:chgData name="McDonnell, Kevin (He/Him/His) (DNR)" userId="8ab0b810-7b0e-4101-9e82-6f8c1558bc97" providerId="ADAL" clId="{7CF84603-055D-4510-A349-FE165FAC645A}" dt="2025-09-08T17:42:35.766" v="879" actId="20577"/>
        <pc:sldMkLst>
          <pc:docMk/>
          <pc:sldMk cId="2620956234" sldId="274"/>
        </pc:sldMkLst>
        <pc:spChg chg="mod">
          <ac:chgData name="McDonnell, Kevin (He/Him/His) (DNR)" userId="8ab0b810-7b0e-4101-9e82-6f8c1558bc97" providerId="ADAL" clId="{7CF84603-055D-4510-A349-FE165FAC645A}" dt="2025-09-08T17:42:35.766" v="879" actId="20577"/>
          <ac:spMkLst>
            <pc:docMk/>
            <pc:sldMk cId="2620956234" sldId="274"/>
            <ac:spMk id="3" creationId="{B682A4DE-9406-1592-6122-4F9D67913387}"/>
          </ac:spMkLst>
        </pc:spChg>
      </pc:sldChg>
      <pc:sldChg chg="addSp modSp mod modAnim">
        <pc:chgData name="McDonnell, Kevin (He/Him/His) (DNR)" userId="8ab0b810-7b0e-4101-9e82-6f8c1558bc97" providerId="ADAL" clId="{7CF84603-055D-4510-A349-FE165FAC645A}" dt="2025-09-08T17:45:07.642" v="1043"/>
        <pc:sldMkLst>
          <pc:docMk/>
          <pc:sldMk cId="2236149088" sldId="275"/>
        </pc:sldMkLst>
        <pc:spChg chg="add mod">
          <ac:chgData name="McDonnell, Kevin (He/Him/His) (DNR)" userId="8ab0b810-7b0e-4101-9e82-6f8c1558bc97" providerId="ADAL" clId="{7CF84603-055D-4510-A349-FE165FAC645A}" dt="2025-09-08T17:43:26.878" v="995" actId="20577"/>
          <ac:spMkLst>
            <pc:docMk/>
            <pc:sldMk cId="2236149088" sldId="275"/>
            <ac:spMk id="8" creationId="{48342C3B-95AA-D61A-500F-D2F53A57780D}"/>
          </ac:spMkLst>
        </pc:spChg>
        <pc:spChg chg="add mod">
          <ac:chgData name="McDonnell, Kevin (He/Him/His) (DNR)" userId="8ab0b810-7b0e-4101-9e82-6f8c1558bc97" providerId="ADAL" clId="{7CF84603-055D-4510-A349-FE165FAC645A}" dt="2025-09-08T17:44:41.502" v="1022" actId="20577"/>
          <ac:spMkLst>
            <pc:docMk/>
            <pc:sldMk cId="2236149088" sldId="275"/>
            <ac:spMk id="11" creationId="{31B286E4-711D-A180-B457-4BD5F18D9355}"/>
          </ac:spMkLst>
        </pc:spChg>
        <pc:spChg chg="add mod">
          <ac:chgData name="McDonnell, Kevin (He/Him/His) (DNR)" userId="8ab0b810-7b0e-4101-9e82-6f8c1558bc97" providerId="ADAL" clId="{7CF84603-055D-4510-A349-FE165FAC645A}" dt="2025-09-08T17:45:03.212" v="1042" actId="1076"/>
          <ac:spMkLst>
            <pc:docMk/>
            <pc:sldMk cId="2236149088" sldId="275"/>
            <ac:spMk id="12" creationId="{015BC91E-378B-453B-9A74-22E04A37EFD6}"/>
          </ac:spMkLst>
        </pc:spChg>
        <pc:cxnChg chg="add mod">
          <ac:chgData name="McDonnell, Kevin (He/Him/His) (DNR)" userId="8ab0b810-7b0e-4101-9e82-6f8c1558bc97" providerId="ADAL" clId="{7CF84603-055D-4510-A349-FE165FAC645A}" dt="2025-09-08T17:44:21.514" v="1000" actId="1076"/>
          <ac:cxnSpMkLst>
            <pc:docMk/>
            <pc:sldMk cId="2236149088" sldId="275"/>
            <ac:cxnSpMk id="10" creationId="{98EF8526-2F42-BC1C-0F05-2F4018C40073}"/>
          </ac:cxnSpMkLst>
        </pc:cxnChg>
      </pc:sldChg>
      <pc:sldChg chg="addSp modSp mod modAnim">
        <pc:chgData name="McDonnell, Kevin (He/Him/His) (DNR)" userId="8ab0b810-7b0e-4101-9e82-6f8c1558bc97" providerId="ADAL" clId="{7CF84603-055D-4510-A349-FE165FAC645A}" dt="2025-09-08T17:48:16.621" v="1443" actId="14100"/>
        <pc:sldMkLst>
          <pc:docMk/>
          <pc:sldMk cId="158451213" sldId="276"/>
        </pc:sldMkLst>
        <pc:spChg chg="mod">
          <ac:chgData name="McDonnell, Kevin (He/Him/His) (DNR)" userId="8ab0b810-7b0e-4101-9e82-6f8c1558bc97" providerId="ADAL" clId="{7CF84603-055D-4510-A349-FE165FAC645A}" dt="2025-09-08T17:48:16.621" v="1443" actId="14100"/>
          <ac:spMkLst>
            <pc:docMk/>
            <pc:sldMk cId="158451213" sldId="276"/>
            <ac:spMk id="3" creationId="{FC744503-CFD2-4E44-CDBC-14601C671F05}"/>
          </ac:spMkLst>
        </pc:spChg>
        <pc:spChg chg="add mod">
          <ac:chgData name="McDonnell, Kevin (He/Him/His) (DNR)" userId="8ab0b810-7b0e-4101-9e82-6f8c1558bc97" providerId="ADAL" clId="{7CF84603-055D-4510-A349-FE165FAC645A}" dt="2025-09-08T17:47:08.902" v="1250" actId="207"/>
          <ac:spMkLst>
            <pc:docMk/>
            <pc:sldMk cId="158451213" sldId="276"/>
            <ac:spMk id="6" creationId="{078E0BD4-E8BB-6EB2-60DA-8EBE8BE0DC98}"/>
          </ac:spMkLst>
        </pc:spChg>
        <pc:spChg chg="add mod">
          <ac:chgData name="McDonnell, Kevin (He/Him/His) (DNR)" userId="8ab0b810-7b0e-4101-9e82-6f8c1558bc97" providerId="ADAL" clId="{7CF84603-055D-4510-A349-FE165FAC645A}" dt="2025-09-08T17:47:11.357" v="1252" actId="207"/>
          <ac:spMkLst>
            <pc:docMk/>
            <pc:sldMk cId="158451213" sldId="276"/>
            <ac:spMk id="7" creationId="{563C2A33-33E3-F943-8342-5829A03F8D62}"/>
          </ac:spMkLst>
        </pc:spChg>
      </pc:sldChg>
      <pc:sldChg chg="modSp mod">
        <pc:chgData name="McDonnell, Kevin (He/Him/His) (DNR)" userId="8ab0b810-7b0e-4101-9e82-6f8c1558bc97" providerId="ADAL" clId="{7CF84603-055D-4510-A349-FE165FAC645A}" dt="2025-09-08T17:49:09.641" v="1583" actId="20577"/>
        <pc:sldMkLst>
          <pc:docMk/>
          <pc:sldMk cId="1586420935" sldId="277"/>
        </pc:sldMkLst>
        <pc:spChg chg="mod">
          <ac:chgData name="McDonnell, Kevin (He/Him/His) (DNR)" userId="8ab0b810-7b0e-4101-9e82-6f8c1558bc97" providerId="ADAL" clId="{7CF84603-055D-4510-A349-FE165FAC645A}" dt="2025-09-08T17:48:26.191" v="1455" actId="20577"/>
          <ac:spMkLst>
            <pc:docMk/>
            <pc:sldMk cId="1586420935" sldId="277"/>
            <ac:spMk id="2" creationId="{C413E846-8649-5AB2-1AE8-6360354F1437}"/>
          </ac:spMkLst>
        </pc:spChg>
        <pc:spChg chg="mod">
          <ac:chgData name="McDonnell, Kevin (He/Him/His) (DNR)" userId="8ab0b810-7b0e-4101-9e82-6f8c1558bc97" providerId="ADAL" clId="{7CF84603-055D-4510-A349-FE165FAC645A}" dt="2025-09-08T17:49:09.641" v="1583" actId="20577"/>
          <ac:spMkLst>
            <pc:docMk/>
            <pc:sldMk cId="1586420935" sldId="277"/>
            <ac:spMk id="3" creationId="{C149D426-661B-75A6-495B-BE5E0D7B596C}"/>
          </ac:spMkLst>
        </pc:spChg>
      </pc:sldChg>
      <pc:sldChg chg="modSp mod">
        <pc:chgData name="McDonnell, Kevin (He/Him/His) (DNR)" userId="8ab0b810-7b0e-4101-9e82-6f8c1558bc97" providerId="ADAL" clId="{7CF84603-055D-4510-A349-FE165FAC645A}" dt="2025-09-08T17:51:19.844" v="1842" actId="20577"/>
        <pc:sldMkLst>
          <pc:docMk/>
          <pc:sldMk cId="3365970115" sldId="280"/>
        </pc:sldMkLst>
        <pc:spChg chg="mod">
          <ac:chgData name="McDonnell, Kevin (He/Him/His) (DNR)" userId="8ab0b810-7b0e-4101-9e82-6f8c1558bc97" providerId="ADAL" clId="{7CF84603-055D-4510-A349-FE165FAC645A}" dt="2025-09-08T17:49:24.849" v="1593" actId="20577"/>
          <ac:spMkLst>
            <pc:docMk/>
            <pc:sldMk cId="3365970115" sldId="280"/>
            <ac:spMk id="2" creationId="{91CDF471-5092-A7DC-0764-F46043FB266C}"/>
          </ac:spMkLst>
        </pc:spChg>
        <pc:spChg chg="mod">
          <ac:chgData name="McDonnell, Kevin (He/Him/His) (DNR)" userId="8ab0b810-7b0e-4101-9e82-6f8c1558bc97" providerId="ADAL" clId="{7CF84603-055D-4510-A349-FE165FAC645A}" dt="2025-09-08T17:51:19.844" v="1842" actId="20577"/>
          <ac:spMkLst>
            <pc:docMk/>
            <pc:sldMk cId="3365970115" sldId="280"/>
            <ac:spMk id="3" creationId="{DA70014A-D18D-9A54-F40C-9DABB1958BC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38CF8-2B77-41C6-A8DF-1B277AFCF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72F1F-4DF6-480F-A8E3-0C6A39494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02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B72F1F-4DF6-480F-A8E3-0C6A3949456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68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8CCF0-2D88-DA2D-5A5D-DDC4E8237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BDD5E6-87F0-AF38-AF4A-49F25D8ED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25AAA-1BAA-9F6F-847C-8BB9CBF3A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85BCC-72D6-46D7-BF4B-158FE36EEA5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56F49-2ADB-1201-E8B0-84237EC38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9C0C6-DEA8-3B96-7BAA-D07600220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5F5E7-C61D-430F-8FF8-82317C0D0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93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84AA9-2E06-5A3A-B19B-90AE80BCF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899FA2-D599-4C9F-4938-BD89879B9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E337D-6DB3-83B2-6062-BB35A45D2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85BCC-72D6-46D7-BF4B-158FE36EEA5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1A6C0-B5E3-B8AC-82D0-DE598A797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75EF7-A7AB-7688-63B1-540002841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5F5E7-C61D-430F-8FF8-82317C0D0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143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461A8A-D5A4-9BFA-03FA-D6E239457F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2D051C-FB13-5B04-2C26-129245C8E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35AFB-DFBD-5487-082C-85580A7D2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85BCC-72D6-46D7-BF4B-158FE36EEA5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757A8-3DAA-9C39-0E8E-C2D04ABA9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37065-0FD6-D4A5-CC6E-5510EC2E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5F5E7-C61D-430F-8FF8-82317C0D0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90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6A1D8-EF61-9B0B-AFEA-5809EEA14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42B2F-73C3-DC29-5CAF-B12BA6C83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A2AEC-C56F-6878-4345-CDF04076E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85BCC-72D6-46D7-BF4B-158FE36EEA5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EAD4F-8698-6B38-70CA-0753E843B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8941B-811C-743F-9B2F-1333C4E6C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5F5E7-C61D-430F-8FF8-82317C0D0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41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34D7C-54AD-3647-1BEB-70207F327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87FCB-CD5D-A21B-5390-4B30E78CD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86FBE-B12B-F334-48D5-043575CE4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85BCC-72D6-46D7-BF4B-158FE36EEA5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ECEC5-FFE6-6C6D-2E27-433CF2202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343D7-6AB8-0B70-C761-642D313B5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5F5E7-C61D-430F-8FF8-82317C0D0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72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57C4A-4049-EF9C-4E12-D3092EC3C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A35E6-7AD5-A2A6-4AB7-38B8841DDF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DC4B19-6137-76AB-B552-283BF5C32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C2939-E924-5BE0-F034-EAD36499C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85BCC-72D6-46D7-BF4B-158FE36EEA5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E7273-D73D-E6D4-F392-805DE28E8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F6A0B-93DC-7E24-4927-E59BB66C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5F5E7-C61D-430F-8FF8-82317C0D0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78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8ED00-D69A-3378-BD28-7F8880F7C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69FD7-8E1E-22DB-D012-6F0A0175D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A49EE-5B0D-BEBA-F366-BDAD08C42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911E05-0AE7-78A8-E707-B2AAD86F4C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F2E30F-C33F-8EE7-A9C5-D37997796A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96610F-B938-7DAF-7770-5FD91854E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85BCC-72D6-46D7-BF4B-158FE36EEA5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D04B8-43E0-47FB-085C-5FA5F2711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02D042-DE79-F47F-5370-ED15A4B4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5F5E7-C61D-430F-8FF8-82317C0D0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2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4004-F85D-82A6-4C12-BF35804A5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E97C09-1F81-80ED-8C62-934D213B4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85BCC-72D6-46D7-BF4B-158FE36EEA5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18675-F679-95A7-1B5C-E33D83350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80A27-682E-0170-E08D-9D25739D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5F5E7-C61D-430F-8FF8-82317C0D0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09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64DFE7-1069-5582-2D30-699CC5308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85BCC-72D6-46D7-BF4B-158FE36EEA5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453C51-9722-EE8A-2695-1007BB7BF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861D2-3914-6B33-2ECB-43380EE0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5F5E7-C61D-430F-8FF8-82317C0D0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4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05918-C2FB-94D5-CD40-0CCAEB9C6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74194-9401-B7CB-BB97-3E6596273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A89E1F-06EB-E76E-3FA6-7721D1DC9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59471-ADA6-0E33-24B1-1F7C28CE8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85BCC-72D6-46D7-BF4B-158FE36EEA5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9D020-A728-A4F0-4DF0-9486683C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6949C-19CF-BC12-4190-AB204F81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5F5E7-C61D-430F-8FF8-82317C0D0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976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C19C-33C2-CB8E-9338-7B1B10BDE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0EA8CA-71DD-9B0F-E246-5FEEF82283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8D32F-DB41-3E1F-F0BD-D26DBAF9C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22B55-A53C-2090-7C46-A026493F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85BCC-72D6-46D7-BF4B-158FE36EEA5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F356B-8940-5C1C-2D8B-980C9BBBA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6698D-225D-E473-55AD-3D23F5AFB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5F5E7-C61D-430F-8FF8-82317C0D0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8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8FDED3-B422-C770-E863-38F3C4195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5A615-3FBD-EC0B-7A89-9F2534C08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5305-4356-223F-CCE6-C78F32367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F85BCC-72D6-46D7-BF4B-158FE36EEA5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DC143-2715-0865-324F-6EC3BADCBB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67C09-893E-C81F-3C36-029F0EB80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75F5E7-C61D-430F-8FF8-82317C0D0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0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71F17-4ECE-478A-4FB6-5368831DED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Mille Lacs Perch VPA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C6EF6-F849-7DA1-D770-824C9DB3B8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606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8AB54-E47C-39BB-836A-87853B1A2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VPA Results vs Gillnet Survey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038D07-9B30-FE7E-779D-474F82B8E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582" y="1982788"/>
            <a:ext cx="7501418" cy="435133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5E376B-27FB-7A6C-1B0C-27BDD8A73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500" y="1825624"/>
            <a:ext cx="4373082" cy="4829175"/>
          </a:xfrm>
        </p:spPr>
        <p:txBody>
          <a:bodyPr/>
          <a:lstStyle/>
          <a:p>
            <a:r>
              <a:rPr lang="en-US" dirty="0"/>
              <a:t>Weird time lag prior to 2000 – likely due to transition from scales to otoliths</a:t>
            </a:r>
          </a:p>
        </p:txBody>
      </p:sp>
    </p:spTree>
    <p:extLst>
      <p:ext uri="{BB962C8B-B14F-4D97-AF65-F5344CB8AC3E}">
        <p14:creationId xmlns:p14="http://schemas.microsoft.com/office/powerpoint/2010/main" val="2795052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81D74-C6BC-EC95-A61D-EA2EEF8ED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VPA Results vs offshore Gillnet Survey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F760F5-67CA-5421-CED1-0D313CE84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200" y="1861885"/>
            <a:ext cx="8147600" cy="499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917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A41B9-7E0A-C536-AE36-AB09961C1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Mortality Estimates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77E0B1-ABFB-8776-3DD6-1160B7F46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522" y="1801083"/>
            <a:ext cx="8510955" cy="469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745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D8B98-B8EA-0AB8-E200-6FEAD07E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Analysis - Abundance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99D5FA-48EF-4A6E-B7C5-BDB0574EF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300" y="1333500"/>
            <a:ext cx="5555700" cy="55557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3A39F4-53F9-F6E6-92E2-CC69199F3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500" y="1825624"/>
            <a:ext cx="5410200" cy="4829175"/>
          </a:xfrm>
        </p:spPr>
        <p:txBody>
          <a:bodyPr/>
          <a:lstStyle/>
          <a:p>
            <a:r>
              <a:rPr lang="en-US" dirty="0"/>
              <a:t>I reran the model with several different values of terminal F to see how big of an influence it makes in the Gulland model</a:t>
            </a:r>
          </a:p>
          <a:p>
            <a:r>
              <a:rPr lang="en-US" dirty="0"/>
              <a:t>The model appears to converge pretty quickly regardless of starting value.</a:t>
            </a:r>
          </a:p>
        </p:txBody>
      </p:sp>
    </p:spTree>
    <p:extLst>
      <p:ext uri="{BB962C8B-B14F-4D97-AF65-F5344CB8AC3E}">
        <p14:creationId xmlns:p14="http://schemas.microsoft.com/office/powerpoint/2010/main" val="3233813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4750A-EB61-E1FC-97E9-1FE0ABCA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Analysis - 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C48E00-65A9-114E-7613-79BB8AD0C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1371600"/>
            <a:ext cx="5486400" cy="54864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F2D06C-B20F-D79A-D7C7-D0FFC8D3F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500" y="1825624"/>
            <a:ext cx="5410200" cy="4829175"/>
          </a:xfrm>
        </p:spPr>
        <p:txBody>
          <a:bodyPr/>
          <a:lstStyle/>
          <a:p>
            <a:r>
              <a:rPr lang="en-US" dirty="0"/>
              <a:t>Same thing for values of F.</a:t>
            </a:r>
          </a:p>
        </p:txBody>
      </p:sp>
    </p:spTree>
    <p:extLst>
      <p:ext uri="{BB962C8B-B14F-4D97-AF65-F5344CB8AC3E}">
        <p14:creationId xmlns:p14="http://schemas.microsoft.com/office/powerpoint/2010/main" val="596777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4937C-9C9F-896B-BAA9-904952E1F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Retrospective Analysis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69DED9-CEB4-4636-69E1-71F69A287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0" y="1016000"/>
            <a:ext cx="5842000" cy="5842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83A4A93-4EC2-0440-327D-4AE9D653C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500" y="1825624"/>
            <a:ext cx="5410200" cy="4829175"/>
          </a:xfrm>
        </p:spPr>
        <p:txBody>
          <a:bodyPr/>
          <a:lstStyle/>
          <a:p>
            <a:r>
              <a:rPr lang="en-US" dirty="0"/>
              <a:t>Again, the retrospective analysis appears to be pretty good as we’d expect.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193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8832D-11C7-119A-4717-F08C10AFA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Retrospective Analysis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ADA2FF-22F4-2621-8F97-A6F28ED32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701" y="774700"/>
            <a:ext cx="5969299" cy="599049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5158BF6-2C09-5E17-9F87-608C28381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500" y="1825624"/>
            <a:ext cx="5410200" cy="4829175"/>
          </a:xfrm>
        </p:spPr>
        <p:txBody>
          <a:bodyPr/>
          <a:lstStyle/>
          <a:p>
            <a:r>
              <a:rPr lang="en-US" dirty="0"/>
              <a:t>Same for values of 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968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DC08-9282-B5EE-EA94-5EB1372B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2A4DE-9406-1592-6122-4F9D67913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66" y="1690687"/>
            <a:ext cx="4510434" cy="4802187"/>
          </a:xfrm>
        </p:spPr>
        <p:txBody>
          <a:bodyPr/>
          <a:lstStyle/>
          <a:p>
            <a:r>
              <a:rPr lang="en-US" dirty="0"/>
              <a:t>I was only able to calculate values of SSB going back to 1999.  Bio data prior to the use of otoliths is not readily available and maybe not very trustworthy.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ECD12F-84B5-744F-41A4-B0030FAA5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431" y="0"/>
            <a:ext cx="73142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956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0C7EB-AC8C-6387-F6E4-A34E8E0B4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SSB-Recruit relationship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B8CD2C-9870-24ED-C234-597C43085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292" y="1385664"/>
            <a:ext cx="5573549" cy="547233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8342C3B-95AA-D61A-500F-D2F53A577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66" y="1690687"/>
            <a:ext cx="4510434" cy="4802187"/>
          </a:xfrm>
        </p:spPr>
        <p:txBody>
          <a:bodyPr/>
          <a:lstStyle/>
          <a:p>
            <a:r>
              <a:rPr lang="en-US" dirty="0"/>
              <a:t>The movement of the log(R/S) vs S plot suggestions a shifting baseline in the system.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EF8526-2F42-BC1C-0F05-2F4018C40073}"/>
              </a:ext>
            </a:extLst>
          </p:cNvPr>
          <p:cNvCxnSpPr/>
          <p:nvPr/>
        </p:nvCxnSpPr>
        <p:spPr>
          <a:xfrm>
            <a:off x="8534400" y="1943100"/>
            <a:ext cx="0" cy="426720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Arrow: Left 10">
            <a:extLst>
              <a:ext uri="{FF2B5EF4-FFF2-40B4-BE49-F238E27FC236}">
                <a16:creationId xmlns:a16="http://schemas.microsoft.com/office/drawing/2014/main" id="{31B286E4-711D-A180-B457-4BD5F18D9355}"/>
              </a:ext>
            </a:extLst>
          </p:cNvPr>
          <p:cNvSpPr/>
          <p:nvPr/>
        </p:nvSpPr>
        <p:spPr>
          <a:xfrm>
            <a:off x="6985000" y="1385664"/>
            <a:ext cx="1346200" cy="53203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 2009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15BC91E-378B-453B-9A74-22E04A37EFD6}"/>
              </a:ext>
            </a:extLst>
          </p:cNvPr>
          <p:cNvSpPr/>
          <p:nvPr/>
        </p:nvSpPr>
        <p:spPr>
          <a:xfrm>
            <a:off x="8733692" y="1399728"/>
            <a:ext cx="1346200" cy="5320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 2009</a:t>
            </a:r>
          </a:p>
        </p:txBody>
      </p:sp>
    </p:spTree>
    <p:extLst>
      <p:ext uri="{BB962C8B-B14F-4D97-AF65-F5344CB8AC3E}">
        <p14:creationId xmlns:p14="http://schemas.microsoft.com/office/powerpoint/2010/main" val="223614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9D0EE-B332-C32B-60F5-0B5510DCA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Stock/Recruit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44503-CFD2-4E44-CDBC-14601C671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6990" y="1333500"/>
            <a:ext cx="5006810" cy="5053152"/>
          </a:xfrm>
        </p:spPr>
        <p:txBody>
          <a:bodyPr/>
          <a:lstStyle/>
          <a:p>
            <a:r>
              <a:rPr lang="en-US" dirty="0"/>
              <a:t>What does this mean for the S/R relationship?</a:t>
            </a:r>
          </a:p>
          <a:p>
            <a:r>
              <a:rPr lang="en-US" dirty="0"/>
              <a:t>It’s messy…</a:t>
            </a:r>
          </a:p>
          <a:p>
            <a:r>
              <a:rPr lang="en-US" dirty="0"/>
              <a:t>If we didn’t know the years on this data we almost assume a depensatory recruitment pattern.</a:t>
            </a:r>
          </a:p>
          <a:p>
            <a:r>
              <a:rPr lang="en-US" dirty="0"/>
              <a:t>About the same pattern we saw in walleye</a:t>
            </a:r>
          </a:p>
          <a:p>
            <a:r>
              <a:rPr lang="en-US" dirty="0"/>
              <a:t>I could not get a standard S/R function to converge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79F0BB-A4DF-A8C9-A673-EFAF6DD5E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09" y="1449248"/>
            <a:ext cx="5508790" cy="540875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78E0BD4-E8BB-6EB2-60DA-8EBE8BE0DC98}"/>
              </a:ext>
            </a:extLst>
          </p:cNvPr>
          <p:cNvSpPr/>
          <p:nvPr/>
        </p:nvSpPr>
        <p:spPr>
          <a:xfrm>
            <a:off x="838200" y="5459552"/>
            <a:ext cx="1930400" cy="927100"/>
          </a:xfrm>
          <a:prstGeom prst="ellipse">
            <a:avLst/>
          </a:prstGeom>
          <a:solidFill>
            <a:schemeClr val="accent1">
              <a:alpha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3C2A33-33E3-F943-8342-5829A03F8D62}"/>
              </a:ext>
            </a:extLst>
          </p:cNvPr>
          <p:cNvSpPr/>
          <p:nvPr/>
        </p:nvSpPr>
        <p:spPr>
          <a:xfrm>
            <a:off x="1943101" y="1905000"/>
            <a:ext cx="3807598" cy="4271963"/>
          </a:xfrm>
          <a:prstGeom prst="ellipse">
            <a:avLst/>
          </a:prstGeom>
          <a:solidFill>
            <a:schemeClr val="accent2">
              <a:alpha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8B421-697B-F9BB-24A2-F97373703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87095-8CAB-B009-CB49-08E62A18F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63473" cy="4351338"/>
          </a:xfrm>
        </p:spPr>
        <p:txBody>
          <a:bodyPr/>
          <a:lstStyle/>
          <a:p>
            <a:r>
              <a:rPr lang="en-US" dirty="0"/>
              <a:t>Recreational Fishery Catch data</a:t>
            </a:r>
          </a:p>
          <a:p>
            <a:pPr lvl="1"/>
            <a:r>
              <a:rPr lang="en-US" dirty="0"/>
              <a:t>Prior to 2000 all data age data was collected via scales.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FE529C-A9C1-8723-4919-8BB776F47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673" y="304433"/>
            <a:ext cx="7208620" cy="606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59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3E846-8649-5AB2-1AE8-6360354F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S/R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9D426-661B-75A6-495B-BE5E0D7B5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Attempted models using all data</a:t>
            </a:r>
          </a:p>
          <a:p>
            <a:pPr lvl="1"/>
            <a:r>
              <a:rPr lang="en-US" dirty="0"/>
              <a:t>BH</a:t>
            </a:r>
          </a:p>
          <a:p>
            <a:pPr lvl="1"/>
            <a:r>
              <a:rPr lang="en-US" dirty="0"/>
              <a:t>Ricker</a:t>
            </a:r>
          </a:p>
          <a:p>
            <a:pPr lvl="1"/>
            <a:r>
              <a:rPr lang="en-US" dirty="0"/>
              <a:t>BH – with </a:t>
            </a:r>
            <a:r>
              <a:rPr lang="en-US" dirty="0" err="1"/>
              <a:t>depen</a:t>
            </a:r>
            <a:endParaRPr lang="en-US" dirty="0"/>
          </a:p>
          <a:p>
            <a:pPr lvl="1"/>
            <a:r>
              <a:rPr lang="en-US" dirty="0"/>
              <a:t>Ricker – with </a:t>
            </a:r>
            <a:r>
              <a:rPr lang="en-US" dirty="0" err="1"/>
              <a:t>depen</a:t>
            </a:r>
            <a:endParaRPr lang="en-US" dirty="0"/>
          </a:p>
          <a:p>
            <a:pPr lvl="1"/>
            <a:r>
              <a:rPr lang="en-US" dirty="0"/>
              <a:t>Ricker with temporal AR(1) on productivity parameter</a:t>
            </a:r>
          </a:p>
          <a:p>
            <a:pPr lvl="1"/>
            <a:r>
              <a:rPr lang="en-US" dirty="0"/>
              <a:t>Ricker with temporal Random walk on productivity parameter</a:t>
            </a:r>
          </a:p>
          <a:p>
            <a:pPr lvl="1"/>
            <a:r>
              <a:rPr lang="en-US" dirty="0"/>
              <a:t>Sbr0, </a:t>
            </a:r>
            <a:r>
              <a:rPr lang="en-US" dirty="0" err="1"/>
              <a:t>recK</a:t>
            </a:r>
            <a:r>
              <a:rPr lang="en-US" dirty="0"/>
              <a:t>, R0 parameterization</a:t>
            </a:r>
          </a:p>
          <a:p>
            <a:r>
              <a:rPr lang="en-US" dirty="0"/>
              <a:t>I have not spilt the data yet, trying to save that as a last option.</a:t>
            </a:r>
          </a:p>
        </p:txBody>
      </p:sp>
    </p:spTree>
    <p:extLst>
      <p:ext uri="{BB962C8B-B14F-4D97-AF65-F5344CB8AC3E}">
        <p14:creationId xmlns:p14="http://schemas.microsoft.com/office/powerpoint/2010/main" val="1586420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F471-5092-A7DC-0764-F46043FB2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0014A-D18D-9A54-F40C-9DABB1958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Finalize S/R relationship modeling</a:t>
            </a:r>
          </a:p>
          <a:p>
            <a:pPr lvl="1"/>
            <a:r>
              <a:rPr lang="en-US" dirty="0"/>
              <a:t>Solicit ideas from this group.</a:t>
            </a:r>
          </a:p>
          <a:p>
            <a:r>
              <a:rPr lang="en-US" dirty="0"/>
              <a:t>Identify Fmax and Bmsy</a:t>
            </a:r>
          </a:p>
          <a:p>
            <a:pPr lvl="1"/>
            <a:r>
              <a:rPr lang="en-US" dirty="0"/>
              <a:t>Might have to do this twice if we spilt the dataset.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970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D9ADF-ACFB-8EE9-4F9C-80B2FE609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31C953-4CD4-1CA9-4902-3881AD622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833" y="1325563"/>
            <a:ext cx="6040850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068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DA9DF-D06F-A033-D31B-994FC4294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7AB06-2ABF-2934-C956-0591670DA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47138" cy="4351338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E389D0-791B-271D-1A7B-C42E9A747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338" y="967853"/>
            <a:ext cx="6259351" cy="550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224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F742C-339B-CEA5-4612-5306B525D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72A95-C4D5-1659-27DF-FF8EF29B0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66846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E3DAF0-BD56-25BA-F45B-2A383FED3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233" y="1825625"/>
            <a:ext cx="5643889" cy="496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659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C09F4-EB68-AFB8-0B8A-FA77C5066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CDED8-BDE7-1B05-212C-36E24E6E6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Principle is to rebuild stock backwards through time using known harvest and natural mortality.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27D46F-5ACC-51DE-2E5C-9B1F80DE4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762" y="3130062"/>
            <a:ext cx="4533439" cy="37279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2876E5-1242-9949-6CB5-E2567343E939}"/>
              </a:ext>
            </a:extLst>
          </p:cNvPr>
          <p:cNvSpPr txBox="1"/>
          <p:nvPr/>
        </p:nvSpPr>
        <p:spPr>
          <a:xfrm>
            <a:off x="8212201" y="6488668"/>
            <a:ext cx="416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Jennings, Kaiser, and Reynolds 2001</a:t>
            </a:r>
          </a:p>
        </p:txBody>
      </p:sp>
    </p:spTree>
    <p:extLst>
      <p:ext uri="{BB962C8B-B14F-4D97-AF65-F5344CB8AC3E}">
        <p14:creationId xmlns:p14="http://schemas.microsoft.com/office/powerpoint/2010/main" val="3444272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7A72-3839-80B2-F989-46C839151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VPA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26BFF-2E5C-E0F4-87A1-D2B3A66E0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observation error in harvest data</a:t>
            </a:r>
          </a:p>
          <a:p>
            <a:r>
              <a:rPr lang="en-US" dirty="0"/>
              <a:t>Natural mortality </a:t>
            </a:r>
            <a:r>
              <a:rPr lang="en-US"/>
              <a:t>is known</a:t>
            </a:r>
            <a:endParaRPr lang="en-US" dirty="0"/>
          </a:p>
          <a:p>
            <a:r>
              <a:rPr lang="en-US" dirty="0"/>
              <a:t>Catch is assumed to occur instantly in middle of year (Pope’s approx.)</a:t>
            </a:r>
          </a:p>
          <a:p>
            <a:r>
              <a:rPr lang="en-US" dirty="0"/>
              <a:t>Terminal </a:t>
            </a:r>
            <a:r>
              <a:rPr lang="en-US" i="1" dirty="0"/>
              <a:t>F </a:t>
            </a:r>
            <a:r>
              <a:rPr lang="en-US" dirty="0"/>
              <a:t>(or exploitation rate) is known ahead of time</a:t>
            </a:r>
          </a:p>
          <a:p>
            <a:pPr lvl="1"/>
            <a:r>
              <a:rPr lang="en-US" dirty="0"/>
              <a:t>Value of </a:t>
            </a:r>
            <a:r>
              <a:rPr lang="en-US" i="1" dirty="0"/>
              <a:t>F</a:t>
            </a:r>
            <a:r>
              <a:rPr lang="en-US" dirty="0"/>
              <a:t> during last year of time series.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02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D82C2-23A5-9BA3-83AC-C05B1567B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Pope’s Approximation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281323-E3D8-C2AE-7298-68B2A327DCF9}"/>
              </a:ext>
            </a:extLst>
          </p:cNvPr>
          <p:cNvSpPr txBox="1"/>
          <p:nvPr/>
        </p:nvSpPr>
        <p:spPr>
          <a:xfrm>
            <a:off x="8212201" y="6488668"/>
            <a:ext cx="416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Jennings, Kaiser, and Reynolds 2001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9F29B6-75EC-C040-2D6D-073D8F50A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969" y="1690688"/>
            <a:ext cx="5630061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762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1D616-AD0A-F0F5-9809-D4D18097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75B5D-FD1E-405A-1AB5-E162D8B4C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took two approaches to the VPA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“Simple model” – Uses all the same assumptions listed earlier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Gulland Approach</a:t>
            </a:r>
          </a:p>
          <a:p>
            <a:pPr lvl="2"/>
            <a:r>
              <a:rPr lang="en-US" dirty="0"/>
              <a:t>Assume F is constant for last two age groups (</a:t>
            </a:r>
            <a:r>
              <a:rPr lang="en-US" i="1" dirty="0"/>
              <a:t>F</a:t>
            </a:r>
            <a:r>
              <a:rPr lang="en-US" baseline="-25000" dirty="0"/>
              <a:t>t,5</a:t>
            </a:r>
            <a:r>
              <a:rPr lang="en-US" dirty="0"/>
              <a:t>=</a:t>
            </a:r>
            <a:r>
              <a:rPr lang="en-US" i="1" dirty="0"/>
              <a:t>F</a:t>
            </a:r>
            <a:r>
              <a:rPr lang="en-US" baseline="-25000" dirty="0"/>
              <a:t>t,6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Assume </a:t>
            </a:r>
            <a:r>
              <a:rPr lang="en-US" i="1" dirty="0"/>
              <a:t>F</a:t>
            </a:r>
            <a:r>
              <a:rPr lang="en-US" baseline="-25000" dirty="0"/>
              <a:t>t=T</a:t>
            </a:r>
            <a:r>
              <a:rPr lang="en-US" dirty="0"/>
              <a:t>is the mean of the previous last three years</a:t>
            </a:r>
          </a:p>
          <a:p>
            <a:pPr lvl="2"/>
            <a:r>
              <a:rPr lang="en-US" dirty="0"/>
              <a:t>Assume </a:t>
            </a:r>
            <a:r>
              <a:rPr lang="en-US" i="1" dirty="0"/>
              <a:t>C</a:t>
            </a:r>
            <a:r>
              <a:rPr lang="en-US" baseline="-25000" dirty="0"/>
              <a:t>t=</a:t>
            </a:r>
            <a:r>
              <a:rPr lang="en-US" baseline="-25000" dirty="0" err="1"/>
              <a:t>T,a</a:t>
            </a:r>
            <a:r>
              <a:rPr lang="en-US" dirty="0"/>
              <a:t>=</a:t>
            </a:r>
            <a:r>
              <a:rPr lang="en-US" i="1" dirty="0" err="1"/>
              <a:t>N</a:t>
            </a:r>
            <a:r>
              <a:rPr lang="en-US" baseline="-25000" dirty="0" err="1"/>
              <a:t>t</a:t>
            </a:r>
            <a:r>
              <a:rPr lang="en-US" baseline="-25000" dirty="0"/>
              <a:t>=</a:t>
            </a:r>
            <a:r>
              <a:rPr lang="en-US" baseline="-25000" dirty="0" err="1"/>
              <a:t>T,a</a:t>
            </a:r>
            <a:r>
              <a:rPr lang="en-US" dirty="0"/>
              <a:t>*(</a:t>
            </a:r>
            <a:r>
              <a:rPr lang="en-US" i="1" dirty="0"/>
              <a:t>F</a:t>
            </a:r>
            <a:r>
              <a:rPr lang="en-US" baseline="-25000" dirty="0"/>
              <a:t>t=</a:t>
            </a:r>
            <a:r>
              <a:rPr lang="en-US" baseline="-25000" dirty="0" err="1"/>
              <a:t>T,a</a:t>
            </a:r>
            <a:r>
              <a:rPr lang="en-US" dirty="0"/>
              <a:t>/</a:t>
            </a:r>
            <a:r>
              <a:rPr lang="en-US" i="1" dirty="0"/>
              <a:t>Z</a:t>
            </a:r>
            <a:r>
              <a:rPr lang="en-US" dirty="0"/>
              <a:t>)*(1-</a:t>
            </a:r>
            <a:r>
              <a:rPr lang="en-US" i="1" dirty="0"/>
              <a:t>S</a:t>
            </a:r>
            <a:r>
              <a:rPr lang="en-US" baseline="-25000" dirty="0"/>
              <a:t>t=</a:t>
            </a:r>
            <a:r>
              <a:rPr lang="en-US" baseline="-25000" dirty="0" err="1"/>
              <a:t>T,a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We can then optimize the VPA process to find a solution for the Terminal </a:t>
            </a:r>
            <a:r>
              <a:rPr lang="en-US" i="1" dirty="0"/>
              <a:t>F</a:t>
            </a:r>
            <a:r>
              <a:rPr lang="en-US" i="1" baseline="-25000" dirty="0"/>
              <a:t>t=T,6</a:t>
            </a:r>
            <a:r>
              <a:rPr lang="en-US" dirty="0"/>
              <a:t>. This then provides us time and age estimates of F.</a:t>
            </a:r>
          </a:p>
          <a:p>
            <a:pPr lvl="2"/>
            <a:r>
              <a:rPr lang="en-US" dirty="0"/>
              <a:t>I liked this approach because having values of F would be useful down the road.</a:t>
            </a:r>
          </a:p>
          <a:p>
            <a:pPr lvl="2"/>
            <a:r>
              <a:rPr lang="en-US" dirty="0"/>
              <a:t>It also prevented us from having to apply a single exploitation rate or Terminal F</a:t>
            </a:r>
          </a:p>
        </p:txBody>
      </p:sp>
    </p:spTree>
    <p:extLst>
      <p:ext uri="{BB962C8B-B14F-4D97-AF65-F5344CB8AC3E}">
        <p14:creationId xmlns:p14="http://schemas.microsoft.com/office/powerpoint/2010/main" val="1817649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6CBA3-8A58-0E7A-1520-137AC753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Total Abundance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F1FB5F-A475-5ABC-9A25-527FF41DE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019" y="1936503"/>
            <a:ext cx="8007961" cy="455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77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987A3-1B2A-F454-7E82-C5B53F9A2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Age 3+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43052F-C307-3F9F-6DF3-57078BBF6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507" y="1555744"/>
            <a:ext cx="7408985" cy="530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332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C80BA-8697-FE01-5EC7-E651194A1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Age-1 Abundance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033F87-9E67-5709-A976-EFFC02648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402" y="1324303"/>
            <a:ext cx="6289195" cy="553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398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eb14b046-24c4-4519-8f26-b89c2159828c}" enabled="0" method="" siteId="{eb14b046-24c4-4519-8f26-b89c2159828c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562</Words>
  <Application>Microsoft Office PowerPoint</Application>
  <PresentationFormat>Widescreen</PresentationFormat>
  <Paragraphs>71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Aptos</vt:lpstr>
      <vt:lpstr>Aptos Display</vt:lpstr>
      <vt:lpstr>Arial</vt:lpstr>
      <vt:lpstr>Office Theme</vt:lpstr>
      <vt:lpstr>Mille Lacs Perch VPA</vt:lpstr>
      <vt:lpstr>Data Sources</vt:lpstr>
      <vt:lpstr>VPA </vt:lpstr>
      <vt:lpstr>VPA Assumptions</vt:lpstr>
      <vt:lpstr>Pope’s Approximation</vt:lpstr>
      <vt:lpstr>VPA</vt:lpstr>
      <vt:lpstr>Results – Total Abundance</vt:lpstr>
      <vt:lpstr>Results Age 3+</vt:lpstr>
      <vt:lpstr>Results Age-1 Abundance</vt:lpstr>
      <vt:lpstr>VPA Results vs Gillnet Survey</vt:lpstr>
      <vt:lpstr>VPA Results vs offshore Gillnet Survey</vt:lpstr>
      <vt:lpstr>Mortality Estimates</vt:lpstr>
      <vt:lpstr>Sensitivity Analysis - Abundance</vt:lpstr>
      <vt:lpstr>Sensitivity Analysis - F</vt:lpstr>
      <vt:lpstr>Retrospective Analysis </vt:lpstr>
      <vt:lpstr>Retrospective Analysis </vt:lpstr>
      <vt:lpstr>SSB</vt:lpstr>
      <vt:lpstr>SSB-Recruit relationship</vt:lpstr>
      <vt:lpstr>Stock/Recruit</vt:lpstr>
      <vt:lpstr>S/R Modeling</vt:lpstr>
      <vt:lpstr>Next steps</vt:lpstr>
      <vt:lpstr>PowerPoint Presentation</vt:lpstr>
      <vt:lpstr>PowerPoint Presentation</vt:lpstr>
      <vt:lpstr>PowerPoint Presentation</vt:lpstr>
    </vt:vector>
  </TitlesOfParts>
  <Company>State of MN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McDonnell, Kevin (He/Him/His) (DNR)</dc:creator>
  <cp:lastModifiedBy>McDonnell, Kevin (He/Him/His) (DNR)</cp:lastModifiedBy>
  <cp:revision>1</cp:revision>
  <dcterms:created xsi:type="dcterms:W3CDTF">2025-09-08T14:14:42Z</dcterms:created>
  <dcterms:modified xsi:type="dcterms:W3CDTF">2025-09-08T18:57:07Z</dcterms:modified>
</cp:coreProperties>
</file>