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1032225537@pfur.ru" TargetMode="External"/><Relationship Id="rId3" Type="http://schemas.openxmlformats.org/officeDocument/2006/relationships/hyperlink" Target="https://github.com/KMehrubon/IM/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  <a:latin typeface="Arial"/>
              </a:rPr>
              <a:t>Лабораторная работа №13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  <a:latin typeface="Arial"/>
              </a:rPr>
              <a:t>Задание для самостоятельного выполнения</a:t>
            </a:r>
            <a:br/>
            <a:br/>
            <a:r>
              <a:rPr>
                <a:solidFill>
                  <a:srgbClr val="F8F1E0"/>
                </a:solidFill>
                <a:latin typeface="Arial"/>
              </a:rPr>
              <a:t>Кадирова М. Р.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  <a:latin typeface="Arial"/>
              </a:rPr>
              <a:t>Пространство состояний</a:t>
            </a:r>
          </a:p>
        </p:txBody>
      </p:sp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193800"/>
            <a:ext cx="4559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  <a:latin typeface="Arial"/>
              </a:rPr>
              <a:t>Граф пространства состояний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  <a:latin typeface="Arial"/>
              </a:rPr>
              <a:t>Пространство состояний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F8F1E0"/>
                </a:solidFill>
                <a:latin typeface="Arial"/>
              </a:rPr>
              <a:t> Statistics
------------------------------------------------------------------------
  State Space
     Nodes:  5
     Arcs:   10
     Secs:   0
     Status: Full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  <a:latin typeface="Arial"/>
              </a:rPr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  <a:latin typeface="Arial"/>
              </a:rPr>
              <a:t>В результате выполнения данной лабораторной работы я выполнила задание для самостоятельного выполнения, а именно провела анализ сети Петри, построила сеть в CPN Tools, построила граф состояний и провела его анализ.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  <a:latin typeface="Arial"/>
              </a:rPr>
              <a:t>Информация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  <a:latin typeface="Arial"/>
              </a:rPr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>
                <a:solidFill>
                  <a:srgbClr val="F8F1E0"/>
                </a:solidFill>
                <a:latin typeface="Arial"/>
              </a:rPr>
              <a:t>Кадирова Мехрубон Рахматжоновна</a:t>
            </a:r>
          </a:p>
          <a:p>
            <a:pPr lvl="0"/>
            <a:r>
              <a:rPr>
                <a:solidFill>
                  <a:srgbClr val="F8F1E0"/>
                </a:solidFill>
                <a:latin typeface="Arial"/>
              </a:rPr>
              <a:t>студентка</a:t>
            </a:r>
          </a:p>
          <a:p>
            <a:pPr lvl="0"/>
            <a:r>
              <a:rPr>
                <a:solidFill>
                  <a:srgbClr val="F8F1E0"/>
                </a:solidFill>
                <a:latin typeface="Arial"/>
              </a:rPr>
              <a:t>Российский университет дружбы народов</a:t>
            </a:r>
          </a:p>
          <a:p>
            <a:pPr lvl="0"/>
            <a:r>
              <a:rPr>
                <a:solidFill>
                  <a:srgbClr val="F8F1E0"/>
                </a:solidFill>
                <a:latin typeface="Arial"/>
                <a:hlinkClick r:id="rId2"/>
              </a:rPr>
              <a:t>1032225537@pfur.ru</a:t>
            </a:r>
          </a:p>
          <a:p>
            <a:pPr lvl="0"/>
            <a:r>
              <a:rPr>
                <a:solidFill>
                  <a:srgbClr val="F8F1E0"/>
                </a:solidFill>
                <a:latin typeface="Arial"/>
                <a:hlinkClick r:id="rId3"/>
              </a:rPr>
              <a:t>https://github.com/KMehrubon/IM/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  <a:latin typeface="Arial"/>
              </a:rPr>
              <a:t>Постановка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>
                <a:solidFill>
                  <a:srgbClr val="F8F1E0"/>
                </a:solidFill>
                <a:latin typeface="Arial"/>
              </a:rPr>
              <a:t>Используя теоретические методы анализа сетей Петри, провести анализ сети (с помощью построения дерева достижимости). Определить, является ли сеть безопасной, ограниченной, сохраняющей, имеются ли тупики.</a:t>
            </a:r>
          </a:p>
          <a:p>
            <a:pPr lvl="0" indent="-342900" marL="342900">
              <a:buAutoNum type="arabicPeriod"/>
            </a:pPr>
            <a:r>
              <a:rPr>
                <a:solidFill>
                  <a:srgbClr val="F8F1E0"/>
                </a:solidFill>
                <a:latin typeface="Arial"/>
              </a:rPr>
              <a:t>Промоделировать сеть Петри с помощью CPNTools.</a:t>
            </a:r>
          </a:p>
          <a:p>
            <a:pPr lvl="0" indent="-342900" marL="342900">
              <a:buAutoNum type="arabicPeriod"/>
            </a:pPr>
            <a:r>
              <a:rPr>
                <a:solidFill>
                  <a:srgbClr val="F8F1E0"/>
                </a:solidFill>
                <a:latin typeface="Arial"/>
              </a:rPr>
              <a:t>Вычислить пространство состояний. Сформировать отчёт о пространстве состояний и проанализировать его.Построить граф пространства состояний.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  <a:latin typeface="Arial"/>
              </a:rPr>
              <a:t>Описание модели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87700" y="1193800"/>
            <a:ext cx="276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  <a:latin typeface="Arial"/>
              </a:rPr>
              <a:t>Сеть для выполнения домашнего задания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  <a:latin typeface="Arial"/>
              </a:rPr>
              <a:t>Анализ сети Петри</a:t>
            </a:r>
          </a:p>
        </p:txBody>
      </p:sp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1193800"/>
            <a:ext cx="306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  <a:latin typeface="Arial"/>
              </a:rPr>
              <a:t>Дерево достижимости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  <a:latin typeface="Arial"/>
              </a:rPr>
              <a:t>Реализация модели в CPN Tools</a:t>
            </a:r>
          </a:p>
        </p:txBody>
      </p:sp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01900" y="1193800"/>
            <a:ext cx="4140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  <a:latin typeface="Arial"/>
              </a:rPr>
              <a:t>Модель задачи в CPN Tools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  <a:latin typeface="Arial"/>
              </a:rPr>
              <a:t>Реализация модели в CPN Tools</a:t>
            </a:r>
          </a:p>
        </p:txBody>
      </p:sp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193800"/>
            <a:ext cx="3746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  <a:latin typeface="Arial"/>
              </a:rPr>
              <a:t>Задание деклараций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  <a:latin typeface="Arial"/>
              </a:rPr>
              <a:t>Реализация модели в CPN Tools</a:t>
            </a:r>
          </a:p>
        </p:txBody>
      </p:sp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43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  <a:latin typeface="Arial"/>
              </a:rPr>
              <a:t>Запуск модели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№13</dc:title>
  <dc:creator>Кадирова М. Р.</dc:creator>
  <cp:keywords/>
  <dcterms:created xsi:type="dcterms:W3CDTF">2025-06-15T12:02:35Z</dcterms:created>
  <dcterms:modified xsi:type="dcterms:W3CDTF">2025-06-15T12:02:35Z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header-includes">
    <vt:lpwstr/>
  </property>
  <property fmtid="{D5CDD505-2E9C-101B-9397-08002B2CF9AE}" pid="4" name="institute">
    <vt:lpwstr/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subtitle">
    <vt:lpwstr>Задание для самостоятельного выполнения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  <property fmtid="{D5CDD505-2E9C-101B-9397-08002B2CF9AE}" pid="10" name="toc-title">
    <vt:lpwstr>Содержание</vt:lpwstr>
  </property>
</Properties>
</file>