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15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 обслуживания с приоритетами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в порту судов двух типов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50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обслуживания в порту судов двух типов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в порту судов двух типов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193800"/>
            <a:ext cx="365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обслуживания в порту судов двух типов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результате выполнения работы были реализованы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обслуживания механиков на складе;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обслуживания в порту судов двух типов.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модели обслуживания с приоритетами и провести анализ результатов.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обслуживания механиков на складе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обслуживания в порту судов двух типов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механиков на складе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5800" y="1193800"/>
            <a:ext cx="270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обслуживания механиков с приоритетами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механиков на складе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обслуживания механиков с приоритетами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в порту судов двух типов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79800" y="1193800"/>
            <a:ext cx="218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обслуживания в порту судов двух типов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15</dc:title>
  <dc:creator>Кадирова М. Р.</dc:creator>
  <cp:keywords/>
  <dcterms:created xsi:type="dcterms:W3CDTF">2025-06-15T11:32:30Z</dcterms:created>
  <dcterms:modified xsi:type="dcterms:W3CDTF">2025-06-15T11:32:30Z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Модели обслуживания с приоритетами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