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esProps" Target="presProps.xml"/><Relationship Id="rId26" Type="http://schemas.openxmlformats.org/officeDocument/2006/relationships/viewProps" Target="viewProps.xml"/><Relationship Id="rId27" Type="http://schemas.openxmlformats.org/officeDocument/2006/relationships/theme" Target="theme/theme1.xml"/><Relationship Id="rId28" Type="http://schemas.openxmlformats.org/officeDocument/2006/relationships/tableStyles" Target="tableStyles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1032225537@pfur.ru" TargetMode="External"/><Relationship Id="rId3" Type="http://schemas.openxmlformats.org/officeDocument/2006/relationships/hyperlink" Target="https://github.com/KMehrubon/IM/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Лабораторная работа 16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Задачи оптимизации. Модель двух стратегий обслуживания</a:t>
            </a:r>
            <a:br/>
            <a:br/>
            <a:r>
              <a:rPr>
                <a:solidFill>
                  <a:srgbClr val="F8F1E0"/>
                </a:solidFill>
              </a:rPr>
              <a:t>Кадирова М. Р.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Построение модели</a:t>
            </a:r>
          </a:p>
        </p:txBody>
      </p:sp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193800"/>
            <a:ext cx="6832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Модель второй стратегии обслуживания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Построение модели</a:t>
            </a:r>
          </a:p>
        </p:txBody>
      </p:sp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97200" y="1193800"/>
            <a:ext cx="3149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Отчет по модели второй стратегии обслуживания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Построение модели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2882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1500"/>
                <a:gridCol w="1447800"/>
                <a:gridCol w="1003300"/>
                <a:gridCol w="1117600"/>
                <a:gridCol w="15621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Показатель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стратегия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стратегия 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пункт 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пункт 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в целом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Поступило автомобилей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2928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2925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5853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5719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Обслужено автомобилей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2540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2536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5076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5049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Коэффициент загрузки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0,997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0,996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0,9965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Максимальная длина очереди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393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668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Средняя длина очереди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187,098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187,114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374,212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344,466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Среднее время ожидания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644,107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644,823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644,465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607,138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Сравнение стратегий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Оптимизация модели двух стратегий обслуживания</a:t>
            </a:r>
          </a:p>
        </p:txBody>
      </p:sp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00100" y="1193800"/>
            <a:ext cx="7556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Модель двух стратегий обслуживания с 1 пропускным пунктом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Оптимизация модели двух стратегий обслуживания</a:t>
            </a:r>
          </a:p>
        </p:txBody>
      </p:sp>
      <p:pic>
        <p:nvPicPr>
          <p:cNvPr descr="image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57500" y="1193800"/>
            <a:ext cx="3441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Отчёт по модели двух стратегий обслуживания с 1 пропускным пунктом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Оптимизация модели двух стратегий обслуживания</a:t>
            </a:r>
          </a:p>
        </p:txBody>
      </p:sp>
      <p:pic>
        <p:nvPicPr>
          <p:cNvPr descr="image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38400" y="1193800"/>
            <a:ext cx="4279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Модель первой стратегии обслуживания с 3 пропускными пунктами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Оптимизация модели двух стратегий обслуживания</a:t>
            </a:r>
          </a:p>
        </p:txBody>
      </p:sp>
      <p:pic>
        <p:nvPicPr>
          <p:cNvPr descr="image/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25800" y="1193800"/>
            <a:ext cx="2679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Отчёт по модели первой стратегии обслуживания с 3 пропускными пунктами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Оптимизация модели двух стратегий обслуживания</a:t>
            </a:r>
          </a:p>
        </p:txBody>
      </p:sp>
      <p:pic>
        <p:nvPicPr>
          <p:cNvPr descr="image/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28900" y="1193800"/>
            <a:ext cx="3898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Модель первой стратегии обслуживания с 4 пропускными пунктами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Оптимизация модели двух стратегий обслуживания</a:t>
            </a:r>
          </a:p>
        </p:txBody>
      </p:sp>
      <p:pic>
        <p:nvPicPr>
          <p:cNvPr descr="image/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87600" y="1193800"/>
            <a:ext cx="4368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Отчёт по модели первой стратегии обслуживания с 4 пропускными пунктами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Оптимизация модели двух стратегий обслуживания</a:t>
            </a:r>
          </a:p>
        </p:txBody>
      </p:sp>
      <p:pic>
        <p:nvPicPr>
          <p:cNvPr descr="image/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7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Модель второй стратегии обслуживания с 3 пропускными пунктами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Информация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Оптимизация модели двух стратегий обслуживания</a:t>
            </a:r>
          </a:p>
        </p:txBody>
      </p:sp>
      <p:pic>
        <p:nvPicPr>
          <p:cNvPr descr="image/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17800" y="1193800"/>
            <a:ext cx="3708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Отчёт по модели второй стратегии обслуживания с 3 пропускными пунктами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Оптимизация модели двух стратегий обслуживания</a:t>
            </a:r>
          </a:p>
        </p:txBody>
      </p:sp>
      <p:pic>
        <p:nvPicPr>
          <p:cNvPr descr="image/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68500" y="1193800"/>
            <a:ext cx="5207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Модель второй стратегии обслуживания с 4 пропускными пунктами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Оптимизация модели двух стратегий обслуживания</a:t>
            </a:r>
          </a:p>
        </p:txBody>
      </p:sp>
      <p:pic>
        <p:nvPicPr>
          <p:cNvPr descr="image/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54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Отчёт по модели второй стратегии обслуживания с 4 пропускными пунктами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 результате выполнения данной лабораторной работы я реализовала с помощью gpss:</a:t>
            </a:r>
          </a:p>
          <a:p>
            <a:pPr lvl="0"/>
            <a:r>
              <a:rPr>
                <a:solidFill>
                  <a:srgbClr val="F8F1E0"/>
                </a:solidFill>
              </a:rPr>
              <a:t>модель с двумя очередями;</a:t>
            </a:r>
          </a:p>
          <a:p>
            <a:pPr lvl="0"/>
            <a:r>
              <a:rPr>
                <a:solidFill>
                  <a:srgbClr val="F8F1E0"/>
                </a:solidFill>
              </a:rPr>
              <a:t>модель с одной очередью;</a:t>
            </a:r>
          </a:p>
          <a:p>
            <a:pPr lvl="0"/>
            <a:r>
              <a:rPr>
                <a:solidFill>
                  <a:srgbClr val="F8F1E0"/>
                </a:solidFill>
              </a:rPr>
              <a:t>изменить модели, чтобы определить оптимальное число пропускных пунктов.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>
                <a:solidFill>
                  <a:srgbClr val="F8F1E0"/>
                </a:solidFill>
              </a:rPr>
              <a:t>Кадирова Мехрубон Рахматжоновна</a:t>
            </a:r>
          </a:p>
          <a:p>
            <a:pPr lvl="0"/>
            <a:r>
              <a:rPr>
                <a:solidFill>
                  <a:srgbClr val="F8F1E0"/>
                </a:solidFill>
              </a:rPr>
              <a:t>студентка</a:t>
            </a:r>
          </a:p>
          <a:p>
            <a:pPr lvl="0"/>
            <a:r>
              <a:rPr>
                <a:solidFill>
                  <a:srgbClr val="F8F1E0"/>
                </a:solidFill>
              </a:rPr>
              <a:t>Российский университет дружбы народов</a:t>
            </a:r>
          </a:p>
          <a:p>
            <a:pPr lvl="0"/>
            <a:r>
              <a:rPr>
                <a:solidFill>
                  <a:srgbClr val="F8F1E0"/>
                </a:solidFill>
                <a:hlinkClick r:id="rId2"/>
              </a:rPr>
              <a:t>1032225537@pfur.ru</a:t>
            </a:r>
          </a:p>
          <a:p>
            <a:pPr lvl="0"/>
            <a:r>
              <a:rPr>
                <a:solidFill>
                  <a:srgbClr val="F8F1E0"/>
                </a:solidFill>
                <a:hlinkClick r:id="rId3"/>
              </a:rPr>
              <a:t>https://github.com/KMehrubon/IM/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Реализовать с помощью gpss модель двух стратегий обслуживания и оценить оптимальные параметры.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Реализовать с помощью gpss:</a:t>
            </a:r>
          </a:p>
          <a:p>
            <a:pPr lvl="0"/>
            <a:r>
              <a:rPr>
                <a:solidFill>
                  <a:srgbClr val="F8F1E0"/>
                </a:solidFill>
              </a:rPr>
              <a:t>модель с двумя очередями;</a:t>
            </a:r>
          </a:p>
          <a:p>
            <a:pPr lvl="0"/>
            <a:r>
              <a:rPr>
                <a:solidFill>
                  <a:srgbClr val="F8F1E0"/>
                </a:solidFill>
              </a:rPr>
              <a:t>модель с одной очередью;</a:t>
            </a:r>
          </a:p>
          <a:p>
            <a:pPr lvl="0"/>
            <a:r>
              <a:rPr>
                <a:solidFill>
                  <a:srgbClr val="F8F1E0"/>
                </a:solidFill>
              </a:rPr>
              <a:t>изменить модели, чтобы определить оптимальное число пропускных пунктов.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Постановка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На пограничном контрольно-пропускном пункте транспорта имеются 2 пункта пропуска. Интервалы времени между поступлением автомобилей имеют экспоненциальное распределение со средним значением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. Время прохождения автомобилями пограничного контроля имеет равномерное распределение на интервале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</m:oMath>
                </a14:m>
                <a:r>
                  <a:rPr/>
                  <a:t>. Предлагается две стратегии обслуживания прибывающих автомобилей:</a:t>
                </a:r>
              </a:p>
              <a:p>
                <a:pPr lvl="0" indent="-342900" marL="342900">
                  <a:buAutoNum type="arabicParenR"/>
                </a:pPr>
                <a:r>
                  <a:rPr/>
                  <a:t>автомобили образуют две очереди и обслуживаются соответствующими пунктами пропуска;</a:t>
                </a:r>
              </a:p>
              <a:p>
                <a:pPr lvl="0" indent="-342900" marL="342900">
                  <a:buAutoNum type="arabicParenR"/>
                </a:pPr>
                <a:r>
                  <a:rPr/>
                  <a:t>автомобили образуют одну общую очередь и обслуживаются освободившимся пунктом пропуска. Исходные данные: </a:t>
                </a:r>
                <a14:m>
                  <m:oMath xmlns:m="http://schemas.openxmlformats.org/officeDocument/2006/math">
                    <m:r>
                      <m:t>μ</m:t>
                    </m:r>
                  </m:oMath>
                </a14:m>
                <a:r>
                  <a:rPr/>
                  <a:t> = 1, 75 мин,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= 1 мин,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= 7 мин.</a:t>
                </a:r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Построение модели</a:t>
            </a:r>
          </a:p>
        </p:txBody>
      </p:sp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32100" y="1193800"/>
            <a:ext cx="3479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Модель первой стратегии обслуживания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Построение модели</a:t>
            </a:r>
          </a:p>
        </p:txBody>
      </p:sp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40100" y="1193800"/>
            <a:ext cx="2463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Отчёт по модели первой стратегии обслуживания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16</dc:title>
  <dc:creator>Кадирова М. Р.</dc:creator>
  <cp:keywords/>
  <dcterms:created xsi:type="dcterms:W3CDTF">2025-06-15T11:32:57Z</dcterms:created>
  <dcterms:modified xsi:type="dcterms:W3CDTF">2025-06-15T11:32:57Z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header-includes">
    <vt:lpwstr/>
  </property>
  <property fmtid="{D5CDD505-2E9C-101B-9397-08002B2CF9AE}" pid="4" name="institute">
    <vt:lpwstr/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subtitle">
    <vt:lpwstr>Задачи оптимизации. Модель двух стратегий обслуживания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  <property fmtid="{D5CDD505-2E9C-101B-9397-08002B2CF9AE}" pid="10" name="toc-title">
    <vt:lpwstr>Содержание</vt:lpwstr>
  </property>
</Properties>
</file>