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" Type="http://schemas.openxmlformats.org/officeDocument/2006/relationships/slide" Target="slides/slide2.xml"/><Relationship Id="rId30" Type="http://schemas.openxmlformats.org/officeDocument/2006/relationships/tableStyles" Target="tableStyles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1032225537@pfur.ru" TargetMode="External"/><Relationship Id="rId3" Type="http://schemas.openxmlformats.org/officeDocument/2006/relationships/hyperlink" Target="https://github.com/KMehrubon/IM/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Лабораторная работа 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Простые модели компьютерной сети</a:t>
            </a:r>
            <a:br/>
            <a:br/>
            <a:r>
              <a:rPr>
                <a:solidFill>
                  <a:srgbClr val="F8F1E0"/>
                </a:solidFill>
              </a:rPr>
              <a:t>Кадирова М. Р.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Простой пример описания топологии сети, состоящей из двух узлов и одного соединения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03600" y="1193800"/>
            <a:ext cx="2349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Пример описания топологии сети, состоящей из двух узлов и одного соединения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Простой пример описания топологии сети, состоящей из двух узлов и одного соединения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03500" y="1193800"/>
            <a:ext cx="3937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Визуализация простой модели сети с помощью nam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Пример с усложнённой топологией сети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7239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Визуализация простой модели сети с помощью nam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Пример с усложнённой топологией сети</a:t>
            </a:r>
          </a:p>
        </p:txBody>
      </p:sp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193800"/>
            <a:ext cx="3886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Описание усложненной топологии сети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Пример с усложнённой топологией сети</a:t>
            </a:r>
          </a:p>
        </p:txBody>
      </p:sp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86100" y="1193800"/>
            <a:ext cx="2984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Описание усложненной топологии сети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Пример с усложнённой топологией сети</a:t>
            </a:r>
          </a:p>
        </p:txBody>
      </p:sp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19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Описание усложненной топологии сети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Пример с кольцевой топологией сети</a:t>
            </a:r>
          </a:p>
        </p:txBody>
      </p:sp>
      <p:pic>
        <p:nvPicPr>
          <p:cNvPr descr="image/9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193800"/>
            <a:ext cx="3302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Описание кольцевой топологии сети и динамической маршрутизацией пакетов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Пример с кольцевой топологией сети</a:t>
            </a:r>
          </a:p>
        </p:txBody>
      </p:sp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1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Передача данных по кратчайшему пути сети с кольцевой топологией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Пример с кольцевой топологией сети</a:t>
            </a:r>
          </a:p>
        </p:txBody>
      </p:sp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Передача данных по сети с кольцевой топологией в случае разрыва соединения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Пример с кольцевой топологией сети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Добавив в начало скрипта после команды создания объекта Simulator:</a:t>
            </a:r>
          </a:p>
          <a:p>
            <a:pPr lvl="0" indent="0" marL="0">
              <a:buNone/>
            </a:pPr>
            <a:r>
              <a:rPr>
                <a:solidFill>
                  <a:srgbClr val="F8F1E0"/>
                </a:solidFill>
                <a:latin typeface="Courier"/>
              </a:rPr>
              <a:t>$ns rtproto DV</a:t>
            </a:r>
          </a:p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увидим, что сразу после запуска в сети отправляется небольшое количество маленьких пакетов, используемых для обмена информацией, необходимой для маршрутизации между узлами.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Информация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Пример с кольцевой топологией сети</a:t>
            </a:r>
          </a:p>
        </p:txBody>
      </p:sp>
      <p:pic>
        <p:nvPicPr>
          <p:cNvPr descr="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193800"/>
            <a:ext cx="318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Маршрутизация данных по сети с кольцевой топологией в случае разрыва соединения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pic>
        <p:nvPicPr>
          <p:cNvPr descr="image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193800"/>
            <a:ext cx="3670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Программа для упражнения по построению топологии сети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pic>
        <p:nvPicPr>
          <p:cNvPr descr="image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193800"/>
            <a:ext cx="3098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Передача данных по изменённой кольцевой топологии сети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pic>
        <p:nvPicPr>
          <p:cNvPr descr="image/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193800"/>
            <a:ext cx="311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Передача данных по сети в случае разрыва соединения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Упражнение</a:t>
            </a:r>
          </a:p>
        </p:txBody>
      </p:sp>
      <p:pic>
        <p:nvPicPr>
          <p:cNvPr descr="image/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193800"/>
            <a:ext cx="3162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Передача данных после восстановления соединения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 процессе выполнения данной лабораторной работы я приобрела навыки моделирования сетей передачи данных с помощью средства имитационного моделирования NS-2, а также проанализировала полученные результаты моделирования.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solidFill>
                  <a:srgbClr val="F8F1E0"/>
                </a:solidFill>
              </a:rPr>
              <a:t>Кадирова Мехрубон Рахматжоновна</a:t>
            </a:r>
          </a:p>
          <a:p>
            <a:pPr lvl="0"/>
            <a:r>
              <a:rPr>
                <a:solidFill>
                  <a:srgbClr val="F8F1E0"/>
                </a:solidFill>
              </a:rPr>
              <a:t>студентка</a:t>
            </a:r>
          </a:p>
          <a:p>
            <a:pPr lvl="0"/>
            <a:r>
              <a:rPr>
                <a:solidFill>
                  <a:srgbClr val="F8F1E0"/>
                </a:solidFill>
              </a:rPr>
              <a:t>Российский университет дружбы народов</a:t>
            </a:r>
          </a:p>
          <a:p>
            <a:pPr lvl="0"/>
            <a:r>
              <a:rPr>
                <a:solidFill>
                  <a:srgbClr val="F8F1E0"/>
                </a:solidFill>
                <a:hlinkClick r:id="rId2"/>
              </a:rPr>
              <a:t>1032225537@pfur.ru</a:t>
            </a:r>
          </a:p>
          <a:p>
            <a:pPr lvl="0"/>
            <a:r>
              <a:rPr>
                <a:solidFill>
                  <a:srgbClr val="F8F1E0"/>
                </a:solidFill>
                <a:hlinkClick r:id="rId3"/>
              </a:rPr>
              <a:t>https://github.com/KMehrubon/IM/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Приобрести навыки моделирования сетей передачи данных с помощью средства имитационного моделирования NS-2, а также проанализировать полученные результаты моделирования.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>
                <a:solidFill>
                  <a:srgbClr val="F8F1E0"/>
                </a:solidFill>
              </a:rPr>
              <a:t>Создать шаблон сценария для NS-2;</a:t>
            </a:r>
          </a:p>
          <a:p>
            <a:pPr lvl="0" indent="-342900" marL="342900">
              <a:buAutoNum type="arabicPeriod"/>
            </a:pPr>
            <a:r>
              <a:rPr>
                <a:solidFill>
                  <a:srgbClr val="F8F1E0"/>
                </a:solidFill>
              </a:rPr>
              <a:t>Выполнить простой пример описания топологии сети, состоящей из двух узлов и одного соединения;</a:t>
            </a:r>
          </a:p>
          <a:p>
            <a:pPr lvl="0" indent="-342900" marL="342900">
              <a:buAutoNum type="arabicPeriod"/>
            </a:pPr>
            <a:r>
              <a:rPr>
                <a:solidFill>
                  <a:srgbClr val="F8F1E0"/>
                </a:solidFill>
              </a:rPr>
              <a:t>Выполнить пример с усложнённой топологией сети;</a:t>
            </a:r>
          </a:p>
          <a:p>
            <a:pPr lvl="0" indent="-342900" marL="342900">
              <a:buAutoNum type="arabicPeriod"/>
            </a:pPr>
            <a:r>
              <a:rPr>
                <a:solidFill>
                  <a:srgbClr val="F8F1E0"/>
                </a:solidFill>
              </a:rPr>
              <a:t>Выполнить пример с кольцевой топологией сети;</a:t>
            </a:r>
          </a:p>
          <a:p>
            <a:pPr lvl="0" indent="-342900" marL="342900">
              <a:buAutoNum type="arabicPeriod"/>
            </a:pPr>
            <a:r>
              <a:rPr>
                <a:solidFill>
                  <a:srgbClr val="F8F1E0"/>
                </a:solidFill>
              </a:rPr>
              <a:t>Выполнить упражнение.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Шаблон сценария для NS-2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8229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Создание директорий и файла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Шаблон сценария для NS-2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7700" y="11938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Редактирование файла shablon.tcl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Шаблон сценария для NS-2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193800"/>
            <a:ext cx="300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Запуск шаблона сценария для NS-2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</dc:title>
  <dc:creator>Кадирова М. Р.</dc:creator>
  <cp:keywords/>
  <dcterms:created xsi:type="dcterms:W3CDTF">2025-06-15T11:13:32Z</dcterms:created>
  <dcterms:modified xsi:type="dcterms:W3CDTF">2025-06-15T11:13:32Z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header-includes">
    <vt:lpwstr/>
  </property>
  <property fmtid="{D5CDD505-2E9C-101B-9397-08002B2CF9AE}" pid="4" name="institute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subtitle">
    <vt:lpwstr>Простые модели компьютерной сети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  <property fmtid="{D5CDD505-2E9C-101B-9397-08002B2CF9AE}" pid="10" name="toc-title">
    <vt:lpwstr>Содержание</vt:lpwstr>
  </property>
</Properties>
</file>