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1032225537@pfur.ru" TargetMode="External"/><Relationship Id="rId3" Type="http://schemas.openxmlformats.org/officeDocument/2006/relationships/hyperlink" Target="https://github.com/KMehrubon/IM/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Лабораторная работа №2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Исследование протокола TCP и алгоритма управления очередью RED</a:t>
            </a:r>
            <a:br/>
            <a:br/>
            <a:r>
              <a:rPr>
                <a:solidFill>
                  <a:srgbClr val="F8F1E0"/>
                </a:solidFill>
              </a:rPr>
              <a:t>Кадирова М. Р.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Изменение протокола TCP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7700" y="1193800"/>
            <a:ext cx="2755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График динамики размера окна TCP. Тип Vegas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Изменение протокола TCP</a:t>
            </a:r>
          </a:p>
        </p:txBody>
      </p:sp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5000" y="11938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График динамики длины очереди и средней длины очереди. Тип Vegas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Изменение отображения окон с графиками</a:t>
            </a:r>
          </a:p>
        </p:txBody>
      </p:sp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193800"/>
            <a:ext cx="2870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График динамики размера окна TCP с изменением отображения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Изменение отображения окон с графиками</a:t>
            </a:r>
          </a:p>
        </p:txBody>
      </p:sp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7700" y="11938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График динамики длины очереди и средней длины очереди с изменением отображения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 процессе выполнения данной лабораторной работы я исследовала протокол TCP и алгоритм управления очередью RED.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Информация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solidFill>
                  <a:srgbClr val="F8F1E0"/>
                </a:solidFill>
              </a:rPr>
              <a:t>Кадирова Мехрубон Рахматжоновна</a:t>
            </a:r>
          </a:p>
          <a:p>
            <a:pPr lvl="0"/>
            <a:r>
              <a:rPr>
                <a:solidFill>
                  <a:srgbClr val="F8F1E0"/>
                </a:solidFill>
              </a:rPr>
              <a:t>студентка</a:t>
            </a:r>
          </a:p>
          <a:p>
            <a:pPr lvl="0"/>
            <a:r>
              <a:rPr>
                <a:solidFill>
                  <a:srgbClr val="F8F1E0"/>
                </a:solidFill>
              </a:rPr>
              <a:t>Российский университет дружбы народов</a:t>
            </a:r>
          </a:p>
          <a:p>
            <a:pPr lvl="0"/>
            <a:r>
              <a:rPr>
                <a:solidFill>
                  <a:srgbClr val="F8F1E0"/>
                </a:solidFill>
                <a:hlinkClick r:id="rId2"/>
              </a:rPr>
              <a:t>1032225537@pfur.ru</a:t>
            </a:r>
          </a:p>
          <a:p>
            <a:pPr lvl="0"/>
            <a:r>
              <a:rPr>
                <a:solidFill>
                  <a:srgbClr val="F8F1E0"/>
                </a:solidFill>
                <a:hlinkClick r:id="rId3"/>
              </a:rPr>
              <a:t>https://github.com/KMehrubon/IM/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Исследовать протокол TCP и алгоритм управления очередью RED.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>
                <a:solidFill>
                  <a:srgbClr val="F8F1E0"/>
                </a:solidFill>
              </a:rPr>
              <a:t>Выполнить пример с дисциплиной RED;</a:t>
            </a:r>
          </a:p>
          <a:p>
            <a:pPr lvl="0" indent="-342900" marL="342900">
              <a:buAutoNum type="arabicPeriod"/>
            </a:pPr>
            <a:r>
              <a:rPr>
                <a:solidFill>
                  <a:srgbClr val="F8F1E0"/>
                </a:solidFill>
              </a:rPr>
              <a:t>Изменить в модели на узле s1 тип протокола TCP с Reno на NewReno, затем на Vegas. Сравнить и пояснить результаты;</a:t>
            </a:r>
          </a:p>
          <a:p>
            <a:pPr lvl="0" indent="-342900" marL="342900">
              <a:buAutoNum type="arabicPeriod"/>
            </a:pPr>
            <a:r>
              <a:rPr>
                <a:solidFill>
                  <a:srgbClr val="F8F1E0"/>
                </a:solidFill>
              </a:rPr>
              <a:t>Внести изменения при отображении окон с графиками (изменить цвет фона, цвет траекторий, подписи к осям, подпись траектории в легенде).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193800"/>
            <a:ext cx="3352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График динамики размера окна TCP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193800"/>
            <a:ext cx="322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График динамики длины очереди и средней длины очереди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Изменение протокола TCP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5000" y="1193800"/>
            <a:ext cx="2794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График динамики размера окна TCP. Тип NewReno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Изменение протокола TCP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7700" y="1193800"/>
            <a:ext cx="276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График динамики длины очереди и средней длины очереди. Тип NewReno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</dc:title>
  <dc:creator>Кадирова М. Р.</dc:creator>
  <cp:keywords/>
  <dcterms:created xsi:type="dcterms:W3CDTF">2025-06-15T11:15:13Z</dcterms:created>
  <dcterms:modified xsi:type="dcterms:W3CDTF">2025-06-15T11:15:13Z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header-includes">
    <vt:lpwstr/>
  </property>
  <property fmtid="{D5CDD505-2E9C-101B-9397-08002B2CF9AE}" pid="6" name="institute">
    <vt:lpwstr/>
  </property>
  <property fmtid="{D5CDD505-2E9C-101B-9397-08002B2CF9AE}" pid="7" name="section-titles">
    <vt:lpwstr>True</vt:lpwstr>
  </property>
  <property fmtid="{D5CDD505-2E9C-101B-9397-08002B2CF9AE}" pid="8" name="slide_level">
    <vt:lpwstr>2</vt:lpwstr>
  </property>
  <property fmtid="{D5CDD505-2E9C-101B-9397-08002B2CF9AE}" pid="9" name="subtitle">
    <vt:lpwstr>Исследование протокола TCP и алгоритма управления очередью RED</vt:lpwstr>
  </property>
  <property fmtid="{D5CDD505-2E9C-101B-9397-08002B2CF9AE}" pid="10" name="theme">
    <vt:lpwstr>metropolis</vt:lpwstr>
  </property>
  <property fmtid="{D5CDD505-2E9C-101B-9397-08002B2CF9AE}" pid="11" name="toc">
    <vt:lpwstr>False</vt:lpwstr>
  </property>
  <property fmtid="{D5CDD505-2E9C-101B-9397-08002B2CF9AE}" pid="12" name="toc-title">
    <vt:lpwstr>Содержание</vt:lpwstr>
  </property>
</Properties>
</file>