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стохастических процессов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расчет загрузки системы и вероятности потери пакетов
set rho [expr $lambda/$mu]
set ploss [expr (1-$rho)*pow($rho,$qsize)/(1-pow($rho,($qsize+1)))]
puts "Теоретическая вероятность потери = $ploss"
set aveq [expr $rho*$rho/(1-$rho)]
puts "Теоретическая средняя длина очереди = $aveq"
# запуск модели
$ns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104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Результат выполнения программы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46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Листинг программы для отрисовки графика поведения длины очереди в пакетах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52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Запуск программы отрисовки графика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поведения длины очереди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процессе выполнения данной лабораторной работы я провела моделирование системы массового обслуживания (СМО).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Провести моделирование системы массового обслуживания (СМО).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Реализовать модель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M</m:t>
                        </m:r>
                      </m:e>
                    </m:d>
                    <m:r>
                      <m:t>1</m:t>
                    </m:r>
                  </m:oMath>
                </a14:m>
                <a:r>
                  <a:rPr/>
                  <a:t>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Посчитать загрузку системы и вероятность потери пакетов;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Построить график изменения размера очереди.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задаём значения параметров системы
set lambda 30.0
set mu 33.0
# размер очереди для M|M|1 (для M|M|1|R: set qsize R)
set qsize 100000
# устанавливаем длительность эксперимента
set duration 1000.0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задаём узлы и соединяем их симплексным соединением
# с полосой пропускания 100 Кб/с и задержкой 0 мс,
# очередью с обслуживанием типа DropTail
set n1 [$ns node]
set n2 [$ns node]
set link [$ns simplex-link $n1 $n2 100kb 0ms DropTail]
# наложение ограничения на размер очереди:
$ns queue-limit $n1 $n2 $qsize
# задаём распределения интервалов времени
# поступления пакетов и размера пакетов
set InterArrivalTime [new RandomVariable/Exponential]
$InterArrivalTime set avg_ [expr 1/$lambda]
set pktSize [new RandomVariable/Exponential]
$pktSize set avg_ [expr 100000.0/(8*$mu)]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задаём агент UDP и присоединяем его к источнику,
# задаём размер пакета
set src [new Agent/UDP]
$src set packetSize_ 100000
$ns attach-agent $n1 $src
# задаём агент-приёмник и присоединяем его
set sink [new Agent/Null]
$ns attach-agent $n2 $sink
$ns connect $src $sink
# мониторинг очереди
set qmon [$ns monitor-queue $n1 $n2 [open qm.out w] 0.1]
$link queue-sample-timeout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процедура finish закрывает файлы трассировки
proc finish {} {
  global ns tf
  $ns flush-trace
  close $tf
  exit 0
}
# процедура случайного генерирования пакетов
proc sendpacket {} {
  global ns src InterArrivalTime pktSize
  set time [$ns now]
  $ns at [expr $time +[$InterArrivalTime value]] "sendpacket"
  set bytes [expr round ([$pktSize value])]
  $src send $bytes
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Кадирова М. Р.</dc:creator>
  <cp:keywords/>
  <dcterms:created xsi:type="dcterms:W3CDTF">2025-06-15T11:15:55Z</dcterms:created>
  <dcterms:modified xsi:type="dcterms:W3CDTF">2025-06-15T11:15:55Z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subtitle">
    <vt:lpwstr>Моделирование стохастических процессов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