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1032225537@pfur.ru" TargetMode="External"/><Relationship Id="rId3" Type="http://schemas.openxmlformats.org/officeDocument/2006/relationships/hyperlink" Target="https://github.com/KMehrubon/IM/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Лабораторная работа №4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 для самостоятельного выполнения</a:t>
            </a:r>
            <a:br/>
            <a:br/>
            <a:r>
              <a:rPr>
                <a:solidFill>
                  <a:srgbClr val="F8F1E0"/>
                </a:solidFill>
              </a:rPr>
              <a:t>Кадирова М. Р.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exec rm -f temp.q temp.a
exec touch temp.a temp.q
exec awk $awkCode all.q
# Запуск xgraph с графиками окна TCP и очереди:
exec xgraph -fg pink -bg purple -bb -tk -x time -t "TCPRenoCWND" WindowVsTimeRenoOne &amp;
exec xgraph -fg pink -bg purple -bb -tk -x time -t "TCPRenoCWND" WindowVsTimeRenoAll &amp;
exec xgraph -bb -tk -x time -y queue temp.q &amp;
exec xgraph -bb -tk -x time -y queue temp.a &amp;
exec nam out.nam &amp;
exit 0
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# Формирование файла с данными о размере окна TCP:
proc plotWindow {tcpSource file} {
    global ns
    set time 0.01
    set now [$ns now]
    set cwnd [$tcpSource set cwnd_]
    puts $file "$now $cwnd"
    $ns at [expr $now+$time] "plotWindow $tcpSource $file"
}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set r1 [$ns node]
set r2 [$ns node]
$ns simplex-link $r1 $r2 20Mb 15ms RED
$ns simplex-link $r2 $r1 15Mb 20ms DropTail
$ns queue-limit $r1 $r2 300
set N 30
for {set i 0} {$i &lt; $N} {incr i} {
    set n1($i) [$ns node]
    $ns duplex-link $n1($i) $r1 100Mb 20ms DropTail
    set n2($i) [$ns node]
    $ns duplex-link $n2($i) $r2 100Mb 20ms DropTail
    set tcp($i) [$ns create-connection TCP/Reno $n1($i) TCPSink $n2($i) $i]
    set ftp($i) [$tcp($i) attach-source FTP]
}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# Мониторинг размера окна TCP:
set windowVsTimeOne [open WindowVsTimeRenoOne w]
set windowVsTimeAll [open WindowVsTimeRenoAll w]
set qmon [$ns monitor-queue $r1 $r2 [open qm.out w] 0.1];
[$ns link $r1 $r2] queue-sample-timeout;
# Мониторинг очереди:
set redq [[$ns link $r1 $r2] queue]
$redq set thresh_ 75
$redq set maxthresh_ 150
$redq set q_weight_ 0.002
$redq set linterm_ 10
set tchan_ [open all.q w]
$redq trace curq_
$redq trace ave_
$redq attach $tchan_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for {set i 0} {$i &lt; $N} {incr i} {
    $ns at 0.0 "$ftp($i) start"
    $ns at 0.0 "plotWindow $tcp($i) $windowVsTimeAll"
}
$ns at 0.0 "plotWindow $tcp(1) $windowVsTimeOne"
# at-событие для планировщика событий, которое запускает
# процедуру finish через 20s после начала моделирования
$ns at 20.0 "finish"
# запуск модели
$ns run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193800"/>
            <a:ext cx="358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Схема моделируемой сети при N=30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0" y="1193800"/>
            <a:ext cx="355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Изменение размера окна TCP на линке 1-го источника при N=30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403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Изменение размера окна TCP на всех источниках при N=30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Изменение размера длины очереди на линке (R1–R2) при N=30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193800"/>
            <a:ext cx="3644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Изменение размера средней длины очереди на линке (R1–R2) при N=30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Информация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#!/usr/bin/gnuplot -persist
# задаём текстовую кодировку,
# тип терминала, тип и размер шрифта
set encoding utf8
set term pngcairo font "Helvetica,9"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# задаём выходной файл графика
set out 'window_1.png'
# задаём название графика
set title "Изменение размера окна TCP на линке 1-го источника при N=30"
# подписи осей графика
set xlabel "t[s]" font "Helvetica, 10"
set ylabel "CWND [pkt]" font "Helvetica, 10"
# построение графика, используя значения
# 1-го и 2-го столбцов файла WindowVsTimeRenoOne
plot "WindowVsTimeRenoOne" using ($1):($2) with lines title "Размер окна TCP"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# задаём выходной файл графика
set out 'window_2.png'
# задаём название графика
set title "Изменение размера окна TCP на всех N источниках  при N=30"
# построение графика, используя значения
# 1-го и 2-го столбцов файла WindowVsTimeRenoAll
plot "WindowVsTimeRenoAll" using ($1):($2) with lines title "Размер окна TCP"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# задаём выходной файл графика
set out 'queue.png'
# задаём название графика
set title "Изменение размера длины очереди на линке (R1–R2)"
# подписи осей графика
set xlabel "t[s]" font "Helvetica, 10"
set ylabel "Queue Length [pkt]" font "Helvetica, 10"
# построение графика, используя значения
# 1-го и 2-го столбцов файла temp.q
plot "temp.q" using ($1):($2) with lines title "Текущая длина очереди"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# задаём выходной файл графика
set out 'av_queue.png'
# задаём название графика
set title "Изменение размера средней длины очереди на линке (R1–R2)"
# подписи осей графика
set xlabel "t[s]" font "Helvetica, 10"
set ylabel "Queue Avg Length [pkt]" font "Helvetica, 10"
# построение графика, используя значения
# 1-го и 2-го столбцов файла temp.a
plot "temp.a" using ($1):($2) with lines title "Средняя длина очереди"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41600" y="1193800"/>
            <a:ext cx="3848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Изменение размера окна TCP на линке 1-го источника при N=30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193800"/>
            <a:ext cx="3822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Изменение размера окна TCP на всех источниках при N=30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Изменение размера длины очереди на линке (R1–R2) при N=30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193800"/>
            <a:ext cx="3822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Изменение размера средней длины очереди на линке (R1–R2) при N=30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 результате выполнения данной лабораторной работы была разработана имитационная модель в пакете NS-2, построены графики изменения размера окна TCP, изменения длины очереди и средней длины очереди.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solidFill>
                  <a:srgbClr val="F8F1E0"/>
                </a:solidFill>
              </a:rPr>
              <a:t>Кадирова Мехрубон Рахматжоновна</a:t>
            </a:r>
          </a:p>
          <a:p>
            <a:pPr lvl="0"/>
            <a:r>
              <a:rPr>
                <a:solidFill>
                  <a:srgbClr val="F8F1E0"/>
                </a:solidFill>
              </a:rPr>
              <a:t>студентка</a:t>
            </a:r>
          </a:p>
          <a:p>
            <a:pPr lvl="0"/>
            <a:r>
              <a:rPr>
                <a:solidFill>
                  <a:srgbClr val="F8F1E0"/>
                </a:solidFill>
              </a:rPr>
              <a:t>Российский университет дружбы народов</a:t>
            </a:r>
          </a:p>
          <a:p>
            <a:pPr lvl="0"/>
            <a:r>
              <a:rPr>
                <a:solidFill>
                  <a:srgbClr val="F8F1E0"/>
                </a:solidFill>
                <a:hlinkClick r:id="rId2"/>
              </a:rPr>
              <a:t>1032225537@pfur.ru</a:t>
            </a:r>
          </a:p>
          <a:p>
            <a:pPr lvl="0"/>
            <a:r>
              <a:rPr>
                <a:solidFill>
                  <a:srgbClr val="F8F1E0"/>
                </a:solidFill>
                <a:hlinkClick r:id="rId3"/>
              </a:rPr>
              <a:t>https://github.com/KMehrubon/IM/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Выполнить задание для самостоятельного выполнения.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>
                <a:solidFill>
                  <a:srgbClr val="F8F1E0"/>
                </a:solidFill>
              </a:rPr>
              <a:t>Для приведённой схемы разработать имитационную модель в пакете NS-2;</a:t>
            </a:r>
          </a:p>
          <a:p>
            <a:pPr lvl="0" indent="-342900" marL="342900">
              <a:buAutoNum type="arabicPeriod"/>
            </a:pPr>
            <a:r>
              <a:rPr>
                <a:solidFill>
                  <a:srgbClr val="F8F1E0"/>
                </a:solidFill>
              </a:rPr>
              <a:t>Построить график изменения размера окна TCP (в Xgraph и в GNUPlot);</a:t>
            </a:r>
          </a:p>
          <a:p>
            <a:pPr lvl="0" indent="-342900" marL="342900">
              <a:buAutoNum type="arabicPeriod"/>
            </a:pPr>
            <a:r>
              <a:rPr>
                <a:solidFill>
                  <a:srgbClr val="F8F1E0"/>
                </a:solidFill>
              </a:rPr>
              <a:t>Построить график изменения длины очереди и средней длины очереди на первом маршрутизаторе;</a:t>
            </a:r>
          </a:p>
          <a:p>
            <a:pPr lvl="0" indent="-342900" marL="342900">
              <a:buAutoNum type="arabicPeriod"/>
            </a:pPr>
            <a:r>
              <a:rPr>
                <a:solidFill>
                  <a:srgbClr val="F8F1E0"/>
                </a:solidFill>
              </a:rPr>
              <a:t>Оформить отчёт о выполненной работе.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Описание моделируемой сети:</a:t>
            </a:r>
          </a:p>
          <a:p>
            <a:pPr lvl="0"/>
            <a:r>
              <a:rPr>
                <a:solidFill>
                  <a:srgbClr val="F8F1E0"/>
                </a:solidFill>
              </a:rPr>
              <a:t>сеть состоит из N TCP-источников, N TCP-приёмников, двух маршрутизаторов R1 и R2 между источниками и приёмниками (N — не менее 20);</a:t>
            </a:r>
          </a:p>
          <a:p>
            <a:pPr lvl="0"/>
            <a:r>
              <a:rPr>
                <a:solidFill>
                  <a:srgbClr val="F8F1E0"/>
                </a:solidFill>
              </a:rPr>
              <a:t>между TCP-источниками и первым маршрутизатором установлены дуплексные соединения с пропускной способностью 100 Мбит/с и задержкой 20 мс очередью типа DropTail;</a:t>
            </a:r>
          </a:p>
          <a:p>
            <a:pPr lvl="0"/>
            <a:r>
              <a:rPr>
                <a:solidFill>
                  <a:srgbClr val="F8F1E0"/>
                </a:solidFill>
              </a:rPr>
              <a:t>между TCP-приёмниками и вторым маршрутизатором установлены дуплексные соединения с пропускной способностью 100 Мбит/с и задержкой 20 мс очередью типа DropTail;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между маршрутизаторами установлено симплексное соединение (R1–R2) с пропускной способностью 20 Мбит/с и задержкой 15 мс очередью типа RED, размером буфера 300 пакетов; в обратную сторону — симплексное соединение (R2–R1) с пропускной способностью 15 Мбит/с и задержкой 20 мс очередью типа DropTail;</a:t>
                </a:r>
              </a:p>
              <a:p>
                <a:pPr lvl="0"/>
                <a:r>
                  <a:rPr/>
                  <a:t>данные передаются по протоколу FTP поверх TCPReno;</a:t>
                </a:r>
              </a:p>
              <a:p>
                <a:pPr lvl="0"/>
                <a:r>
                  <a:rPr/>
                  <a:t>параметры алгоритма RED: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t>i</m:t>
                    </m:r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t>75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t>a</m:t>
                    </m:r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150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w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002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t>a</m:t>
                    </m:r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</m:t>
                    </m:r>
                  </m:oMath>
                </a14:m>
                <a:r>
                  <a:rPr/>
                  <a:t>;</a:t>
                </a:r>
              </a:p>
              <a:p>
                <a:pPr lvl="0"/>
                <a:r>
                  <a:rPr/>
                  <a:t>максимальный размер TCP-окна 32; размер передаваемого пакета 500 байт; время моделирования — не менее 20 единиц модельного времени.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# создание объекта Simulator
set ns [new Simulator]
# открытие на запись файла out.nam для визуализатора nam
set nf [open out.nam w]
# все результаты моделирования будут записаны в переменную nf
$ns namtrace-all $nf
# открытие на запись файла трассировки out.tr
# для регистрации всех событий
set f [open out.tr w]
# все регистрируемые события будут записаны в переменную f
$ns trace-all $f
Agent/TCP set window_ 32
Agent/TCP set pktSize_ 500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# процедура finish
proc finish {} {
    global tchan_
    # подключение кода AWK:
    set awkCode {
    {
        if ($1 == "Q" &amp;&amp; NF&gt;2) {
            print $2, $3 &gt;&gt; "temp.q";
            set end $2
    }
        else if ($1 == "a" &amp;&amp; NF&gt;2)
            print $2, $3 &gt;&gt; "temp.a";
    }
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№4</dc:title>
  <dc:creator>Кадирова М. Р.</dc:creator>
  <cp:keywords/>
  <dcterms:created xsi:type="dcterms:W3CDTF">2025-06-15T11:16:39Z</dcterms:created>
  <dcterms:modified xsi:type="dcterms:W3CDTF">2025-06-15T11:16:39Z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header-includes">
    <vt:lpwstr/>
  </property>
  <property fmtid="{D5CDD505-2E9C-101B-9397-08002B2CF9AE}" pid="6" name="institute">
    <vt:lpwstr/>
  </property>
  <property fmtid="{D5CDD505-2E9C-101B-9397-08002B2CF9AE}" pid="7" name="section-titles">
    <vt:lpwstr>True</vt:lpwstr>
  </property>
  <property fmtid="{D5CDD505-2E9C-101B-9397-08002B2CF9AE}" pid="8" name="slide_level">
    <vt:lpwstr>2</vt:lpwstr>
  </property>
  <property fmtid="{D5CDD505-2E9C-101B-9397-08002B2CF9AE}" pid="9" name="subtitle">
    <vt:lpwstr>Задание для самостоятельного выполнения</vt:lpwstr>
  </property>
  <property fmtid="{D5CDD505-2E9C-101B-9397-08002B2CF9AE}" pid="10" name="theme">
    <vt:lpwstr>metropolis</vt:lpwstr>
  </property>
  <property fmtid="{D5CDD505-2E9C-101B-9397-08002B2CF9AE}" pid="11" name="toc">
    <vt:lpwstr>False</vt:lpwstr>
  </property>
  <property fmtid="{D5CDD505-2E9C-101B-9397-08002B2CF9AE}" pid="12" name="toc-title">
    <vt:lpwstr>Содержание</vt:lpwstr>
  </property>
</Properties>
</file>