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" Type="http://schemas.openxmlformats.org/officeDocument/2006/relationships/slide" Target="slides/slide3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эпидемии (SIR)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начальных значений в блоках интегрирования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начальных значений в блоках интегрирования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конечного времени интегрирования в xcos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193800"/>
            <a:ext cx="411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Эпидемический порог модели SIR при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ν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62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SIR в xcos с применением блока Modelica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7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блока Modelica для модели SIR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71800" y="1193800"/>
            <a:ext cx="320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блока Modelica для модели SIR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7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Эпидемический порог модели SIR при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ν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  parameter Real I_0 = 0.001;
  parameter Real R_0 = 0;
  parameter Real S_0 = 0.999;
  parameter Real beta = 1;
  parameter Real nu = 0.3;
  parameter Real mu = 0.5;
  Real s(start=S_0);
  Real i(start=I_0);
  Real r(start=R_0);
equation
  der(s)=-beta*s*i;
  der(i)=beta*s*i-nu*i;
  der(r)=nu*i;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6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Эпидемический порог модели SIR при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ν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s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μ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t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i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μ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r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μ</m:t>
                                </m:r>
                                <m:r>
                                  <m:t>r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— константа, которая равна коэффициенту смертности и рождаемости.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0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SIR с учетом демографических процессов в xcos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SIR с учетом демографических процессов в xcos с применением блока Modelica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8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блока Modelica для модели SIR с учетом демографических процессов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pic>
        <p:nvPicPr>
          <p:cNvPr descr="image/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блока Modelica для модели SIR с учетом демографических процессов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pic>
        <p:nvPicPr>
          <p:cNvPr descr="image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193800"/>
            <a:ext cx="3886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  parameter Real I_0 = 0.001;
  parameter Real R_0 = 0;
  parameter Real S_0 = 0.999;
  parameter Real beta = 1;
  parameter Real nu = 0.3;
  parameter Real mu = 0.5;
  Real s(start=S_0);
  Real i(start=I_0);
  Real r(start=R_0);
equation
  der(s)=-beta*s*i + mu*i + mu*r;
  der(i)=beta*s*i-nu*i - mu*i;
  der(r)=nu*i - mu*r;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p:pic>
        <p:nvPicPr>
          <p:cNvPr descr="image/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193800"/>
            <a:ext cx="760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ν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</a:p>
            </p:txBody>
          </p:sp>
        </mc:Choice>
      </mc:AlternateContent>
      <p:pic>
        <p:nvPicPr>
          <p:cNvPr descr="image/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68400"/>
            <a:ext cx="51054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</m:oMath>
                </a14:m>
              </a:p>
            </p:txBody>
          </p:sp>
        </mc:Choice>
      </mc:AlternateContent>
      <p:pic>
        <p:nvPicPr>
          <p:cNvPr descr="image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0.9</m:t>
                    </m:r>
                  </m:oMath>
                </a14:m>
              </a:p>
            </p:txBody>
          </p:sp>
        </mc:Choice>
      </mc:AlternateContent>
      <p:pic>
        <p:nvPicPr>
          <p:cNvPr descr="image/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ν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</a:p>
            </p:txBody>
          </p:sp>
        </mc:Choice>
      </mc:AlternateContent>
      <p:pic>
        <p:nvPicPr>
          <p:cNvPr descr="image/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0.9</m:t>
                    </m:r>
                  </m:oMath>
                </a14:m>
              </a:p>
            </p:txBody>
          </p:sp>
        </mc:Choice>
      </mc:AlternateContent>
      <p:pic>
        <p:nvPicPr>
          <p:cNvPr descr="image/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445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ν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0.2</m:t>
                    </m:r>
                  </m:oMath>
                </a14:m>
              </a:p>
            </p:txBody>
          </p:sp>
        </mc:Choice>
      </mc:AlternateContent>
      <p:pic>
        <p:nvPicPr>
          <p:cNvPr descr="image/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69900"/>
            <a:ext cx="51054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График модели SIR с учетом демографических процессов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работы была построена модель SIR в </a:t>
            </a:r>
            <a:r>
              <a:rPr i="1">
                <a:solidFill>
                  <a:srgbClr val="F8F1E0"/>
                </a:solidFill>
              </a:rPr>
              <a:t>xcos</a:t>
            </a:r>
            <a:r>
              <a:rPr>
                <a:solidFill>
                  <a:srgbClr val="F8F1E0"/>
                </a:solidFill>
              </a:rPr>
              <a:t> и OpenModelica.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Построить модель SIR в </a:t>
            </a:r>
            <a:r>
              <a:rPr i="1">
                <a:solidFill>
                  <a:srgbClr val="F8F1E0"/>
                </a:solidFill>
              </a:rPr>
              <a:t>xcos</a:t>
            </a:r>
            <a:r>
              <a:rPr>
                <a:solidFill>
                  <a:srgbClr val="F8F1E0"/>
                </a:solidFill>
              </a:rPr>
              <a:t> и OpenModelica.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Реализовать модель SIR в в </a:t>
                </a:r>
                <a:r>
                  <a:rPr i="1"/>
                  <a:t>xcos</a:t>
                </a:r>
                <a:r>
                  <a:rPr/>
                  <a:t>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Реализовать модель SIR с помощью блока Modelica в в </a:t>
                </a:r>
                <a:r>
                  <a:rPr i="1"/>
                  <a:t>xcos</a:t>
                </a:r>
                <a:r>
                  <a:rPr/>
                  <a:t>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Реализовать модель SIR в OpenModelica;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Реализовать модель SIR с учётом процесса рождения / гибели особей в xcos (в том числе и с использованием блока Modelica), а также в OpenModelica;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Построить графики эпидемического порога при различных значениях параметров модели (в частности изменяя параметр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);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Сделать анализ полученных графиков в зависимости от выбранных значений параметров модели.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s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i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β</m:t>
                                </m:r>
                                <m:r>
                                  <m:t>s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;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r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ν</m:t>
                                </m:r>
                                <m:r>
                                  <m:t>i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– скорость заражения, </a:t>
                </a:r>
                <a14:m>
                  <m:oMath xmlns:m="http://schemas.openxmlformats.org/officeDocument/2006/math">
                    <m:r>
                      <m:t>ν</m:t>
                    </m:r>
                  </m:oMath>
                </a14:m>
                <a:r>
                  <a:rPr/>
                  <a:t> – скорость выздоровления.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Зафиксируем начальные данные: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 </m:t>
                    </m:r>
                    <m:r>
                      <m:t>ν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999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 </m:t>
                    </m:r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001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 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переменных окружения в xcos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508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SIR в xcos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Кадирова М. Р.</dc:creator>
  <cp:keywords/>
  <dcterms:created xsi:type="dcterms:W3CDTF">2025-06-15T11:17:26Z</dcterms:created>
  <dcterms:modified xsi:type="dcterms:W3CDTF">2025-06-15T11:17:26Z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Модель эпидемии (SIR)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