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TCP/AQM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Динамика изменения размера TCP окна W (t) и размера очереди Q(t) при С = 0.9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193800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Фазовый портрет (W, Q) при С = 0.9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OpenModelica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parameter Real N=1;
parameter Real R=1;
parameter Real K=5.3;
parameter Real C=1;
Real W(start=0.1);
Real Q(start=1);
equation
der(W)= 1/R - W*delay(W, R)/(2*R)*K*delay(Q, R);
der(Q)= if (Q==0) then max(N*W/R-C,0) else (N*W/R-C);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OpenModelica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60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Динамика изменения размера TCP окна W (t) и размера очереди Q(t). OpenModelica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OpenModelica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60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Фазовый портрет (W, Q). OpenModelica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реализовала модель TCP/AQM в xcos и OpenModelica.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модель TCP/AQM в xcos и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Построить модель TCP/AQM в xcos;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графики динамики изменения размера TCP окна </a:t>
                </a:r>
                <a14:m>
                  <m:oMath xmlns:m="http://schemas.openxmlformats.org/officeDocument/2006/math"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и размера очереди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модель TCP/AQM в OpenModelica;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Установка контекста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TCP/AQM в xcos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6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Динамика изменения размера TCP окна W (t) и размера очереди Q(t)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в xcos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2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Фазовый портрет (W, Q)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</dc:title>
  <dc:creator>Кадирова М. Р.</dc:creator>
  <cp:keywords/>
  <dcterms:created xsi:type="dcterms:W3CDTF">2025-06-15T11:19:50Z</dcterms:created>
  <dcterms:modified xsi:type="dcterms:W3CDTF">2025-06-15T11:19:50Z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Модель TCP/AQM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