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№12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моделирования простого протокола передачи данных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17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Запуск модели простого протокола передачи данных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Statistics
------------------------------------------------------------------------
  State Space
     Nodes:  13341
     Arcs:   206461
     Secs:   300
     Status: Partial
  Scc Graph
     Nodes:  6975
     Arcs:   170859
     Secs:   14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Boundedness Properties
------------------------------------------------------------------------
  Best Integer Bounds
                             Upper      Lower
     Main'A 1                20         0
     Main'B 1                10         0
     Main'C 1                6          0
     Main'D 1                5          0
     Main'NextRec 1          1          1
     Main'NextSend 1         1          1
     Main'Reciever 1         1          1
     Main'SA 1               1          1
     Main'SP 1               1          1
     Main'Send 1             8          8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8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Пространство состояний для модели простого протокола передачи данных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реализовала простой протокол передачи данных в CPN Tools и проведен анализ его пространства состояний.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>
                <a:solidFill>
                  <a:srgbClr val="F8F1E0"/>
                </a:solidFill>
              </a:rPr>
              <a:t>Цель работы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простой протокол передачи данных в CPN Tools.</a:t>
            </a:r>
          </a:p>
          <a:p>
            <a:pPr lvl="0" indent="0" marL="0">
              <a:buNone/>
            </a:pPr>
            <a:r>
              <a:rPr b="1">
                <a:solidFill>
                  <a:srgbClr val="F8F1E0"/>
                </a:solidFill>
              </a:rPr>
              <a:t>Задание</a:t>
            </a:r>
          </a:p>
          <a:p>
            <a:pPr lvl="0"/>
            <a:r>
              <a:rPr>
                <a:solidFill>
                  <a:srgbClr val="F8F1E0"/>
                </a:solidFill>
              </a:rPr>
              <a:t>Реализовать простой протокол передачи данных в CPN Tools.</a:t>
            </a:r>
          </a:p>
          <a:p>
            <a:pPr lvl="0"/>
            <a:r>
              <a:rPr>
                <a:solidFill>
                  <a:srgbClr val="F8F1E0"/>
                </a:solidFill>
              </a:rPr>
              <a:t>Вычислить пространство состояний, сформировать отчет о нем и построить граф.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30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деклараций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Начальный граф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Добавление промежуточных состояний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деклараций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193800"/>
            <a:ext cx="4292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простого протокола передачи данных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№12</dc:title>
  <dc:creator>Кадирова М. Р.</dc:creator>
  <cp:keywords/>
  <dcterms:created xsi:type="dcterms:W3CDTF">2025-06-15T11:29:08Z</dcterms:created>
  <dcterms:modified xsi:type="dcterms:W3CDTF">2025-06-15T11:29:08Z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Пример моделирования простого протокола передачи данных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