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1032225537@pfur.ru" TargetMode="External"/><Relationship Id="rId3" Type="http://schemas.openxmlformats.org/officeDocument/2006/relationships/hyperlink" Target="https://github.com/KMehrubon/IM/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Лабораторная работа 14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Модели обработки заказов</a:t>
            </a:r>
            <a:br/>
            <a:br/>
            <a:r>
              <a:rPr>
                <a:solidFill>
                  <a:srgbClr val="F8F1E0"/>
                </a:solidFill>
              </a:rPr>
              <a:t>Кадирова М. Р.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Упражнение</a:t>
            </a:r>
          </a:p>
        </p:txBody>
      </p:sp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193800"/>
            <a:ext cx="3441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Отчёт по модели оформления заказов в интернет-магазине с измененными интервалами заказов и времени оформления клиентов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Построение гистограммы распределения заявок в очереди</a:t>
            </a:r>
          </a:p>
        </p:txBody>
      </p:sp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29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Построение гистограммы распределения заявок в очереди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Построение гистограммы распределения заявок в очереди</a:t>
            </a:r>
          </a:p>
        </p:txBody>
      </p:sp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193800"/>
            <a:ext cx="3822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Отчёт по модели оформления заказов в интернет-магазине при построении гистограммы распределения заявок в очереди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Построение гистограммы распределения заявок в очереди</a:t>
            </a:r>
          </a:p>
        </p:txBody>
      </p:sp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84400" y="1193800"/>
            <a:ext cx="4787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Отчёт по модели оформления заказов в интернет-магазине при построении гистограммы распределения заявок в очереди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Построение гистограммы распределения заявок в очереди</a:t>
            </a:r>
          </a:p>
        </p:txBody>
      </p:sp>
      <p:pic>
        <p:nvPicPr>
          <p:cNvPr descr="image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193800"/>
            <a:ext cx="4991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Гистограмма распределения заявок в очереди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Модель обслуживания двух типов заказов от клиентов в интернет-магазине</a:t>
            </a:r>
          </a:p>
        </p:txBody>
      </p:sp>
      <p:pic>
        <p:nvPicPr>
          <p:cNvPr descr="image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8500" y="1193800"/>
            <a:ext cx="2667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Модель обслуживания двух типов заказов от клиентов в интернет-магазине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Модель обслуживания двух типов заказов от клиентов в интернет-магазине</a:t>
            </a:r>
          </a:p>
        </p:txBody>
      </p:sp>
      <p:pic>
        <p:nvPicPr>
          <p:cNvPr descr="image/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95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Отчёт по модели оформления заказов двух типов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Упражнение</a:t>
            </a:r>
          </a:p>
        </p:txBody>
      </p:sp>
      <p:pic>
        <p:nvPicPr>
          <p:cNvPr descr="image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13100" y="1193800"/>
            <a:ext cx="271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Модель обслуживания двух типов заказов с условием, что число заказов с дополнительным пакетом услуг составляет 30% от общего числа заказов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Упражнение</a:t>
            </a:r>
          </a:p>
        </p:txBody>
      </p:sp>
      <p:pic>
        <p:nvPicPr>
          <p:cNvPr descr="image/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59100" y="1193800"/>
            <a:ext cx="3238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Отчёт по модели оформления заказов двух типов заказов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Модель оформления заказов несколькими операторами</a:t>
            </a:r>
          </a:p>
        </p:txBody>
      </p:sp>
      <p:pic>
        <p:nvPicPr>
          <p:cNvPr descr="image/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02000" y="1193800"/>
            <a:ext cx="2540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Модель оформления заказов несколькими операторами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Информация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Модель оформления заказов несколькими операторами</a:t>
            </a:r>
          </a:p>
        </p:txBody>
      </p:sp>
      <p:pic>
        <p:nvPicPr>
          <p:cNvPr descr="image/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94000" y="1193800"/>
            <a:ext cx="3568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Отчет по модели оформления заказов несколькими операторами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Упражнение</a:t>
            </a:r>
          </a:p>
        </p:txBody>
      </p:sp>
      <p:pic>
        <p:nvPicPr>
          <p:cNvPr descr="image/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87700" y="1193800"/>
            <a:ext cx="276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Модель оформления заказов несколькими операторами с учетом отказов клиентов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Упражнение</a:t>
            </a:r>
          </a:p>
        </p:txBody>
      </p:sp>
      <p:pic>
        <p:nvPicPr>
          <p:cNvPr descr="image/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193800"/>
            <a:ext cx="3251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Отчет по модели оформления заказов несколькими операторами с учетом отказов клиентов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 результате была реализована с помощью gpss:</a:t>
            </a:r>
          </a:p>
          <a:p>
            <a:pPr lvl="0"/>
            <a:r>
              <a:rPr>
                <a:solidFill>
                  <a:srgbClr val="F8F1E0"/>
                </a:solidFill>
              </a:rPr>
              <a:t>модель оформления заказов клиентов одним оператором;</a:t>
            </a:r>
          </a:p>
          <a:p>
            <a:pPr lvl="0"/>
            <a:r>
              <a:rPr>
                <a:solidFill>
                  <a:srgbClr val="F8F1E0"/>
                </a:solidFill>
              </a:rPr>
              <a:t>построение гистограммы распределения заявок в очереди;</a:t>
            </a:r>
          </a:p>
          <a:p>
            <a:pPr lvl="0"/>
            <a:r>
              <a:rPr>
                <a:solidFill>
                  <a:srgbClr val="F8F1E0"/>
                </a:solidFill>
              </a:rPr>
              <a:t>модель обслуживания двух типов заказов от клиентов в интернет-магазине;</a:t>
            </a:r>
          </a:p>
          <a:p>
            <a:pPr lvl="0"/>
            <a:r>
              <a:rPr>
                <a:solidFill>
                  <a:srgbClr val="F8F1E0"/>
                </a:solidFill>
              </a:rPr>
              <a:t>модель оформления заказов несколькими операторами.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>
                <a:solidFill>
                  <a:srgbClr val="F8F1E0"/>
                </a:solidFill>
              </a:rPr>
              <a:t>Кадирова Мехрубон Рахматжоновна</a:t>
            </a:r>
          </a:p>
          <a:p>
            <a:pPr lvl="0"/>
            <a:r>
              <a:rPr>
                <a:solidFill>
                  <a:srgbClr val="F8F1E0"/>
                </a:solidFill>
              </a:rPr>
              <a:t>студентка</a:t>
            </a:r>
          </a:p>
          <a:p>
            <a:pPr lvl="0"/>
            <a:r>
              <a:rPr>
                <a:solidFill>
                  <a:srgbClr val="F8F1E0"/>
                </a:solidFill>
              </a:rPr>
              <a:t>Российский университет дружбы народов</a:t>
            </a:r>
          </a:p>
          <a:p>
            <a:pPr lvl="0"/>
            <a:r>
              <a:rPr>
                <a:solidFill>
                  <a:srgbClr val="F8F1E0"/>
                </a:solidFill>
                <a:hlinkClick r:id="rId2"/>
              </a:rPr>
              <a:t>1032225537@pfur.ru</a:t>
            </a:r>
          </a:p>
          <a:p>
            <a:pPr lvl="0"/>
            <a:r>
              <a:rPr>
                <a:solidFill>
                  <a:srgbClr val="F8F1E0"/>
                </a:solidFill>
                <a:hlinkClick r:id="rId3"/>
              </a:rPr>
              <a:t>https://github.com/KMehrubon/IM/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Реализовать модели обработки заказов и провести анализ результатов.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Реализовать с помощью gpss:</a:t>
            </a:r>
          </a:p>
          <a:p>
            <a:pPr lvl="0"/>
            <a:r>
              <a:rPr>
                <a:solidFill>
                  <a:srgbClr val="F8F1E0"/>
                </a:solidFill>
              </a:rPr>
              <a:t>модель оформления заказов клиентов одним оператором;</a:t>
            </a:r>
          </a:p>
          <a:p>
            <a:pPr lvl="0"/>
            <a:r>
              <a:rPr>
                <a:solidFill>
                  <a:srgbClr val="F8F1E0"/>
                </a:solidFill>
              </a:rPr>
              <a:t>построение гистограммы распределения заявок в очереди;</a:t>
            </a:r>
          </a:p>
          <a:p>
            <a:pPr lvl="0"/>
            <a:r>
              <a:rPr>
                <a:solidFill>
                  <a:srgbClr val="F8F1E0"/>
                </a:solidFill>
              </a:rPr>
              <a:t>модель обслуживания двух типов заказов от клиентов в интернет-магазине;</a:t>
            </a:r>
          </a:p>
          <a:p>
            <a:pPr lvl="0"/>
            <a:r>
              <a:rPr>
                <a:solidFill>
                  <a:srgbClr val="F8F1E0"/>
                </a:solidFill>
              </a:rPr>
              <a:t>модель оформления заказов несколькими операторами.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Модель оформления заказов клиентов одним оператором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13100" y="1193800"/>
            <a:ext cx="271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Модель оформления заказов клиентов одним оператором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Модель оформления заказов клиентов одним оператором</a:t>
            </a:r>
          </a:p>
        </p:txBody>
      </p:sp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4800" y="1193800"/>
            <a:ext cx="3454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Отчёт по модели оформления заказов в интернет-магазине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Упражнение</a:t>
            </a:r>
          </a:p>
        </p:txBody>
      </p:sp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89300" y="1193800"/>
            <a:ext cx="2578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Модель оформления заказов клиентов одним оператором с измененными интервалами заказов и времени оформления клиентов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14</dc:title>
  <dc:creator>Кадирова М. Р.</dc:creator>
  <cp:keywords/>
  <dcterms:created xsi:type="dcterms:W3CDTF">2025-06-15T11:30:05Z</dcterms:created>
  <dcterms:modified xsi:type="dcterms:W3CDTF">2025-06-15T11:30:05Z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header-includes">
    <vt:lpwstr/>
  </property>
  <property fmtid="{D5CDD505-2E9C-101B-9397-08002B2CF9AE}" pid="4" name="institute">
    <vt:lpwstr/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subtitle">
    <vt:lpwstr>Модели обработки заказов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  <property fmtid="{D5CDD505-2E9C-101B-9397-08002B2CF9AE}" pid="10" name="toc-title">
    <vt:lpwstr>Содержание</vt:lpwstr>
  </property>
</Properties>
</file>