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package/2006/relationships/metadata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" Type="http://schemas.openxmlformats.org/officeDocument/2006/relationships/slide" Target="slides/slide1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1.xml"/><Relationship Id="rId27" Type="http://schemas.openxmlformats.org/officeDocument/2006/relationships/tableStyles" Target="tableStyles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hyperlink" Target="mailto:1032225537@pfur.ru" TargetMode="External"/><Relationship Id="rId3" Type="http://schemas.openxmlformats.org/officeDocument/2006/relationships/hyperlink" Target="https://github.com/KMehrubon/IM/" TargetMode="Externa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Лабораторная работа 17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Задания для самостоятельной работы</a:t>
            </a:r>
            <a:br/>
            <a:br/>
            <a:r>
              <a:rPr>
                <a:solidFill>
                  <a:srgbClr val="F8F1E0"/>
                </a:solidFill>
              </a:rPr>
              <a:t>Кадирова М. Р.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работы аэропорта</a:t>
            </a:r>
          </a:p>
        </p:txBody>
      </p:sp>
      <p:pic>
        <p:nvPicPr>
          <p:cNvPr descr="image/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340100" y="1193800"/>
            <a:ext cx="2463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работы аэропорта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работы аэропорта</a:t>
            </a:r>
          </a:p>
        </p:txBody>
      </p:sp>
      <p:pic>
        <p:nvPicPr>
          <p:cNvPr descr="image/5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89300" y="1193800"/>
            <a:ext cx="2578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работы аэропорта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Модель работы аэропорта</a:t>
            </a:r>
          </a:p>
        </p:txBody>
      </p:sp>
      <p:pic>
        <p:nvPicPr>
          <p:cNvPr descr="image/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319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работы аэропорта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Рассмотрим два варианта исходных данных:</a:t>
                </a:r>
              </a:p>
              <a:p>
                <a:pPr lvl="0" indent="-342900" marL="342900">
                  <a:buAutoNum type="arabicParenR"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20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5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</m:t>
                    </m:r>
                  </m:oMath>
                </a14:m>
                <a:r>
                  <a:rPr/>
                  <a:t>;</a:t>
                </a:r>
              </a:p>
              <a:p>
                <a:pPr lvl="0" indent="-342900" marL="342900">
                  <a:buAutoNum type="arabicParenR"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30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δ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=</m:t>
                    </m:r>
                    <m:r>
                      <m:t>8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ε</m:t>
                    </m:r>
                    <m:r>
                      <m:rPr>
                        <m:sty m:val="p"/>
                      </m:rPr>
                      <m:t>=</m:t>
                    </m:r>
                    <m:r>
                      <m:t>4</m:t>
                    </m:r>
                  </m:oMath>
                </a14:m>
                <a:r>
                  <a:rPr/>
                  <a:t> ч, </a:t>
                </a:r>
                <a14:m>
                  <m:oMath xmlns:m="http://schemas.openxmlformats.org/officeDocument/2006/math">
                    <m:r>
                      <m:t>N</m:t>
                    </m:r>
                    <m:r>
                      <m:rPr>
                        <m:sty m:val="p"/>
                      </m:rPr>
                      <m:t>=</m:t>
                    </m:r>
                    <m:r>
                      <m:t>6</m:t>
                    </m:r>
                  </m:oMath>
                </a14:m>
                <a:r>
                  <a:rPr/>
                  <a:t>, </a:t>
                </a:r>
                <a14:m>
                  <m:oMath xmlns:m="http://schemas.openxmlformats.org/officeDocument/2006/math">
                    <m:r>
                      <m:t>M</m:t>
                    </m:r>
                    <m:r>
                      <m:rPr>
                        <m:sty m:val="p"/>
                      </m:rPr>
                      <m:t>=</m:t>
                    </m:r>
                    <m:r>
                      <m:t>2</m:t>
                    </m:r>
                  </m:oMath>
                </a14:m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Первый вариант модели</a:t>
            </a:r>
          </a:p>
        </p:txBody>
      </p:sp>
      <p:pic>
        <p:nvPicPr>
          <p:cNvPr descr="image/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36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работы морского порта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Первый вариант модели</a:t>
            </a:r>
          </a:p>
        </p:txBody>
      </p:sp>
      <p:pic>
        <p:nvPicPr>
          <p:cNvPr descr="image/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32100" y="1193800"/>
            <a:ext cx="3479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Отчет по модели работы морского порта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Первый вариант модели</a:t>
            </a:r>
          </a:p>
        </p:txBody>
      </p:sp>
      <p:pic>
        <p:nvPicPr>
          <p:cNvPr descr="image/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60700" y="1193800"/>
            <a:ext cx="3009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работы морского порта с оптимальным количеством причалов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Первый вариант модели</a:t>
            </a:r>
          </a:p>
        </p:txBody>
      </p:sp>
      <p:pic>
        <p:nvPicPr>
          <p:cNvPr descr="image/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81300" y="1193800"/>
            <a:ext cx="3568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Отчет по модели работы морского порта с оптимальным количеством причалов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Второй вариант модели</a:t>
            </a:r>
          </a:p>
        </p:txBody>
      </p:sp>
      <p:pic>
        <p:nvPicPr>
          <p:cNvPr descr="image/1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98800" y="1193800"/>
            <a:ext cx="2946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работы морского порта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Второй вариант модели</a:t>
            </a:r>
          </a:p>
        </p:txBody>
      </p:sp>
      <p:pic>
        <p:nvPicPr>
          <p:cNvPr descr="image/1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70200" y="1193800"/>
            <a:ext cx="3403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Отчет по модели работы морского порта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Информация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Второй вариант модели</a:t>
            </a:r>
          </a:p>
        </p:txBody>
      </p:sp>
      <p:pic>
        <p:nvPicPr>
          <p:cNvPr descr="image/1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900" y="1193800"/>
            <a:ext cx="3111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работы морского порта с оптимальным количеством причалов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морского порта. Второй вариант модели</a:t>
            </a:r>
          </a:p>
        </p:txBody>
      </p:sp>
      <p:pic>
        <p:nvPicPr>
          <p:cNvPr descr="image/1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59100" y="1193800"/>
            <a:ext cx="32385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Отчет по модели работы морского порта с оптимальным количеством причалов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Выводы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 результате выполнения данной лабораторной работы я реализовала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работы вычислительного центра;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работы аэропорта;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работы морского порта.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Докладчик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solidFill>
                  <a:srgbClr val="F8F1E0"/>
                </a:solidFill>
              </a:rPr>
              <a:t>Кадирова Мехрубон Рахматжоновна</a:t>
            </a:r>
          </a:p>
          <a:p>
            <a:pPr lvl="0"/>
            <a:r>
              <a:rPr>
                <a:solidFill>
                  <a:srgbClr val="F8F1E0"/>
                </a:solidFill>
              </a:rPr>
              <a:t>студентка</a:t>
            </a:r>
          </a:p>
          <a:p>
            <a:pPr lvl="0"/>
            <a:r>
              <a:rPr>
                <a:solidFill>
                  <a:srgbClr val="F8F1E0"/>
                </a:solidFill>
              </a:rPr>
              <a:t>Российский университет дружбы народов</a:t>
            </a:r>
          </a:p>
          <a:p>
            <a:pPr lvl="0"/>
            <a:r>
              <a:rPr>
                <a:solidFill>
                  <a:srgbClr val="F8F1E0"/>
                </a:solidFill>
                <a:hlinkClick r:id="rId2"/>
              </a:rPr>
              <a:t>1032225537@pfur.ru</a:t>
            </a:r>
          </a:p>
          <a:p>
            <a:pPr lvl="0"/>
            <a:r>
              <a:rPr>
                <a:solidFill>
                  <a:srgbClr val="F8F1E0"/>
                </a:solidFill>
                <a:hlinkClick r:id="rId3"/>
              </a:rPr>
              <a:t>https://github.com/KMehrubon/IM/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Цель работы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с помощью gpss модели работы вычислительного центра, аэропорта и морского порта.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Задание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Реализовать с помощью gpss: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работы вычислительного центра;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работы аэропорта;</a:t>
            </a:r>
          </a:p>
          <a:p>
            <a:pPr lvl="0"/>
            <a:r>
              <a:rPr>
                <a:solidFill>
                  <a:srgbClr val="F8F1E0"/>
                </a:solidFill>
              </a:rPr>
              <a:t>модель работы морского порта.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Выполнение лабораторной работы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вычислительного центра</a:t>
            </a:r>
          </a:p>
        </p:txBody>
      </p:sp>
      <p:pic>
        <p:nvPicPr>
          <p:cNvPr descr="image/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695700" y="1193800"/>
            <a:ext cx="1752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Модель работы вычислительного центра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вычислительного центра</a:t>
            </a:r>
          </a:p>
        </p:txBody>
      </p:sp>
      <p:pic>
        <p:nvPicPr>
          <p:cNvPr descr="image/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193800"/>
            <a:ext cx="3263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работы вычислительного центра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28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solidFill>
                  <a:srgbClr val="F8F1E0"/>
                </a:solidFill>
              </a:rPr>
              <a:t>Моделирование работы вычислительного центра</a:t>
            </a:r>
          </a:p>
        </p:txBody>
      </p:sp>
      <p:pic>
        <p:nvPicPr>
          <p:cNvPr descr="image/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31900" y="1193800"/>
            <a:ext cx="6680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>
                <a:solidFill>
                  <a:srgbClr val="F8F1E0"/>
                </a:solidFill>
              </a:rPr>
              <a:t>Отчёт по модели работы вычислительного центра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Лабораторная работа 17</dc:title>
  <dc:creator>Кадирова М. Р.</dc:creator>
  <cp:keywords/>
  <dcterms:created xsi:type="dcterms:W3CDTF">2025-06-15T11:33:25Z</dcterms:created>
  <dcterms:modified xsi:type="dcterms:W3CDTF">2025-06-15T11:33:25Z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spectratio">
    <vt:lpwstr>169</vt:lpwstr>
  </property>
  <property fmtid="{D5CDD505-2E9C-101B-9397-08002B2CF9AE}" pid="3" name="header-includes">
    <vt:lpwstr/>
  </property>
  <property fmtid="{D5CDD505-2E9C-101B-9397-08002B2CF9AE}" pid="4" name="institute">
    <vt:lpwstr/>
  </property>
  <property fmtid="{D5CDD505-2E9C-101B-9397-08002B2CF9AE}" pid="5" name="section-titles">
    <vt:lpwstr>True</vt:lpwstr>
  </property>
  <property fmtid="{D5CDD505-2E9C-101B-9397-08002B2CF9AE}" pid="6" name="slide_level">
    <vt:lpwstr>2</vt:lpwstr>
  </property>
  <property fmtid="{D5CDD505-2E9C-101B-9397-08002B2CF9AE}" pid="7" name="subtitle">
    <vt:lpwstr>Задания для самостоятельной работы</vt:lpwstr>
  </property>
  <property fmtid="{D5CDD505-2E9C-101B-9397-08002B2CF9AE}" pid="8" name="theme">
    <vt:lpwstr>metropolis</vt:lpwstr>
  </property>
  <property fmtid="{D5CDD505-2E9C-101B-9397-08002B2CF9AE}" pid="9" name="toc">
    <vt:lpwstr>False</vt:lpwstr>
  </property>
  <property fmtid="{D5CDD505-2E9C-101B-9397-08002B2CF9AE}" pid="10" name="toc-title">
    <vt:lpwstr>Содержание</vt:lpwstr>
  </property>
</Properties>
</file>