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mailto:1032225537@pfur.ru" TargetMode="External" /><Relationship Id="rId3" Type="http://schemas.openxmlformats.org/officeDocument/2006/relationships/hyperlink" Target="https://github.com/KMehrubon/IM/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4" Type="http://schemas.openxmlformats.org/officeDocument/2006/relationships/image" Target="../media/image3.png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Лабораторная работа 10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Задача об обедающих мудрецах</a:t>
            </a:r>
            <a:br/>
            <a:br/>
            <a:r>
              <a:rPr/>
              <a:t>Кадирова М. Р.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Информация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Докладчик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Кадирова Мехрубон Рахматжоновна</a:t>
            </a:r>
          </a:p>
          <a:p>
            <a:pPr lvl="0"/>
            <a:r>
              <a:rPr/>
              <a:t>студентка</a:t>
            </a:r>
          </a:p>
          <a:p>
            <a:pPr lvl="0"/>
            <a:r>
              <a:rPr/>
              <a:t>Российский университет дружбы народов</a:t>
            </a:r>
          </a:p>
          <a:p>
            <a:pPr lvl="0"/>
            <a:r>
              <a:rPr>
                <a:hlinkClick r:id="rId2"/>
              </a:rPr>
              <a:t>1032225537@pfur.ru</a:t>
            </a:r>
          </a:p>
          <a:p>
            <a:pPr lvl="0"/>
            <a:r>
              <a:rPr>
                <a:hlinkClick r:id="rId3"/>
              </a:rPr>
              <a:t>https://github.com/KMehrubon/IM/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Введение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Цель работы</a:t>
            </a:r>
          </a:p>
          <a:p>
            <a:pPr lvl="0" indent="0" marL="0">
              <a:buNone/>
            </a:pPr>
            <a:r>
              <a:rPr/>
              <a:t>Реализовать модель задачи об обедающих мудрецах в CPN Tools.</a:t>
            </a:r>
          </a:p>
          <a:p>
            <a:pPr lvl="0" indent="0" marL="0">
              <a:buNone/>
            </a:pPr>
            <a:r>
              <a:rPr b="1"/>
              <a:t>Задание</a:t>
            </a:r>
          </a:p>
          <a:p>
            <a:pPr lvl="0"/>
            <a:r>
              <a:rPr/>
              <a:t>Реализовать модель задачи об обедающих мудрецах в CPN Tools;</a:t>
            </a:r>
          </a:p>
          <a:p>
            <a:pPr lvl="0"/>
            <a:r>
              <a:rPr/>
              <a:t>Вычислить пространство состояний, сформировать отчет о нем и построить граф.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Выполнение лабораторной работы</a:t>
            </a:r>
          </a:p>
          <a:p>
            <a:pPr lvl="0" indent="0" marL="0">
              <a:buNone/>
            </a:pPr>
            <a:r>
              <a:rPr b="1"/>
              <a:t>Постановка задачи</a:t>
            </a:r>
          </a:p>
          <a:p>
            <a:pPr lvl="0" indent="0" marL="0">
              <a:buNone/>
            </a:pPr>
            <a:r>
              <a:rPr/>
              <a:t>Пять мудрецов сидят за круглым столом и могут пребывать в двух состояниях – думать и есть. Между соседями лежит одна палочка для еды. Для приёма пищи необходимы две палочки. Палочки – пересекающийся ресурс. Необходимо синхронизировать процесс еды так, чтобы мудрецы не умерли с голода.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Выполнение лабораторной работы</a:t>
            </a:r>
          </a:p>
        </p:txBody>
      </p:sp>
      <p:pic>
        <p:nvPicPr>
          <p:cNvPr descr="image/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87800" y="203200"/>
            <a:ext cx="4279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Граф сети задачи об обедающих мудрецах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Выполнение лабораторной работы</a:t>
            </a:r>
          </a:p>
        </p:txBody>
      </p:sp>
      <p:pic>
        <p:nvPicPr>
          <p:cNvPr descr="image/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632200" y="203200"/>
            <a:ext cx="49784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Задание деклараций задачи об обедающих мудрецах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Выполнение лабораторной работы</a:t>
            </a:r>
          </a:p>
        </p:txBody>
      </p:sp>
      <p:pic>
        <p:nvPicPr>
          <p:cNvPr descr="image/3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064000" y="203200"/>
            <a:ext cx="41148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Модель задачи об обедающих мудрецах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Выполнение лабораторной работы</a:t>
            </a:r>
          </a:p>
        </p:txBody>
      </p:sp>
      <p:pic>
        <p:nvPicPr>
          <p:cNvPr descr="image/4.png" id="0" name="Picture 1"/>
          <p:cNvPicPr>
            <a:picLocks noGrp="1"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4191000" y="203200"/>
            <a:ext cx="38735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Запуск модели задачи об обедающих мудрецах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Упражнение</a:t>
            </a:r>
          </a:p>
          <a:p>
            <a:pPr lvl="0" indent="0">
              <a:buNone/>
            </a:pPr>
            <a:r>
              <a:rPr>
                <a:latin typeface="Courier"/>
              </a:rPr>
              <a:t> Statistics
------------------------------------------------------------------------
  State Space
     Nodes:  11
     Arcs:   30
     Secs:   0
     Status: Full
  Scc Graph
     Nodes:  1
     Arcs:   0
     Secs:   0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Упражнение</a:t>
            </a:r>
          </a:p>
          <a:p>
            <a:pPr lvl="0" indent="0">
              <a:buNone/>
            </a:pPr>
            <a:r>
              <a:rPr>
                <a:latin typeface="Courier"/>
              </a:rPr>
              <a:t> Boundedness Properties
------------------------------------------------------------------------
  Best Integer Bounds
                             Upper      Lower
     philosopher'philosopher_eats 1
                             2          0
     philosopher'philosopher_thinks 1
                             5          3
     philosopher'sticks_on_the_table 1
                             5          1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Упражнение</a:t>
            </a:r>
          </a:p>
        </p:txBody>
      </p:sp>
      <p:pic>
        <p:nvPicPr>
          <p:cNvPr descr="image/5.png" id="0" name="Picture 1"/>
          <p:cNvPicPr>
            <a:picLocks noGrp="1"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3568700" y="228600"/>
            <a:ext cx="5105400" cy="382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Граф пространства состояний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Выводы</a:t>
            </a:r>
          </a:p>
          <a:p>
            <a:pPr lvl="0" indent="0" marL="0">
              <a:buNone/>
            </a:pPr>
            <a:r>
              <a:rPr/>
              <a:t>В процессе выполнения данной лабораторной работы я реализовала модель задачи об обедающих мудрецах в CPN Tools.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10</dc:title>
  <dc:creator>Кадирова М. Р.</dc:creator>
  <cp:keywords/>
  <dcterms:created xsi:type="dcterms:W3CDTF">2025-06-15T12:04:02Z</dcterms:created>
  <dcterms:modified xsi:type="dcterms:W3CDTF">2025-06-15T12:04:02Z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header-includes">
    <vt:lpwstr/>
  </property>
  <property fmtid="{D5CDD505-2E9C-101B-9397-08002B2CF9AE}" pid="4" name="institute">
    <vt:lpwstr/>
  </property>
  <property fmtid="{D5CDD505-2E9C-101B-9397-08002B2CF9AE}" pid="5" name="section-titles">
    <vt:lpwstr>True</vt:lpwstr>
  </property>
  <property fmtid="{D5CDD505-2E9C-101B-9397-08002B2CF9AE}" pid="6" name="slide_level">
    <vt:lpwstr>2</vt:lpwstr>
  </property>
  <property fmtid="{D5CDD505-2E9C-101B-9397-08002B2CF9AE}" pid="7" name="subtitle">
    <vt:lpwstr>Задача об обедающих мудрецах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  <property fmtid="{D5CDD505-2E9C-101B-9397-08002B2CF9AE}" pid="10" name="toc-title">
    <vt:lpwstr>Содержание</vt:lpwstr>
  </property>
</Properties>
</file>