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1032225537@pfur.ru" TargetMode="External"/><Relationship Id="rId3" Type="http://schemas.openxmlformats.org/officeDocument/2006/relationships/hyperlink" Target="https://github.com/KMehrubon/IM/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Лабораторная работа №11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idx="1" type="subTitle"/>
              </p:nvPr>
            </p:nvSpPr>
            <p:spPr>
              <a:xfrm>
                <a:off x="1371600" y="2914650"/>
                <a:ext cx="6400800" cy="1314450"/>
              </a:xfrm>
            </p:spPr>
            <p:txBody>
              <a:bodyPr/>
              <a:lstStyle/>
              <a:p>
                <a:pPr lvl="0" indent="0" marL="0">
                  <a:buNone/>
                </a:pPr>
                <a:r>
                  <a:rPr/>
                  <a:t>Модель системы массового обслуживания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M</m:t>
                        </m:r>
                      </m:e>
                    </m:d>
                    <m:r>
                      <m:t>1</m:t>
                    </m:r>
                  </m:oMath>
                </a14:m>
                <a:br/>
                <a:br/>
                <a:r>
                  <a:rPr/>
                  <a:t>Кадирова М. Р.</a:t>
                </a:r>
              </a:p>
            </p:txBody>
          </p:sp>
        </mc:Choice>
      </mc:AlternateContent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84300" y="1193800"/>
            <a:ext cx="6362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Параметры элементов основного графа системы обработки заявок в очереди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65200" y="1193800"/>
            <a:ext cx="7213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Параметры элементов генератора заявок системы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193800"/>
            <a:ext cx="5778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Параметры элементов обработчика заявок системы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Мониторинг параметров моделируемой системы</a:t>
            </a:r>
          </a:p>
        </p:txBody>
      </p:sp>
      <p:pic>
        <p:nvPicPr>
          <p:cNvPr descr="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193800"/>
            <a:ext cx="7531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Функция Predicate монитора Ostanovka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Мониторинг параметров моделируемой системы</a:t>
            </a:r>
          </a:p>
        </p:txBody>
      </p:sp>
      <p:pic>
        <p:nvPicPr>
          <p:cNvPr descr="image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1193800"/>
            <a:ext cx="7620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Функция Observer монитора Queue Delay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Мониторинг параметров моделируемой системы</a:t>
            </a:r>
          </a:p>
        </p:txBody>
      </p:sp>
      <p:pic>
        <p:nvPicPr>
          <p:cNvPr descr="image/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193800"/>
            <a:ext cx="5943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Файл Queue_Delay.log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Мониторинг параметров моделируемой системы</a:t>
            </a:r>
          </a:p>
        </p:txBody>
      </p:sp>
      <p:pic>
        <p:nvPicPr>
          <p:cNvPr descr="image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193800"/>
            <a:ext cx="3848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График изменения задержки в очереди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Мониторинг параметров моделируемой системы</a:t>
            </a:r>
          </a:p>
        </p:txBody>
      </p:sp>
      <p:pic>
        <p:nvPicPr>
          <p:cNvPr descr="image/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01700" y="1193800"/>
            <a:ext cx="7340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Функция Observer монитора Queue Delay Real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Мониторинг параметров моделируемой системы</a:t>
            </a:r>
          </a:p>
        </p:txBody>
      </p:sp>
      <p:pic>
        <p:nvPicPr>
          <p:cNvPr descr="image/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193800"/>
            <a:ext cx="3073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Содержимое Queue_Delay_Real.log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Мониторинг параметров моделируемой системы</a:t>
            </a:r>
          </a:p>
        </p:txBody>
      </p:sp>
      <p:pic>
        <p:nvPicPr>
          <p:cNvPr descr="image/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58900"/>
            <a:ext cx="82296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Функция Observer монитора Long Delay Time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Информация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Мониторинг параметров моделируемой системы</a:t>
            </a:r>
          </a:p>
        </p:txBody>
      </p:sp>
      <p:pic>
        <p:nvPicPr>
          <p:cNvPr descr="image/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70000"/>
            <a:ext cx="8229600" cy="271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Определение longdelaytime в декларациях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Мониторинг параметров моделируемой системы</a:t>
            </a:r>
          </a:p>
        </p:txBody>
      </p:sp>
      <p:pic>
        <p:nvPicPr>
          <p:cNvPr descr="image/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49600" y="1193800"/>
            <a:ext cx="2832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Содержимое Long_Delay_Time.log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Мониторинг параметров моделируемой системы</a:t>
            </a:r>
          </a:p>
        </p:txBody>
      </p:sp>
      <p:pic>
        <p:nvPicPr>
          <p:cNvPr descr="image/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Периоды времени, когда значения задержки в очереди превышали заданное значение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Выводы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В процессе выполнения данной лабораторной работы я реализовала модель системы массового обслуживания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M</m:t>
                        </m:r>
                      </m:e>
                    </m:d>
                    <m:r>
                      <m:t>1</m:t>
                    </m:r>
                  </m:oMath>
                </a14:m>
                <a:r>
                  <a:rPr/>
                  <a:t> в CPN Tools.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>
                <a:solidFill>
                  <a:srgbClr val="F8F1E0"/>
                </a:solidFill>
              </a:rPr>
              <a:t>Кадирова Мехрубон Рахматжоновна</a:t>
            </a:r>
          </a:p>
          <a:p>
            <a:pPr lvl="0"/>
            <a:r>
              <a:rPr>
                <a:solidFill>
                  <a:srgbClr val="F8F1E0"/>
                </a:solidFill>
              </a:rPr>
              <a:t>студентка</a:t>
            </a:r>
          </a:p>
          <a:p>
            <a:pPr lvl="0"/>
            <a:r>
              <a:rPr>
                <a:solidFill>
                  <a:srgbClr val="F8F1E0"/>
                </a:solidFill>
              </a:rPr>
              <a:t>Российский университет дружбы народов</a:t>
            </a:r>
          </a:p>
          <a:p>
            <a:pPr lvl="0"/>
            <a:r>
              <a:rPr>
                <a:solidFill>
                  <a:srgbClr val="F8F1E0"/>
                </a:solidFill>
                <a:hlinkClick r:id="rId2"/>
              </a:rPr>
              <a:t>1032225537@pfur.ru</a:t>
            </a:r>
          </a:p>
          <a:p>
            <a:pPr lvl="0"/>
            <a:r>
              <a:rPr>
                <a:solidFill>
                  <a:srgbClr val="F8F1E0"/>
                </a:solidFill>
                <a:hlinkClick r:id="rId3"/>
              </a:rPr>
              <a:t>https://github.com/KMehrubon/IM/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Вводная часть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Цель работы</a:t>
                </a:r>
              </a:p>
              <a:p>
                <a:pPr lvl="0" indent="0" marL="0">
                  <a:buNone/>
                </a:pPr>
                <a:r>
                  <a:rPr/>
                  <a:t>Реализовать модель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M</m:t>
                        </m:r>
                      </m:e>
                    </m:d>
                    <m:r>
                      <m:t>1</m:t>
                    </m:r>
                  </m:oMath>
                </a14:m>
                <a:r>
                  <a:rPr/>
                  <a:t> в CPN tools.</a:t>
                </a:r>
              </a:p>
              <a:p>
                <a:pPr lvl="0" indent="0" marL="0">
                  <a:buNone/>
                </a:pPr>
                <a:r>
                  <a:rPr b="1"/>
                  <a:t>Задание</a:t>
                </a:r>
              </a:p>
              <a:p>
                <a:pPr lvl="0"/>
                <a:r>
                  <a:rPr/>
                  <a:t>Реализовать в CPN Tools модель системы массового обслуживания M|M|1.</a:t>
                </a:r>
              </a:p>
              <a:p>
                <a:pPr lvl="0"/>
                <a:r>
                  <a:rPr/>
                  <a:t>Настроить мониторинг параметров моделируемой системы и нарисовать графики очереди.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>
                <a:solidFill>
                  <a:srgbClr val="F8F1E0"/>
                </a:solidFill>
              </a:rPr>
              <a:t>Постановка задачи</a:t>
            </a:r>
          </a:p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 систему поступает поток заявок двух типов, распределённый по пуассоновскому закону. Заявки поступают в очередь сервера на обработку. Дисциплина очереди - FIFO. Если сервер находится в режиме ожидания (нет заявок на сервере), то заявка поступает на обработку сервером.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1193800"/>
            <a:ext cx="596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Граф сети системы обработки заявок в очереди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44600" y="1193800"/>
            <a:ext cx="6642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Граф генератора заявок системы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31900" y="1193800"/>
            <a:ext cx="6667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Граф процесса обработки заявок на сервере системы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97200" y="1193800"/>
            <a:ext cx="3149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Задание деклараций системы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№11</dc:title>
  <dc:creator>Кадирова М. Р.</dc:creator>
  <cp:keywords/>
  <dcterms:created xsi:type="dcterms:W3CDTF">2025-06-15T11:28:36Z</dcterms:created>
  <dcterms:modified xsi:type="dcterms:W3CDTF">2025-06-15T11:28:36Z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header-includes">
    <vt:lpwstr/>
  </property>
  <property fmtid="{D5CDD505-2E9C-101B-9397-08002B2CF9AE}" pid="4" name="institute">
    <vt:lpwstr/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subtitle">
    <vt:lpwstr>Модель системы массового обслуживания M|M|1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  <property fmtid="{D5CDD505-2E9C-101B-9397-08002B2CF9AE}" pid="10" name="toc-title">
    <vt:lpwstr>Содержание</vt:lpwstr>
  </property>
</Properties>
</file>