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1032225537@pfur.ru" TargetMode="External"/><Relationship Id="rId3" Type="http://schemas.openxmlformats.org/officeDocument/2006/relationships/hyperlink" Target="https://github.com/KMehrubon/IM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Лабораторная работа 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«хищник–жертва»</a:t>
            </a:r>
            <a:br/>
            <a:br/>
            <a:r>
              <a:rPr>
                <a:solidFill>
                  <a:srgbClr val="F8F1E0"/>
                </a:solidFill>
              </a:rPr>
              <a:t>Кадирова М. Р.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в xcos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5300" y="1193800"/>
            <a:ext cx="560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Задание параметров моделирования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в xcos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76500" y="1193800"/>
            <a:ext cx="4191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457200" y="4076700"/>
                <a:ext cx="82296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Динамика изменения численности хищников и жертв модели Лотки-Вольтерры при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в xcos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193800"/>
            <a:ext cx="405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457200" y="4076700"/>
                <a:ext cx="82296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Фазовый портрет модели Лотки-Вольтерры при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с помощью блока Modelica в xcos</a:t>
            </a:r>
          </a:p>
        </p:txBody>
      </p:sp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193800"/>
            <a:ext cx="3886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«хищник–жертва» в xcos с применением блока Modelica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с помощью блока Modelica в xcos</a:t>
            </a:r>
          </a:p>
        </p:txBody>
      </p:sp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193800"/>
            <a:ext cx="300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Параметры блока Modelica для модели “хищник–жертва”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с помощью блока Modelica в xcos</a:t>
            </a:r>
          </a:p>
        </p:txBody>
      </p:sp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Параметры блока Modelica для модели “хищник–жертва”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с помощью блока Modelica в xcos</a:t>
            </a:r>
          </a:p>
        </p:txBody>
      </p:sp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56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457200" y="4076700"/>
                <a:ext cx="82296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Динамика изменения численности хищников и жертв модели Лотки-Вольтерры при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с помощью блока Modelica в xcos</a:t>
            </a:r>
          </a:p>
        </p:txBody>
      </p:sp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193800"/>
            <a:ext cx="4368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457200" y="4076700"/>
                <a:ext cx="82296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Фазовый портрет модели Лотки-Вольтерры при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  parameter Real a = 2;
  parameter Real b = 1;
  parameter Real c = 0.3;
  parameter Real d = 1;
  parameter Real x0 = 2;
  parameter Real y0 = 1;
  Real x(start=x0);
  Real y(start=y0);
equation
    der(x) = a*x - b*x*y;
    der(y) = c*x*y - d*y;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69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457200" y="4076700"/>
                <a:ext cx="82296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Динамика изменения численности хищников и жертв модели Лотки-Вольтерры при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Информация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69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" name="TextBox 3"/>
              <p:cNvSpPr txBox="1"/>
              <p:nvPr/>
            </p:nvSpPr>
            <p:spPr>
              <a:xfrm>
                <a:off x="457200" y="4076700"/>
                <a:ext cx="8229600" cy="508000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lvl="0" indent="0" marL="0" algn="ctr">
                  <a:buNone/>
                </a:pPr>
                <a:r>
                  <a:rPr/>
                  <a:t>Фазовый портрет модели Лотки-Вольтерры при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0.3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x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,</m:t>
                    </m:r>
                    <m:r>
                      <m:t>y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</m:oMath>
                </a14:m>
              </a:p>
            </p:txBody>
          </p:sp>
        </mc:Choice>
      </mc:AlternateContent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 процессе выполнения данной лабораторной реализована модель “хищник-жертва” в </a:t>
            </a:r>
            <a:r>
              <a:rPr i="1">
                <a:solidFill>
                  <a:srgbClr val="F8F1E0"/>
                </a:solidFill>
              </a:rPr>
              <a:t>xcos</a:t>
            </a:r>
            <a:r>
              <a:rPr>
                <a:solidFill>
                  <a:srgbClr val="F8F1E0"/>
                </a:solidFill>
              </a:rPr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solidFill>
                  <a:srgbClr val="F8F1E0"/>
                </a:solidFill>
              </a:rPr>
              <a:t>Кадирова Мехрубон Рахматжоновна</a:t>
            </a:r>
          </a:p>
          <a:p>
            <a:pPr lvl="0"/>
            <a:r>
              <a:rPr>
                <a:solidFill>
                  <a:srgbClr val="F8F1E0"/>
                </a:solidFill>
              </a:rPr>
              <a:t>студентка</a:t>
            </a:r>
          </a:p>
          <a:p>
            <a:pPr lvl="0"/>
            <a:r>
              <a:rPr>
                <a:solidFill>
                  <a:srgbClr val="F8F1E0"/>
                </a:solidFill>
              </a:rPr>
              <a:t>Российский университет дружбы народов</a:t>
            </a:r>
          </a:p>
          <a:p>
            <a:pPr lvl="0"/>
            <a:r>
              <a:rPr>
                <a:solidFill>
                  <a:srgbClr val="F8F1E0"/>
                </a:solidFill>
                <a:hlinkClick r:id="rId2"/>
              </a:rPr>
              <a:t>1032225537@pfur.ru</a:t>
            </a:r>
          </a:p>
          <a:p>
            <a:pPr lvl="0"/>
            <a:r>
              <a:rPr>
                <a:solidFill>
                  <a:srgbClr val="F8F1E0"/>
                </a:solidFill>
                <a:hlinkClick r:id="rId3"/>
              </a:rPr>
              <a:t>https://github.com/KMehrubon/IM/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Реализовать модель “хищник-жертва” в </a:t>
            </a:r>
            <a:r>
              <a:rPr i="1">
                <a:solidFill>
                  <a:srgbClr val="F8F1E0"/>
                </a:solidFill>
              </a:rPr>
              <a:t>xcos</a:t>
            </a:r>
            <a:r>
              <a:rPr>
                <a:solidFill>
                  <a:srgbClr val="F8F1E0"/>
                </a:solidFill>
              </a:rPr>
              <a:t>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</a:rPr>
              <a:t>Реализовать модель “хищник-жертва” в xcos;</a:t>
            </a:r>
          </a:p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</a:rPr>
              <a:t>Реализовать модель “хищник-жертва” с помощью блока Modelica в xcos;</a:t>
            </a:r>
          </a:p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</a:rPr>
              <a:t>Реализовать модель “хищник-жертва” в OpenModelica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a</m:t>
                                </m:r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b</m:t>
                                </m:r>
                                <m:r>
                                  <m:t>x</m:t>
                                </m:r>
                                <m:r>
                                  <m:t>y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c</m:t>
                                </m:r>
                                <m:r>
                                  <m:t>x</m:t>
                                </m:r>
                                <m:r>
                                  <m:t>y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d</m:t>
                                </m:r>
                                <m:r>
                                  <m:t>y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где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— количество жертв; </a:t>
                </a:r>
                <a14:m>
                  <m:oMath xmlns:m="http://schemas.openxmlformats.org/officeDocument/2006/math">
                    <m:r>
                      <m:t>y</m:t>
                    </m:r>
                  </m:oMath>
                </a14:m>
                <a:r>
                  <a:rPr/>
                  <a:t> — количество хищников;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,</m:t>
                    </m:r>
                    <m:r>
                      <m:t>b</m:t>
                    </m:r>
                    <m:r>
                      <m:rPr>
                        <m:sty m:val="p"/>
                      </m:rPr>
                      <m:t>,</m:t>
                    </m:r>
                    <m:r>
                      <m:t>c</m:t>
                    </m:r>
                    <m:r>
                      <m:rPr>
                        <m:sty m:val="p"/>
                      </m:rPr>
                      <m:t>,</m:t>
                    </m:r>
                    <m:r>
                      <m:t>d</m:t>
                    </m:r>
                  </m:oMath>
                </a14:m>
                <a:r>
                  <a:rPr/>
                  <a:t> — коэффициенты, отражающие взаимодействия между видами.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в xcos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Задание переменных окружения в xcos для модели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в xcos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«хищник–жертва» в xcos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Реализация модели в xcos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43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Задание начальных значений в блоках интегрирования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6</dc:title>
  <dc:creator>Кадирова М. Р.</dc:creator>
  <cp:keywords/>
  <dcterms:created xsi:type="dcterms:W3CDTF">2025-06-15T11:18:29Z</dcterms:created>
  <dcterms:modified xsi:type="dcterms:W3CDTF">2025-06-15T11:18:29Z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header-includes">
    <vt:lpwstr/>
  </property>
  <property fmtid="{D5CDD505-2E9C-101B-9397-08002B2CF9AE}" pid="6" name="institute">
    <vt:lpwstr/>
  </property>
  <property fmtid="{D5CDD505-2E9C-101B-9397-08002B2CF9AE}" pid="7" name="section-titles">
    <vt:lpwstr>True</vt:lpwstr>
  </property>
  <property fmtid="{D5CDD505-2E9C-101B-9397-08002B2CF9AE}" pid="8" name="slide_level">
    <vt:lpwstr>2</vt:lpwstr>
  </property>
  <property fmtid="{D5CDD505-2E9C-101B-9397-08002B2CF9AE}" pid="9" name="subtitle">
    <vt:lpwstr>Модель «хищник–жертва»</vt:lpwstr>
  </property>
  <property fmtid="{D5CDD505-2E9C-101B-9397-08002B2CF9AE}" pid="10" name="theme">
    <vt:lpwstr>metropolis</vt:lpwstr>
  </property>
  <property fmtid="{D5CDD505-2E9C-101B-9397-08002B2CF9AE}" pid="11" name="toc">
    <vt:lpwstr>False</vt:lpwstr>
  </property>
  <property fmtid="{D5CDD505-2E9C-101B-9397-08002B2CF9AE}" pid="12" name="toc-title">
    <vt:lpwstr>Содержание</vt:lpwstr>
  </property>
</Properties>
</file>