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M|M|1|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1193800"/>
            <a:ext cx="408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Динамика размера очереди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49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Поступление и обработка заявок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В процессе выполнения данной лабораторной работы я рассмотрела пример моделирования в </a:t>
                </a:r>
                <a:r>
                  <a:rPr i="1"/>
                  <a:t>xcos</a:t>
                </a:r>
                <a:r>
                  <a:rPr/>
                  <a:t> системы массового обслуживания типа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  <m:r>
                      <m:rPr>
                        <m:sty m:val="p"/>
                      </m:rPr>
                      <m:t>|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Рассмотреть пример моделирования в </a:t>
                </a:r>
                <a:r>
                  <a:rPr i="1"/>
                  <a:t>xcos</a:t>
                </a:r>
                <a:r>
                  <a:rPr/>
                  <a:t> системы массового обслуживания типа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  <m:r>
                      <m:rPr>
                        <m:sty m:val="p"/>
                      </m:rPr>
                      <m:t>|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Реализовать модель системы массового обслуживания типа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  <m:r>
                      <m:rPr>
                        <m:sty m:val="p"/>
                      </m:rPr>
                      <m:t>|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Построить график поступления и обработки заявок;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Построить график динамики размера очереди.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переменных окружения в xcos для модели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1193800"/>
            <a:ext cx="347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Суперблок, моделирующий поступление заявок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1193800"/>
            <a:ext cx="332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Суперблок, моделирующий обработку заявок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Модель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  <m:r>
                      <m:rPr>
                        <m:sty m:val="p"/>
                      </m:rPr>
                      <m:t>|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 в xcos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7</dc:title>
  <dc:creator>Кадирова М. Р.</dc:creator>
  <cp:keywords/>
  <dcterms:created xsi:type="dcterms:W3CDTF">2025-06-15T11:19:01Z</dcterms:created>
  <dcterms:modified xsi:type="dcterms:W3CDTF">2025-06-15T11:19:01Z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Модель M|M|1|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