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№9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«Накорми студентов»</a:t>
            </a:r>
            <a:br/>
            <a:br/>
            <a:r>
              <a:rPr>
                <a:solidFill>
                  <a:srgbClr val="F8F1E0"/>
                </a:solidFill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 Statistics
------------------------------------------------------------------------
  State Space
     Nodes:  4
     Arcs:   3
     Secs:   0
     Status: Full
  Scc Graph
     Nodes:  4
     Arcs:   3
     Secs:   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 Boundedness Properties
------------------------------------------------------------------------
  Best Integer Bounds
                             Upper      Lower
     nakormi_studenta'food 1 5          2
     nakormi_studenta'hungry_student 1
                             3          0
     nakormi_studenta'satisfied_student 1
                             3          0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193800"/>
            <a:ext cx="346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Пространство состояний для модели «Накорми студентов»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 процессе выполнения данной лабораторной работы я реализовала модель “Накорми студентов” в CPN Tools.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>
                <a:solidFill>
                  <a:srgbClr val="F8F1E0"/>
                </a:solidFill>
              </a:rPr>
              <a:t>Цель работы</a:t>
            </a:r>
          </a:p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Реализовать модель “Накорми студентов” в CPN Tools.</a:t>
            </a:r>
          </a:p>
          <a:p>
            <a:pPr lvl="0" indent="0" marL="0">
              <a:buNone/>
            </a:pPr>
            <a:r>
              <a:rPr b="1">
                <a:solidFill>
                  <a:srgbClr val="F8F1E0"/>
                </a:solidFill>
              </a:rPr>
              <a:t>Задание</a:t>
            </a:r>
          </a:p>
          <a:p>
            <a:pPr lvl="0"/>
            <a:r>
              <a:rPr>
                <a:solidFill>
                  <a:srgbClr val="F8F1E0"/>
                </a:solidFill>
              </a:rPr>
              <a:t>Реализовать модель “Накорми студентов” в CPN Tools;</a:t>
            </a:r>
          </a:p>
          <a:p>
            <a:pPr lvl="0"/>
            <a:r>
              <a:rPr>
                <a:solidFill>
                  <a:srgbClr val="F8F1E0"/>
                </a:solidFill>
              </a:rPr>
              <a:t>Вычислить пространство состояний, сформировать отчет о нем и построить граф.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Рассмотрим пример студентов, обедающих пирогами. Голодный студент становится сытым после того, как съедает пирог.</a:t>
            </a:r>
          </a:p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Таким образом, имеем:</a:t>
            </a:r>
          </a:p>
          <a:p>
            <a:pPr lvl="0"/>
            <a:r>
              <a:rPr>
                <a:solidFill>
                  <a:srgbClr val="F8F1E0"/>
                </a:solidFill>
              </a:rPr>
              <a:t>два типа фишек: «пироги» и «студенты»;</a:t>
            </a:r>
          </a:p>
          <a:p>
            <a:pPr lvl="0"/>
            <a:r>
              <a:rPr>
                <a:solidFill>
                  <a:srgbClr val="F8F1E0"/>
                </a:solidFill>
              </a:rPr>
              <a:t>три позиции: «голодный студент», «пирожки», «сытый студент»;</a:t>
            </a:r>
          </a:p>
          <a:p>
            <a:pPr lvl="0"/>
            <a:r>
              <a:rPr>
                <a:solidFill>
                  <a:srgbClr val="F8F1E0"/>
                </a:solidFill>
              </a:rPr>
              <a:t>один переход: «съесть пирожок».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0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 сети модели «Накорми студентов»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193800"/>
            <a:ext cx="509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Декларации модели «Накорми студентов»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79700" y="1193800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«Накорми студентов»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193800"/>
            <a:ext cx="4368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Запуск модели «Накорми студентов»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№9</dc:title>
  <dc:creator>Кадирова М. Р.</dc:creator>
  <cp:keywords/>
  <dcterms:created xsi:type="dcterms:W3CDTF">2025-06-15T11:26:51Z</dcterms:created>
  <dcterms:modified xsi:type="dcterms:W3CDTF">2025-06-15T11:26:51Z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header-includes">
    <vt:lpwstr/>
  </property>
  <property fmtid="{D5CDD505-2E9C-101B-9397-08002B2CF9AE}" pid="4" name="institute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subtitle">
    <vt:lpwstr>Модель «Накорми студентов»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  <property fmtid="{D5CDD505-2E9C-101B-9397-08002B2CF9AE}" pid="10" name="toc-title">
    <vt:lpwstr>Содержание</vt:lpwstr>
  </property>
</Properties>
</file>