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6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942C-72EE-4F81-9A85-EEEFDA1318D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4312-2D99-4759-9DD7-1E6B6392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4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A59C-E53A-4CD7-8885-ADAE489B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Finding the Best Pizza in Town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57CBD-E8F7-4800-B8DD-F6852E91D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Miller</a:t>
            </a:r>
          </a:p>
        </p:txBody>
      </p:sp>
    </p:spTree>
    <p:extLst>
      <p:ext uri="{BB962C8B-B14F-4D97-AF65-F5344CB8AC3E}">
        <p14:creationId xmlns:p14="http://schemas.microsoft.com/office/powerpoint/2010/main" val="27827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2980-D3FA-457F-8ABA-35704F5F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1C7F-65AF-42C1-AE8A-1C622A25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seems to be looking for the ‘best pizza in town’</a:t>
            </a:r>
          </a:p>
          <a:p>
            <a:r>
              <a:rPr lang="en-US" dirty="0"/>
              <a:t>In general, consumers want the very best of whatever type of food they desire</a:t>
            </a:r>
          </a:p>
          <a:p>
            <a:r>
              <a:rPr lang="en-US" dirty="0"/>
              <a:t>Information can be used for marketing purposes of a particular restaurant, or for recommendation apps or search engines</a:t>
            </a:r>
          </a:p>
          <a:p>
            <a:r>
              <a:rPr lang="en-US" dirty="0"/>
              <a:t>Objective decision based on the subjective input of consumers</a:t>
            </a:r>
          </a:p>
          <a:p>
            <a:r>
              <a:rPr lang="en-US" dirty="0"/>
              <a:t>I tried to find the answer to this question for Rochester, MN where I live</a:t>
            </a:r>
          </a:p>
        </p:txBody>
      </p:sp>
    </p:spTree>
    <p:extLst>
      <p:ext uri="{BB962C8B-B14F-4D97-AF65-F5344CB8AC3E}">
        <p14:creationId xmlns:p14="http://schemas.microsoft.com/office/powerpoint/2010/main" val="29347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214-62AC-4C63-8F12-3C389784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D999-C3A7-4207-B62A-DDAF1B4C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577729" cy="4179337"/>
          </a:xfrm>
        </p:spPr>
        <p:txBody>
          <a:bodyPr>
            <a:normAutofit/>
          </a:bodyPr>
          <a:lstStyle/>
          <a:p>
            <a:r>
              <a:rPr lang="en-US" dirty="0"/>
              <a:t>Geospatial data from the Foursquare API</a:t>
            </a:r>
          </a:p>
          <a:p>
            <a:r>
              <a:rPr lang="en-US" dirty="0"/>
              <a:t>Limited available calls per day limited data available for use</a:t>
            </a:r>
          </a:p>
          <a:p>
            <a:r>
              <a:rPr lang="en-US" dirty="0"/>
              <a:t>Used the following data specifically for decision making:</a:t>
            </a:r>
          </a:p>
          <a:p>
            <a:pPr lvl="1"/>
            <a:r>
              <a:rPr lang="en-US" dirty="0"/>
              <a:t>Latitude and Longitude data for Rochester, MN and venues</a:t>
            </a:r>
            <a:endParaRPr lang="en-US" sz="1600" dirty="0"/>
          </a:p>
          <a:p>
            <a:pPr lvl="1"/>
            <a:r>
              <a:rPr lang="en-US" dirty="0"/>
              <a:t>Venue Name</a:t>
            </a:r>
            <a:endParaRPr lang="en-US" sz="1600" dirty="0"/>
          </a:p>
          <a:p>
            <a:pPr lvl="1"/>
            <a:r>
              <a:rPr lang="en-US" dirty="0"/>
              <a:t>Venue Category</a:t>
            </a:r>
            <a:endParaRPr lang="en-US" sz="1400" dirty="0"/>
          </a:p>
          <a:p>
            <a:pPr lvl="1"/>
            <a:r>
              <a:rPr lang="en-US" dirty="0"/>
              <a:t>Venue Rating</a:t>
            </a:r>
            <a:endParaRPr lang="en-US" sz="1600" dirty="0"/>
          </a:p>
          <a:p>
            <a:pPr lvl="1"/>
            <a:r>
              <a:rPr lang="en-US" dirty="0"/>
              <a:t>Venue Number of Likes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06262-8731-4561-A1C2-EC95BBD2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336873"/>
            <a:ext cx="4542220" cy="23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9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B2DF-F99F-41D5-AF5A-18767688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ACAA-DE3A-405E-91B1-1FA7B3D7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415679" cy="3599316"/>
          </a:xfrm>
        </p:spPr>
        <p:txBody>
          <a:bodyPr/>
          <a:lstStyle/>
          <a:p>
            <a:r>
              <a:rPr lang="en-US" dirty="0"/>
              <a:t>Thirty pizza places in Rochester, MN</a:t>
            </a:r>
          </a:p>
          <a:p>
            <a:pPr lvl="1"/>
            <a:r>
              <a:rPr lang="en-US" dirty="0"/>
              <a:t>Sixteen pizza places left after removing restaurants with no available ratings</a:t>
            </a:r>
          </a:p>
          <a:p>
            <a:pPr lvl="1"/>
            <a:r>
              <a:rPr lang="en-US" dirty="0"/>
              <a:t>All thirty pizza places represented as blue dots on the map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D785C-F378-432D-8450-279713D2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6110"/>
            <a:ext cx="5944115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E1BE-293D-49D0-A30E-37FB0A8C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70D2-97E5-4BF5-82F5-7486E30E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96579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Pizza North has the highest user rating at 8.4</a:t>
            </a:r>
          </a:p>
          <a:p>
            <a:r>
              <a:rPr lang="en-US" dirty="0"/>
              <a:t>Pasquale’s Neighborhood Pizzeria is a close second with a 8.3 user rating</a:t>
            </a:r>
          </a:p>
          <a:p>
            <a:r>
              <a:rPr lang="en-US" dirty="0"/>
              <a:t>Number of likes used as a tiebreaker since ratings are so close</a:t>
            </a:r>
          </a:p>
          <a:p>
            <a:pPr lvl="1"/>
            <a:r>
              <a:rPr lang="en-US" dirty="0"/>
              <a:t>Mr. Pizza North – 40 likes</a:t>
            </a:r>
          </a:p>
          <a:p>
            <a:pPr lvl="1"/>
            <a:r>
              <a:rPr lang="en-US" dirty="0"/>
              <a:t>Pasquale’s Neighborhood Pizzeria – 18 likes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3969D-8C24-4308-BBA0-F6CDE956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314851"/>
            <a:ext cx="4060288" cy="362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0100C-CA9E-448A-84A0-F5F21B78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079" y="3356175"/>
            <a:ext cx="2298391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80EC-8A5A-45A4-A487-7C068B42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7EBB-371D-4571-8588-FA8D0AA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Pizza North has the best pizza in town according to my methodology</a:t>
            </a:r>
          </a:p>
          <a:p>
            <a:r>
              <a:rPr lang="en-US" dirty="0"/>
              <a:t>Methodology was very simple and has obvious areas for improvement</a:t>
            </a:r>
          </a:p>
          <a:p>
            <a:pPr lvl="1"/>
            <a:r>
              <a:rPr lang="en-US" dirty="0"/>
              <a:t>Would like to include number of dislikes</a:t>
            </a:r>
          </a:p>
          <a:p>
            <a:pPr lvl="1"/>
            <a:r>
              <a:rPr lang="en-US" dirty="0"/>
              <a:t>User tips would provide deeper insight into pizza quality</a:t>
            </a:r>
          </a:p>
          <a:p>
            <a:pPr lvl="1"/>
            <a:r>
              <a:rPr lang="en-US" dirty="0"/>
              <a:t>Ratings and likes take factors other than pizza into account such as customer service and facility</a:t>
            </a:r>
          </a:p>
          <a:p>
            <a:pPr lvl="1"/>
            <a:r>
              <a:rPr lang="en-US" dirty="0"/>
              <a:t>Pizza chains show up multiple times but serve the same pizza</a:t>
            </a:r>
          </a:p>
        </p:txBody>
      </p:sp>
    </p:spTree>
    <p:extLst>
      <p:ext uri="{BB962C8B-B14F-4D97-AF65-F5344CB8AC3E}">
        <p14:creationId xmlns:p14="http://schemas.microsoft.com/office/powerpoint/2010/main" val="30104596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</TotalTime>
  <Words>277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Finding the Best Pizza in Town </vt:lpstr>
      <vt:lpstr>Business Problem</vt:lpstr>
      <vt:lpstr>Data</vt:lpstr>
      <vt:lpstr>Analysis</vt:lpstr>
      <vt:lpstr>Analysis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Pizza in Town</dc:title>
  <dc:creator>Kevin Miller</dc:creator>
  <cp:lastModifiedBy>Kevin Miller</cp:lastModifiedBy>
  <cp:revision>5</cp:revision>
  <dcterms:created xsi:type="dcterms:W3CDTF">2019-10-09T20:28:14Z</dcterms:created>
  <dcterms:modified xsi:type="dcterms:W3CDTF">2019-10-09T21:01:31Z</dcterms:modified>
</cp:coreProperties>
</file>