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9" r:id="rId2"/>
    <p:sldId id="277" r:id="rId3"/>
    <p:sldId id="267" r:id="rId4"/>
    <p:sldId id="279" r:id="rId5"/>
    <p:sldId id="273" r:id="rId6"/>
    <p:sldId id="283" r:id="rId7"/>
    <p:sldId id="284" r:id="rId8"/>
    <p:sldId id="278" r:id="rId9"/>
    <p:sldId id="285" r:id="rId10"/>
    <p:sldId id="281" r:id="rId11"/>
    <p:sldId id="286" r:id="rId12"/>
    <p:sldId id="289" r:id="rId13"/>
    <p:sldId id="270" r:id="rId14"/>
    <p:sldId id="290" r:id="rId15"/>
    <p:sldId id="282" r:id="rId16"/>
    <p:sldId id="288" r:id="rId17"/>
    <p:sldId id="28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FF0B1-9D8B-4112-8309-59DEDA03C91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413CA59-ABCC-438F-99AA-604D962675D7}">
      <dgm:prSet phldrT="[텍스트]" custT="1"/>
      <dgm:spPr/>
      <dgm:t>
        <a:bodyPr/>
        <a:lstStyle/>
        <a:p>
          <a:pPr latinLnBrk="1"/>
          <a:r>
            <a:rPr lang="en-US" altLang="ko-KR" sz="3300" dirty="0"/>
            <a:t>25</a:t>
          </a:r>
          <a:endParaRPr lang="ko-KR" altLang="en-US" sz="3300" dirty="0"/>
        </a:p>
      </dgm:t>
    </dgm:pt>
    <dgm:pt modelId="{DE6B16C0-56F9-4281-8B31-E0EDC50AD15E}" type="parTrans" cxnId="{ADEB6CA8-7812-42B6-9993-4ADCC4692A81}">
      <dgm:prSet/>
      <dgm:spPr/>
      <dgm:t>
        <a:bodyPr/>
        <a:lstStyle/>
        <a:p>
          <a:pPr latinLnBrk="1"/>
          <a:endParaRPr lang="ko-KR" altLang="en-US"/>
        </a:p>
      </dgm:t>
    </dgm:pt>
    <dgm:pt modelId="{5BB25E0B-B95D-4FC0-BCD0-6A20204B717F}" type="sibTrans" cxnId="{ADEB6CA8-7812-42B6-9993-4ADCC4692A81}">
      <dgm:prSet/>
      <dgm:spPr/>
      <dgm:t>
        <a:bodyPr/>
        <a:lstStyle/>
        <a:p>
          <a:pPr latinLnBrk="1"/>
          <a:endParaRPr lang="ko-KR" altLang="en-US"/>
        </a:p>
      </dgm:t>
    </dgm:pt>
    <dgm:pt modelId="{E5047FD9-ED93-4A54-BFBF-7D1014EC9EB8}">
      <dgm:prSet phldrT="[텍스트]" custT="1"/>
      <dgm:spPr/>
      <dgm:t>
        <a:bodyPr/>
        <a:lstStyle/>
        <a:p>
          <a:pPr latinLnBrk="1"/>
          <a:r>
            <a:rPr lang="en-US" altLang="ko-KR" sz="3300" dirty="0"/>
            <a:t>24</a:t>
          </a:r>
          <a:endParaRPr lang="ko-KR" altLang="en-US" sz="3300" dirty="0"/>
        </a:p>
      </dgm:t>
    </dgm:pt>
    <dgm:pt modelId="{74847E67-E8EC-4EE2-8C77-48D3153F8C45}" type="parTrans" cxnId="{69DFD7D2-FC68-47E8-AD2F-5175D74854E6}">
      <dgm:prSet/>
      <dgm:spPr/>
      <dgm:t>
        <a:bodyPr/>
        <a:lstStyle/>
        <a:p>
          <a:pPr latinLnBrk="1"/>
          <a:endParaRPr lang="ko-KR" altLang="en-US"/>
        </a:p>
      </dgm:t>
    </dgm:pt>
    <dgm:pt modelId="{AA151E06-1FE9-4E5B-828A-2185D499632D}" type="sibTrans" cxnId="{69DFD7D2-FC68-47E8-AD2F-5175D74854E6}">
      <dgm:prSet/>
      <dgm:spPr/>
      <dgm:t>
        <a:bodyPr/>
        <a:lstStyle/>
        <a:p>
          <a:pPr latinLnBrk="1"/>
          <a:endParaRPr lang="ko-KR" altLang="en-US"/>
        </a:p>
      </dgm:t>
    </dgm:pt>
    <dgm:pt modelId="{2C008896-381C-42B2-85A2-0A13881244FE}">
      <dgm:prSet phldrT="[텍스트]" custT="1"/>
      <dgm:spPr/>
      <dgm:t>
        <a:bodyPr/>
        <a:lstStyle/>
        <a:p>
          <a:pPr latinLnBrk="1"/>
          <a:r>
            <a:rPr lang="en-US" altLang="ko-KR" sz="3300" dirty="0"/>
            <a:t>23</a:t>
          </a:r>
          <a:endParaRPr lang="ko-KR" altLang="en-US" sz="3300" dirty="0"/>
        </a:p>
      </dgm:t>
    </dgm:pt>
    <dgm:pt modelId="{F924BA1D-73AC-4557-BAC5-CE48EAB25A36}" type="parTrans" cxnId="{72D979B6-5486-49D4-8300-3DBC5C407CB6}">
      <dgm:prSet/>
      <dgm:spPr/>
      <dgm:t>
        <a:bodyPr/>
        <a:lstStyle/>
        <a:p>
          <a:pPr latinLnBrk="1"/>
          <a:endParaRPr lang="ko-KR" altLang="en-US"/>
        </a:p>
      </dgm:t>
    </dgm:pt>
    <dgm:pt modelId="{1556FE2D-10AB-4E57-8340-FA0046397D72}" type="sibTrans" cxnId="{72D979B6-5486-49D4-8300-3DBC5C407CB6}">
      <dgm:prSet/>
      <dgm:spPr/>
      <dgm:t>
        <a:bodyPr/>
        <a:lstStyle/>
        <a:p>
          <a:pPr latinLnBrk="1"/>
          <a:endParaRPr lang="ko-KR" altLang="en-US"/>
        </a:p>
      </dgm:t>
    </dgm:pt>
    <dgm:pt modelId="{AB19305D-2412-4B51-9C61-3A263A16F6A7}">
      <dgm:prSet phldrT="[텍스트]" custT="1"/>
      <dgm:spPr/>
      <dgm:t>
        <a:bodyPr/>
        <a:lstStyle/>
        <a:p>
          <a:pPr latinLnBrk="1"/>
          <a:endParaRPr lang="ko-KR" altLang="en-US" sz="2400" b="1" dirty="0"/>
        </a:p>
      </dgm:t>
    </dgm:pt>
    <dgm:pt modelId="{66C318AE-BAC9-4D4E-9DC1-B1E6A960C895}" type="parTrans" cxnId="{B8BDC4D8-E3CA-4A9A-A598-75A3CBC4CB70}">
      <dgm:prSet/>
      <dgm:spPr/>
      <dgm:t>
        <a:bodyPr/>
        <a:lstStyle/>
        <a:p>
          <a:pPr latinLnBrk="1"/>
          <a:endParaRPr lang="ko-KR" altLang="en-US"/>
        </a:p>
      </dgm:t>
    </dgm:pt>
    <dgm:pt modelId="{580AB54C-DB2B-40D5-AF8B-A81CA626A765}" type="sibTrans" cxnId="{B8BDC4D8-E3CA-4A9A-A598-75A3CBC4CB70}">
      <dgm:prSet/>
      <dgm:spPr/>
      <dgm:t>
        <a:bodyPr/>
        <a:lstStyle/>
        <a:p>
          <a:pPr latinLnBrk="1"/>
          <a:endParaRPr lang="ko-KR" altLang="en-US"/>
        </a:p>
      </dgm:t>
    </dgm:pt>
    <dgm:pt modelId="{69DEEA55-D555-4D15-B798-4370E1F9381E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AE9CF658-AAF7-4A37-BB4F-27881D60A17D}" type="parTrans" cxnId="{5C466B3C-AF52-49CD-B0ED-5469B9C8BAC9}">
      <dgm:prSet/>
      <dgm:spPr/>
      <dgm:t>
        <a:bodyPr/>
        <a:lstStyle/>
        <a:p>
          <a:pPr latinLnBrk="1"/>
          <a:endParaRPr lang="ko-KR" altLang="en-US"/>
        </a:p>
      </dgm:t>
    </dgm:pt>
    <dgm:pt modelId="{E1DFA51B-B1F7-4863-A8D0-818E403405A5}" type="sibTrans" cxnId="{5C466B3C-AF52-49CD-B0ED-5469B9C8BAC9}">
      <dgm:prSet/>
      <dgm:spPr/>
      <dgm:t>
        <a:bodyPr/>
        <a:lstStyle/>
        <a:p>
          <a:pPr latinLnBrk="1"/>
          <a:endParaRPr lang="ko-KR" altLang="en-US"/>
        </a:p>
      </dgm:t>
    </dgm:pt>
    <dgm:pt modelId="{A40068C4-98E4-4D77-849A-46EEA265429F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1ABFD9E0-8CE4-458E-B150-51F5908571E7}" type="parTrans" cxnId="{C28080F3-35F2-493A-9337-4AB2B719C40D}">
      <dgm:prSet/>
      <dgm:spPr/>
      <dgm:t>
        <a:bodyPr/>
        <a:lstStyle/>
        <a:p>
          <a:pPr latinLnBrk="1"/>
          <a:endParaRPr lang="ko-KR" altLang="en-US"/>
        </a:p>
      </dgm:t>
    </dgm:pt>
    <dgm:pt modelId="{AEBD8E07-58D4-4AAC-AC2E-E21CAA89475C}" type="sibTrans" cxnId="{C28080F3-35F2-493A-9337-4AB2B719C40D}">
      <dgm:prSet/>
      <dgm:spPr/>
      <dgm:t>
        <a:bodyPr/>
        <a:lstStyle/>
        <a:p>
          <a:pPr latinLnBrk="1"/>
          <a:endParaRPr lang="ko-KR" altLang="en-US"/>
        </a:p>
      </dgm:t>
    </dgm:pt>
    <dgm:pt modelId="{35F8EAAB-286A-4433-AF87-914D9A5604BE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D638DBA3-7BE0-4F0D-BB4C-321B8223FD78}" type="parTrans" cxnId="{D6ABB4EA-CEB5-4F69-9BA8-342119AAF84F}">
      <dgm:prSet/>
      <dgm:spPr/>
      <dgm:t>
        <a:bodyPr/>
        <a:lstStyle/>
        <a:p>
          <a:pPr latinLnBrk="1"/>
          <a:endParaRPr lang="ko-KR" altLang="en-US"/>
        </a:p>
      </dgm:t>
    </dgm:pt>
    <dgm:pt modelId="{DFDF31A3-83ED-4BEC-84DE-6B19DCB608EC}" type="sibTrans" cxnId="{D6ABB4EA-CEB5-4F69-9BA8-342119AAF84F}">
      <dgm:prSet/>
      <dgm:spPr/>
      <dgm:t>
        <a:bodyPr/>
        <a:lstStyle/>
        <a:p>
          <a:pPr latinLnBrk="1"/>
          <a:endParaRPr lang="ko-KR" altLang="en-US"/>
        </a:p>
      </dgm:t>
    </dgm:pt>
    <dgm:pt modelId="{EDEF156D-6AAD-4194-BDFE-590AA7FBAB25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535E0534-BFEB-4AE4-B0BB-1B5A66909DB2}" type="parTrans" cxnId="{FC5F0157-7509-4142-BF52-0D48E6DDD488}">
      <dgm:prSet/>
      <dgm:spPr/>
      <dgm:t>
        <a:bodyPr/>
        <a:lstStyle/>
        <a:p>
          <a:pPr latinLnBrk="1"/>
          <a:endParaRPr lang="ko-KR" altLang="en-US"/>
        </a:p>
      </dgm:t>
    </dgm:pt>
    <dgm:pt modelId="{12FC46E2-E7C5-4467-A575-0E8A95A5F3AA}" type="sibTrans" cxnId="{FC5F0157-7509-4142-BF52-0D48E6DDD488}">
      <dgm:prSet/>
      <dgm:spPr/>
      <dgm:t>
        <a:bodyPr/>
        <a:lstStyle/>
        <a:p>
          <a:pPr latinLnBrk="1"/>
          <a:endParaRPr lang="ko-KR" altLang="en-US"/>
        </a:p>
      </dgm:t>
    </dgm:pt>
    <dgm:pt modelId="{F8FFB1A5-30A5-494C-801D-347604213C40}">
      <dgm:prSet phldrT="[텍스트]" custT="1"/>
      <dgm:spPr/>
      <dgm:t>
        <a:bodyPr/>
        <a:lstStyle/>
        <a:p>
          <a:pPr latinLnBrk="1"/>
          <a:r>
            <a:rPr lang="en-US" altLang="ko-KR" sz="3300" dirty="0"/>
            <a:t>26</a:t>
          </a:r>
          <a:endParaRPr lang="ko-KR" altLang="en-US" sz="3300" dirty="0"/>
        </a:p>
      </dgm:t>
    </dgm:pt>
    <dgm:pt modelId="{11104BD3-7BDD-4A94-B079-7E3D60312B06}" type="parTrans" cxnId="{28996D19-5F32-43C8-BB5D-702BE400BD23}">
      <dgm:prSet/>
      <dgm:spPr/>
      <dgm:t>
        <a:bodyPr/>
        <a:lstStyle/>
        <a:p>
          <a:pPr latinLnBrk="1"/>
          <a:endParaRPr lang="ko-KR" altLang="en-US"/>
        </a:p>
      </dgm:t>
    </dgm:pt>
    <dgm:pt modelId="{48E84AD5-D67A-48F3-AFCE-CFAF43C66AD5}" type="sibTrans" cxnId="{28996D19-5F32-43C8-BB5D-702BE400BD23}">
      <dgm:prSet/>
      <dgm:spPr/>
      <dgm:t>
        <a:bodyPr/>
        <a:lstStyle/>
        <a:p>
          <a:pPr latinLnBrk="1"/>
          <a:endParaRPr lang="ko-KR" altLang="en-US"/>
        </a:p>
      </dgm:t>
    </dgm:pt>
    <dgm:pt modelId="{736BB426-6A8D-458D-8856-23785B09114B}" type="pres">
      <dgm:prSet presAssocID="{747FF0B1-9D8B-4112-8309-59DEDA03C91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86BCE1-8421-499B-90FC-042146E31F11}" type="pres">
      <dgm:prSet presAssocID="{A413CA59-ABCC-438F-99AA-604D962675D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7AF026-6798-4FAA-BE44-B5CCC0A5C8F3}" type="pres">
      <dgm:prSet presAssocID="{5BB25E0B-B95D-4FC0-BCD0-6A20204B717F}" presName="sibTrans" presStyleLbl="sibTrans2D1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7354ED49-74D8-4E19-A30C-220006A0BCE9}" type="pres">
      <dgm:prSet presAssocID="{5BB25E0B-B95D-4FC0-BCD0-6A20204B717F}" presName="connectorText" presStyleLbl="sibTrans2D1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A2AA60CF-B782-47AD-AA07-4C06B45CD8A6}" type="pres">
      <dgm:prSet presAssocID="{E5047FD9-ED93-4A54-BFBF-7D1014EC9EB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B1246C-DCD0-4A07-997E-BD3D5273D0FC}" type="pres">
      <dgm:prSet presAssocID="{AA151E06-1FE9-4E5B-828A-2185D499632D}" presName="sibTrans" presStyleLbl="sibTrans2D1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D4109FE1-C65E-4DCD-9452-CC7986F2D94F}" type="pres">
      <dgm:prSet presAssocID="{AA151E06-1FE9-4E5B-828A-2185D499632D}" presName="connectorText" presStyleLbl="sibTrans2D1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C218E074-1145-4DCD-A8CB-373C660FC10F}" type="pres">
      <dgm:prSet presAssocID="{2C008896-381C-42B2-85A2-0A13881244F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1D0FA2-F10D-44E0-87ED-9163FD60B05D}" type="pres">
      <dgm:prSet presAssocID="{1556FE2D-10AB-4E57-8340-FA0046397D72}" presName="sibTrans" presStyleLbl="sibTrans2D1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8F765903-BA69-4BFA-B0F6-CAF0FF7720FE}" type="pres">
      <dgm:prSet presAssocID="{1556FE2D-10AB-4E57-8340-FA0046397D72}" presName="connectorText" presStyleLbl="sibTrans2D1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CD4535AC-1CA0-4B8A-B158-F3485632927B}" type="pres">
      <dgm:prSet presAssocID="{AB19305D-2412-4B51-9C61-3A263A16F6A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C50366-21BA-4747-A30B-C1F1FF387FEB}" type="pres">
      <dgm:prSet presAssocID="{580AB54C-DB2B-40D5-AF8B-A81CA626A765}" presName="sibTrans" presStyleLbl="sibTrans2D1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EC8FBD81-61FC-436C-B3A9-EFE0A4A35D26}" type="pres">
      <dgm:prSet presAssocID="{580AB54C-DB2B-40D5-AF8B-A81CA626A765}" presName="connectorText" presStyleLbl="sibTrans2D1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E792999C-7806-427F-A612-48CB34E57DAF}" type="pres">
      <dgm:prSet presAssocID="{69DEEA55-D555-4D15-B798-4370E1F9381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F81AA8-B4A2-4BCA-83B9-29C939D1A396}" type="pres">
      <dgm:prSet presAssocID="{E1DFA51B-B1F7-4863-A8D0-818E403405A5}" presName="sibTrans" presStyleLbl="sibTrans2D1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DD5CC0EC-FA82-4D3B-A06D-A643762A6BE1}" type="pres">
      <dgm:prSet presAssocID="{E1DFA51B-B1F7-4863-A8D0-818E403405A5}" presName="connectorText" presStyleLbl="sibTrans2D1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E3440630-C20F-4D14-8119-5F0DBA6D7A10}" type="pres">
      <dgm:prSet presAssocID="{A40068C4-98E4-4D77-849A-46EEA265429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B6E1F7-7292-4A9B-A7D3-362B2C475327}" type="pres">
      <dgm:prSet presAssocID="{AEBD8E07-58D4-4AAC-AC2E-E21CAA89475C}" presName="sibTrans" presStyleLbl="sibTrans2D1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D9B987E9-A166-488D-BA81-19FEA5AA25C3}" type="pres">
      <dgm:prSet presAssocID="{AEBD8E07-58D4-4AAC-AC2E-E21CAA89475C}" presName="connectorText" presStyleLbl="sibTrans2D1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F20D1064-AB44-4061-9B04-7B0A9F156D0B}" type="pres">
      <dgm:prSet presAssocID="{35F8EAAB-286A-4433-AF87-914D9A5604B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CD70E6-1ACA-43EF-8A13-B89BEAAC27C7}" type="pres">
      <dgm:prSet presAssocID="{DFDF31A3-83ED-4BEC-84DE-6B19DCB608EC}" presName="sibTrans" presStyleLbl="sibTrans2D1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C1477BCE-7EEE-4CD3-B873-3A6940F2B97B}" type="pres">
      <dgm:prSet presAssocID="{DFDF31A3-83ED-4BEC-84DE-6B19DCB608EC}" presName="connectorText" presStyleLbl="sibTrans2D1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7C15A94B-096E-4435-9B7E-16BCD5EA8B0F}" type="pres">
      <dgm:prSet presAssocID="{EDEF156D-6AAD-4194-BDFE-590AA7FBAB2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5103AE-1576-4AD3-AB45-A1C0E5FC0EC3}" type="pres">
      <dgm:prSet presAssocID="{12FC46E2-E7C5-4467-A575-0E8A95A5F3AA}" presName="sibTrans" presStyleLbl="sibTrans2D1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ECA12F6B-6A3A-4A3A-A6EE-2A6F0B244430}" type="pres">
      <dgm:prSet presAssocID="{12FC46E2-E7C5-4467-A575-0E8A95A5F3AA}" presName="connectorText" presStyleLbl="sibTrans2D1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F895ADBB-6E11-4287-BAE7-2E03A4EF2074}" type="pres">
      <dgm:prSet presAssocID="{F8FFB1A5-30A5-494C-801D-347604213C4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9BFC-14FE-443A-9C24-658B6B594826}" type="pres">
      <dgm:prSet presAssocID="{48E84AD5-D67A-48F3-AFCE-CFAF43C66AD5}" presName="sibTrans" presStyleLbl="sibTrans2D1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BCE2132A-7F9F-40AE-A8AF-A10B70DF103C}" type="pres">
      <dgm:prSet presAssocID="{48E84AD5-D67A-48F3-AFCE-CFAF43C66AD5}" presName="connectorText" presStyleLbl="sibTrans2D1" presStyleIdx="8" presStyleCnt="9"/>
      <dgm:spPr/>
      <dgm:t>
        <a:bodyPr/>
        <a:lstStyle/>
        <a:p>
          <a:pPr latinLnBrk="1"/>
          <a:endParaRPr lang="ko-KR" altLang="en-US"/>
        </a:p>
      </dgm:t>
    </dgm:pt>
  </dgm:ptLst>
  <dgm:cxnLst>
    <dgm:cxn modelId="{066F1C20-2905-4162-8589-280293BA0849}" type="presOf" srcId="{5BB25E0B-B95D-4FC0-BCD0-6A20204B717F}" destId="{7354ED49-74D8-4E19-A30C-220006A0BCE9}" srcOrd="1" destOrd="0" presId="urn:microsoft.com/office/officeart/2005/8/layout/cycle2"/>
    <dgm:cxn modelId="{99DFA14F-77AD-44CA-AF8F-7FE57E667DD6}" type="presOf" srcId="{12FC46E2-E7C5-4467-A575-0E8A95A5F3AA}" destId="{ECA12F6B-6A3A-4A3A-A6EE-2A6F0B244430}" srcOrd="1" destOrd="0" presId="urn:microsoft.com/office/officeart/2005/8/layout/cycle2"/>
    <dgm:cxn modelId="{ADEB6CA8-7812-42B6-9993-4ADCC4692A81}" srcId="{747FF0B1-9D8B-4112-8309-59DEDA03C915}" destId="{A413CA59-ABCC-438F-99AA-604D962675D7}" srcOrd="0" destOrd="0" parTransId="{DE6B16C0-56F9-4281-8B31-E0EDC50AD15E}" sibTransId="{5BB25E0B-B95D-4FC0-BCD0-6A20204B717F}"/>
    <dgm:cxn modelId="{B8BDC4D8-E3CA-4A9A-A598-75A3CBC4CB70}" srcId="{747FF0B1-9D8B-4112-8309-59DEDA03C915}" destId="{AB19305D-2412-4B51-9C61-3A263A16F6A7}" srcOrd="3" destOrd="0" parTransId="{66C318AE-BAC9-4D4E-9DC1-B1E6A960C895}" sibTransId="{580AB54C-DB2B-40D5-AF8B-A81CA626A765}"/>
    <dgm:cxn modelId="{72D979B6-5486-49D4-8300-3DBC5C407CB6}" srcId="{747FF0B1-9D8B-4112-8309-59DEDA03C915}" destId="{2C008896-381C-42B2-85A2-0A13881244FE}" srcOrd="2" destOrd="0" parTransId="{F924BA1D-73AC-4557-BAC5-CE48EAB25A36}" sibTransId="{1556FE2D-10AB-4E57-8340-FA0046397D72}"/>
    <dgm:cxn modelId="{ADF267E4-6E81-47A9-86FA-54800E9B2400}" type="presOf" srcId="{AB19305D-2412-4B51-9C61-3A263A16F6A7}" destId="{CD4535AC-1CA0-4B8A-B158-F3485632927B}" srcOrd="0" destOrd="0" presId="urn:microsoft.com/office/officeart/2005/8/layout/cycle2"/>
    <dgm:cxn modelId="{4B82ECF6-FE29-4575-B79E-0397046B623E}" type="presOf" srcId="{A413CA59-ABCC-438F-99AA-604D962675D7}" destId="{0886BCE1-8421-499B-90FC-042146E31F11}" srcOrd="0" destOrd="0" presId="urn:microsoft.com/office/officeart/2005/8/layout/cycle2"/>
    <dgm:cxn modelId="{FBFB1231-38E0-4D08-A342-F3C5F542F50E}" type="presOf" srcId="{12FC46E2-E7C5-4467-A575-0E8A95A5F3AA}" destId="{B45103AE-1576-4AD3-AB45-A1C0E5FC0EC3}" srcOrd="0" destOrd="0" presId="urn:microsoft.com/office/officeart/2005/8/layout/cycle2"/>
    <dgm:cxn modelId="{C67A4411-7EE6-4075-BDC7-F936D6467906}" type="presOf" srcId="{A40068C4-98E4-4D77-849A-46EEA265429F}" destId="{E3440630-C20F-4D14-8119-5F0DBA6D7A10}" srcOrd="0" destOrd="0" presId="urn:microsoft.com/office/officeart/2005/8/layout/cycle2"/>
    <dgm:cxn modelId="{D6ABB4EA-CEB5-4F69-9BA8-342119AAF84F}" srcId="{747FF0B1-9D8B-4112-8309-59DEDA03C915}" destId="{35F8EAAB-286A-4433-AF87-914D9A5604BE}" srcOrd="6" destOrd="0" parTransId="{D638DBA3-7BE0-4F0D-BB4C-321B8223FD78}" sibTransId="{DFDF31A3-83ED-4BEC-84DE-6B19DCB608EC}"/>
    <dgm:cxn modelId="{E1480B3C-F379-46BA-BCA6-116D8A805607}" type="presOf" srcId="{747FF0B1-9D8B-4112-8309-59DEDA03C915}" destId="{736BB426-6A8D-458D-8856-23785B09114B}" srcOrd="0" destOrd="0" presId="urn:microsoft.com/office/officeart/2005/8/layout/cycle2"/>
    <dgm:cxn modelId="{69DFD7D2-FC68-47E8-AD2F-5175D74854E6}" srcId="{747FF0B1-9D8B-4112-8309-59DEDA03C915}" destId="{E5047FD9-ED93-4A54-BFBF-7D1014EC9EB8}" srcOrd="1" destOrd="0" parTransId="{74847E67-E8EC-4EE2-8C77-48D3153F8C45}" sibTransId="{AA151E06-1FE9-4E5B-828A-2185D499632D}"/>
    <dgm:cxn modelId="{6DF7BE81-6CA4-489E-8297-AB8871879F27}" type="presOf" srcId="{48E84AD5-D67A-48F3-AFCE-CFAF43C66AD5}" destId="{BCE2132A-7F9F-40AE-A8AF-A10B70DF103C}" srcOrd="1" destOrd="0" presId="urn:microsoft.com/office/officeart/2005/8/layout/cycle2"/>
    <dgm:cxn modelId="{10BC1720-DA43-4C39-A666-1D552D6A4147}" type="presOf" srcId="{AA151E06-1FE9-4E5B-828A-2185D499632D}" destId="{F6B1246C-DCD0-4A07-997E-BD3D5273D0FC}" srcOrd="0" destOrd="0" presId="urn:microsoft.com/office/officeart/2005/8/layout/cycle2"/>
    <dgm:cxn modelId="{3774F173-85CE-40AB-B4A5-BFA46F60F10A}" type="presOf" srcId="{69DEEA55-D555-4D15-B798-4370E1F9381E}" destId="{E792999C-7806-427F-A612-48CB34E57DAF}" srcOrd="0" destOrd="0" presId="urn:microsoft.com/office/officeart/2005/8/layout/cycle2"/>
    <dgm:cxn modelId="{8BF6F9C0-B94A-4F34-9F06-02D5FA157BC7}" type="presOf" srcId="{AA151E06-1FE9-4E5B-828A-2185D499632D}" destId="{D4109FE1-C65E-4DCD-9452-CC7986F2D94F}" srcOrd="1" destOrd="0" presId="urn:microsoft.com/office/officeart/2005/8/layout/cycle2"/>
    <dgm:cxn modelId="{28996D19-5F32-43C8-BB5D-702BE400BD23}" srcId="{747FF0B1-9D8B-4112-8309-59DEDA03C915}" destId="{F8FFB1A5-30A5-494C-801D-347604213C40}" srcOrd="8" destOrd="0" parTransId="{11104BD3-7BDD-4A94-B079-7E3D60312B06}" sibTransId="{48E84AD5-D67A-48F3-AFCE-CFAF43C66AD5}"/>
    <dgm:cxn modelId="{F839CBFD-EEC6-4E58-9A0F-BA674B1491B1}" type="presOf" srcId="{48E84AD5-D67A-48F3-AFCE-CFAF43C66AD5}" destId="{830B9BFC-14FE-443A-9C24-658B6B594826}" srcOrd="0" destOrd="0" presId="urn:microsoft.com/office/officeart/2005/8/layout/cycle2"/>
    <dgm:cxn modelId="{0E4A6347-1834-45B5-A4A5-64B4A98A08C2}" type="presOf" srcId="{AEBD8E07-58D4-4AAC-AC2E-E21CAA89475C}" destId="{D9B987E9-A166-488D-BA81-19FEA5AA25C3}" srcOrd="1" destOrd="0" presId="urn:microsoft.com/office/officeart/2005/8/layout/cycle2"/>
    <dgm:cxn modelId="{762BD826-AC6D-4930-8D62-E4C5763D57FF}" type="presOf" srcId="{580AB54C-DB2B-40D5-AF8B-A81CA626A765}" destId="{EC8FBD81-61FC-436C-B3A9-EFE0A4A35D26}" srcOrd="1" destOrd="0" presId="urn:microsoft.com/office/officeart/2005/8/layout/cycle2"/>
    <dgm:cxn modelId="{38FFB491-C915-437C-A0AE-B9958F47B4EB}" type="presOf" srcId="{F8FFB1A5-30A5-494C-801D-347604213C40}" destId="{F895ADBB-6E11-4287-BAE7-2E03A4EF2074}" srcOrd="0" destOrd="0" presId="urn:microsoft.com/office/officeart/2005/8/layout/cycle2"/>
    <dgm:cxn modelId="{577B5159-E708-4943-AE53-23014EC1B1E3}" type="presOf" srcId="{2C008896-381C-42B2-85A2-0A13881244FE}" destId="{C218E074-1145-4DCD-A8CB-373C660FC10F}" srcOrd="0" destOrd="0" presId="urn:microsoft.com/office/officeart/2005/8/layout/cycle2"/>
    <dgm:cxn modelId="{024252B2-88DD-4CB9-87FF-170C3A455944}" type="presOf" srcId="{1556FE2D-10AB-4E57-8340-FA0046397D72}" destId="{1A1D0FA2-F10D-44E0-87ED-9163FD60B05D}" srcOrd="0" destOrd="0" presId="urn:microsoft.com/office/officeart/2005/8/layout/cycle2"/>
    <dgm:cxn modelId="{0BC8AA0F-D059-41DF-A22F-BA46B243FBFB}" type="presOf" srcId="{E1DFA51B-B1F7-4863-A8D0-818E403405A5}" destId="{D7F81AA8-B4A2-4BCA-83B9-29C939D1A396}" srcOrd="0" destOrd="0" presId="urn:microsoft.com/office/officeart/2005/8/layout/cycle2"/>
    <dgm:cxn modelId="{C51F5617-8752-48FF-828E-EA3CCC775749}" type="presOf" srcId="{DFDF31A3-83ED-4BEC-84DE-6B19DCB608EC}" destId="{C1477BCE-7EEE-4CD3-B873-3A6940F2B97B}" srcOrd="1" destOrd="0" presId="urn:microsoft.com/office/officeart/2005/8/layout/cycle2"/>
    <dgm:cxn modelId="{5D0838AC-7B47-4128-9A94-4C8D9DC51B9B}" type="presOf" srcId="{EDEF156D-6AAD-4194-BDFE-590AA7FBAB25}" destId="{7C15A94B-096E-4435-9B7E-16BCD5EA8B0F}" srcOrd="0" destOrd="0" presId="urn:microsoft.com/office/officeart/2005/8/layout/cycle2"/>
    <dgm:cxn modelId="{229DBE54-68BB-40C4-B036-E5E6B4D114DF}" type="presOf" srcId="{DFDF31A3-83ED-4BEC-84DE-6B19DCB608EC}" destId="{54CD70E6-1ACA-43EF-8A13-B89BEAAC27C7}" srcOrd="0" destOrd="0" presId="urn:microsoft.com/office/officeart/2005/8/layout/cycle2"/>
    <dgm:cxn modelId="{FC5F0157-7509-4142-BF52-0D48E6DDD488}" srcId="{747FF0B1-9D8B-4112-8309-59DEDA03C915}" destId="{EDEF156D-6AAD-4194-BDFE-590AA7FBAB25}" srcOrd="7" destOrd="0" parTransId="{535E0534-BFEB-4AE4-B0BB-1B5A66909DB2}" sibTransId="{12FC46E2-E7C5-4467-A575-0E8A95A5F3AA}"/>
    <dgm:cxn modelId="{5C466B3C-AF52-49CD-B0ED-5469B9C8BAC9}" srcId="{747FF0B1-9D8B-4112-8309-59DEDA03C915}" destId="{69DEEA55-D555-4D15-B798-4370E1F9381E}" srcOrd="4" destOrd="0" parTransId="{AE9CF658-AAF7-4A37-BB4F-27881D60A17D}" sibTransId="{E1DFA51B-B1F7-4863-A8D0-818E403405A5}"/>
    <dgm:cxn modelId="{FA188C7C-80EA-4B36-9AA2-36FC89E617FB}" type="presOf" srcId="{5BB25E0B-B95D-4FC0-BCD0-6A20204B717F}" destId="{877AF026-6798-4FAA-BE44-B5CCC0A5C8F3}" srcOrd="0" destOrd="0" presId="urn:microsoft.com/office/officeart/2005/8/layout/cycle2"/>
    <dgm:cxn modelId="{C65C4F5C-955D-4F3D-9E6E-71E04EC8AA15}" type="presOf" srcId="{E1DFA51B-B1F7-4863-A8D0-818E403405A5}" destId="{DD5CC0EC-FA82-4D3B-A06D-A643762A6BE1}" srcOrd="1" destOrd="0" presId="urn:microsoft.com/office/officeart/2005/8/layout/cycle2"/>
    <dgm:cxn modelId="{49AEC6CC-50CD-4B94-BF90-EE2965EB7BBA}" type="presOf" srcId="{580AB54C-DB2B-40D5-AF8B-A81CA626A765}" destId="{C0C50366-21BA-4747-A30B-C1F1FF387FEB}" srcOrd="0" destOrd="0" presId="urn:microsoft.com/office/officeart/2005/8/layout/cycle2"/>
    <dgm:cxn modelId="{39420901-F2DA-4C0E-BD6C-ED23869D4B39}" type="presOf" srcId="{E5047FD9-ED93-4A54-BFBF-7D1014EC9EB8}" destId="{A2AA60CF-B782-47AD-AA07-4C06B45CD8A6}" srcOrd="0" destOrd="0" presId="urn:microsoft.com/office/officeart/2005/8/layout/cycle2"/>
    <dgm:cxn modelId="{C28080F3-35F2-493A-9337-4AB2B719C40D}" srcId="{747FF0B1-9D8B-4112-8309-59DEDA03C915}" destId="{A40068C4-98E4-4D77-849A-46EEA265429F}" srcOrd="5" destOrd="0" parTransId="{1ABFD9E0-8CE4-458E-B150-51F5908571E7}" sibTransId="{AEBD8E07-58D4-4AAC-AC2E-E21CAA89475C}"/>
    <dgm:cxn modelId="{2C2BF2FC-07E2-4650-AD00-70B0FCB1A134}" type="presOf" srcId="{35F8EAAB-286A-4433-AF87-914D9A5604BE}" destId="{F20D1064-AB44-4061-9B04-7B0A9F156D0B}" srcOrd="0" destOrd="0" presId="urn:microsoft.com/office/officeart/2005/8/layout/cycle2"/>
    <dgm:cxn modelId="{DCA8EB36-7D3B-458D-B13A-79598DACE832}" type="presOf" srcId="{AEBD8E07-58D4-4AAC-AC2E-E21CAA89475C}" destId="{34B6E1F7-7292-4A9B-A7D3-362B2C475327}" srcOrd="0" destOrd="0" presId="urn:microsoft.com/office/officeart/2005/8/layout/cycle2"/>
    <dgm:cxn modelId="{A03D3380-B523-4AB8-8744-980C1C6732B3}" type="presOf" srcId="{1556FE2D-10AB-4E57-8340-FA0046397D72}" destId="{8F765903-BA69-4BFA-B0F6-CAF0FF7720FE}" srcOrd="1" destOrd="0" presId="urn:microsoft.com/office/officeart/2005/8/layout/cycle2"/>
    <dgm:cxn modelId="{5AB289C0-B622-4D78-B5FB-D15187325F29}" type="presParOf" srcId="{736BB426-6A8D-458D-8856-23785B09114B}" destId="{0886BCE1-8421-499B-90FC-042146E31F11}" srcOrd="0" destOrd="0" presId="urn:microsoft.com/office/officeart/2005/8/layout/cycle2"/>
    <dgm:cxn modelId="{20C96023-BB50-4800-9C49-60C77C5DDCFD}" type="presParOf" srcId="{736BB426-6A8D-458D-8856-23785B09114B}" destId="{877AF026-6798-4FAA-BE44-B5CCC0A5C8F3}" srcOrd="1" destOrd="0" presId="urn:microsoft.com/office/officeart/2005/8/layout/cycle2"/>
    <dgm:cxn modelId="{307B6B81-CF6D-4C91-8B99-451364F32DD5}" type="presParOf" srcId="{877AF026-6798-4FAA-BE44-B5CCC0A5C8F3}" destId="{7354ED49-74D8-4E19-A30C-220006A0BCE9}" srcOrd="0" destOrd="0" presId="urn:microsoft.com/office/officeart/2005/8/layout/cycle2"/>
    <dgm:cxn modelId="{AE054F1E-DE1E-45FD-AF01-B7EA61B35E1C}" type="presParOf" srcId="{736BB426-6A8D-458D-8856-23785B09114B}" destId="{A2AA60CF-B782-47AD-AA07-4C06B45CD8A6}" srcOrd="2" destOrd="0" presId="urn:microsoft.com/office/officeart/2005/8/layout/cycle2"/>
    <dgm:cxn modelId="{012AABA3-705C-4AE5-A597-A846F7E463CC}" type="presParOf" srcId="{736BB426-6A8D-458D-8856-23785B09114B}" destId="{F6B1246C-DCD0-4A07-997E-BD3D5273D0FC}" srcOrd="3" destOrd="0" presId="urn:microsoft.com/office/officeart/2005/8/layout/cycle2"/>
    <dgm:cxn modelId="{4CE5E206-6DC0-4E3C-9E99-F2368516E89D}" type="presParOf" srcId="{F6B1246C-DCD0-4A07-997E-BD3D5273D0FC}" destId="{D4109FE1-C65E-4DCD-9452-CC7986F2D94F}" srcOrd="0" destOrd="0" presId="urn:microsoft.com/office/officeart/2005/8/layout/cycle2"/>
    <dgm:cxn modelId="{1AAEC432-96EB-42A1-B237-D93B8CA486CE}" type="presParOf" srcId="{736BB426-6A8D-458D-8856-23785B09114B}" destId="{C218E074-1145-4DCD-A8CB-373C660FC10F}" srcOrd="4" destOrd="0" presId="urn:microsoft.com/office/officeart/2005/8/layout/cycle2"/>
    <dgm:cxn modelId="{E118B5CB-057F-498E-B03F-A9A660AC3F7C}" type="presParOf" srcId="{736BB426-6A8D-458D-8856-23785B09114B}" destId="{1A1D0FA2-F10D-44E0-87ED-9163FD60B05D}" srcOrd="5" destOrd="0" presId="urn:microsoft.com/office/officeart/2005/8/layout/cycle2"/>
    <dgm:cxn modelId="{238B1BDD-9D67-4040-89D2-4ECFA571C47D}" type="presParOf" srcId="{1A1D0FA2-F10D-44E0-87ED-9163FD60B05D}" destId="{8F765903-BA69-4BFA-B0F6-CAF0FF7720FE}" srcOrd="0" destOrd="0" presId="urn:microsoft.com/office/officeart/2005/8/layout/cycle2"/>
    <dgm:cxn modelId="{3E06513F-BB69-48DE-8010-935838EF5A29}" type="presParOf" srcId="{736BB426-6A8D-458D-8856-23785B09114B}" destId="{CD4535AC-1CA0-4B8A-B158-F3485632927B}" srcOrd="6" destOrd="0" presId="urn:microsoft.com/office/officeart/2005/8/layout/cycle2"/>
    <dgm:cxn modelId="{281FCBA2-60B4-477D-ACED-0C8AC769C307}" type="presParOf" srcId="{736BB426-6A8D-458D-8856-23785B09114B}" destId="{C0C50366-21BA-4747-A30B-C1F1FF387FEB}" srcOrd="7" destOrd="0" presId="urn:microsoft.com/office/officeart/2005/8/layout/cycle2"/>
    <dgm:cxn modelId="{324BA0A0-5951-41A3-A77E-A13139819E66}" type="presParOf" srcId="{C0C50366-21BA-4747-A30B-C1F1FF387FEB}" destId="{EC8FBD81-61FC-436C-B3A9-EFE0A4A35D26}" srcOrd="0" destOrd="0" presId="urn:microsoft.com/office/officeart/2005/8/layout/cycle2"/>
    <dgm:cxn modelId="{73DDB75D-82D4-46F5-9377-EB9361ECDE5A}" type="presParOf" srcId="{736BB426-6A8D-458D-8856-23785B09114B}" destId="{E792999C-7806-427F-A612-48CB34E57DAF}" srcOrd="8" destOrd="0" presId="urn:microsoft.com/office/officeart/2005/8/layout/cycle2"/>
    <dgm:cxn modelId="{4D76E3D6-0C9B-43AF-BB9D-92B70073FBE4}" type="presParOf" srcId="{736BB426-6A8D-458D-8856-23785B09114B}" destId="{D7F81AA8-B4A2-4BCA-83B9-29C939D1A396}" srcOrd="9" destOrd="0" presId="urn:microsoft.com/office/officeart/2005/8/layout/cycle2"/>
    <dgm:cxn modelId="{002B7A99-BAAE-4742-A8FA-3D1F71EDC10C}" type="presParOf" srcId="{D7F81AA8-B4A2-4BCA-83B9-29C939D1A396}" destId="{DD5CC0EC-FA82-4D3B-A06D-A643762A6BE1}" srcOrd="0" destOrd="0" presId="urn:microsoft.com/office/officeart/2005/8/layout/cycle2"/>
    <dgm:cxn modelId="{0AB8D349-382C-4886-B153-02152F342DF2}" type="presParOf" srcId="{736BB426-6A8D-458D-8856-23785B09114B}" destId="{E3440630-C20F-4D14-8119-5F0DBA6D7A10}" srcOrd="10" destOrd="0" presId="urn:microsoft.com/office/officeart/2005/8/layout/cycle2"/>
    <dgm:cxn modelId="{6CB40E96-D005-4426-A2DA-4FF135710D86}" type="presParOf" srcId="{736BB426-6A8D-458D-8856-23785B09114B}" destId="{34B6E1F7-7292-4A9B-A7D3-362B2C475327}" srcOrd="11" destOrd="0" presId="urn:microsoft.com/office/officeart/2005/8/layout/cycle2"/>
    <dgm:cxn modelId="{0838466D-3F6E-4019-8D3C-747B332BDDB2}" type="presParOf" srcId="{34B6E1F7-7292-4A9B-A7D3-362B2C475327}" destId="{D9B987E9-A166-488D-BA81-19FEA5AA25C3}" srcOrd="0" destOrd="0" presId="urn:microsoft.com/office/officeart/2005/8/layout/cycle2"/>
    <dgm:cxn modelId="{49B4022E-1E2F-47BC-A845-3F03EF70D7C0}" type="presParOf" srcId="{736BB426-6A8D-458D-8856-23785B09114B}" destId="{F20D1064-AB44-4061-9B04-7B0A9F156D0B}" srcOrd="12" destOrd="0" presId="urn:microsoft.com/office/officeart/2005/8/layout/cycle2"/>
    <dgm:cxn modelId="{5209832B-D444-42BB-8374-63DC93C34185}" type="presParOf" srcId="{736BB426-6A8D-458D-8856-23785B09114B}" destId="{54CD70E6-1ACA-43EF-8A13-B89BEAAC27C7}" srcOrd="13" destOrd="0" presId="urn:microsoft.com/office/officeart/2005/8/layout/cycle2"/>
    <dgm:cxn modelId="{C8F76CF6-6C3A-4842-965A-6DDB164B6FB2}" type="presParOf" srcId="{54CD70E6-1ACA-43EF-8A13-B89BEAAC27C7}" destId="{C1477BCE-7EEE-4CD3-B873-3A6940F2B97B}" srcOrd="0" destOrd="0" presId="urn:microsoft.com/office/officeart/2005/8/layout/cycle2"/>
    <dgm:cxn modelId="{8E65A62C-5A35-4127-961D-D29ED39066F8}" type="presParOf" srcId="{736BB426-6A8D-458D-8856-23785B09114B}" destId="{7C15A94B-096E-4435-9B7E-16BCD5EA8B0F}" srcOrd="14" destOrd="0" presId="urn:microsoft.com/office/officeart/2005/8/layout/cycle2"/>
    <dgm:cxn modelId="{3C1839FD-3B47-4802-ADC1-DA4B636B5E1F}" type="presParOf" srcId="{736BB426-6A8D-458D-8856-23785B09114B}" destId="{B45103AE-1576-4AD3-AB45-A1C0E5FC0EC3}" srcOrd="15" destOrd="0" presId="urn:microsoft.com/office/officeart/2005/8/layout/cycle2"/>
    <dgm:cxn modelId="{88C45944-4110-46A5-AE65-7038FAF0869C}" type="presParOf" srcId="{B45103AE-1576-4AD3-AB45-A1C0E5FC0EC3}" destId="{ECA12F6B-6A3A-4A3A-A6EE-2A6F0B244430}" srcOrd="0" destOrd="0" presId="urn:microsoft.com/office/officeart/2005/8/layout/cycle2"/>
    <dgm:cxn modelId="{D07B38EF-186F-4B33-AAC2-01A6ABCA90F2}" type="presParOf" srcId="{736BB426-6A8D-458D-8856-23785B09114B}" destId="{F895ADBB-6E11-4287-BAE7-2E03A4EF2074}" srcOrd="16" destOrd="0" presId="urn:microsoft.com/office/officeart/2005/8/layout/cycle2"/>
    <dgm:cxn modelId="{B1FF5F84-725D-4968-93E9-E5050B614994}" type="presParOf" srcId="{736BB426-6A8D-458D-8856-23785B09114B}" destId="{830B9BFC-14FE-443A-9C24-658B6B594826}" srcOrd="17" destOrd="0" presId="urn:microsoft.com/office/officeart/2005/8/layout/cycle2"/>
    <dgm:cxn modelId="{C0322932-8DC0-466B-A866-BE8317919F7E}" type="presParOf" srcId="{830B9BFC-14FE-443A-9C24-658B6B594826}" destId="{BCE2132A-7F9F-40AE-A8AF-A10B70DF103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6BCE1-8421-499B-90FC-042146E31F11}">
      <dsp:nvSpPr>
        <dsp:cNvPr id="0" name=""/>
        <dsp:cNvSpPr/>
      </dsp:nvSpPr>
      <dsp:spPr>
        <a:xfrm>
          <a:off x="2822445" y="2064"/>
          <a:ext cx="899539" cy="89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dirty="0"/>
            <a:t>25</a:t>
          </a:r>
          <a:endParaRPr lang="ko-KR" altLang="en-US" sz="3300" kern="1200" dirty="0"/>
        </a:p>
      </dsp:txBody>
      <dsp:txXfrm>
        <a:off x="2954179" y="133798"/>
        <a:ext cx="636071" cy="636071"/>
      </dsp:txXfrm>
    </dsp:sp>
    <dsp:sp modelId="{877AF026-6798-4FAA-BE44-B5CCC0A5C8F3}">
      <dsp:nvSpPr>
        <dsp:cNvPr id="0" name=""/>
        <dsp:cNvSpPr/>
      </dsp:nvSpPr>
      <dsp:spPr>
        <a:xfrm rot="1200000">
          <a:off x="3781037" y="528808"/>
          <a:ext cx="239440" cy="30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3783203" y="577243"/>
        <a:ext cx="167608" cy="182156"/>
      </dsp:txXfrm>
    </dsp:sp>
    <dsp:sp modelId="{A2AA60CF-B782-47AD-AA07-4C06B45CD8A6}">
      <dsp:nvSpPr>
        <dsp:cNvPr id="0" name=""/>
        <dsp:cNvSpPr/>
      </dsp:nvSpPr>
      <dsp:spPr>
        <a:xfrm>
          <a:off x="4092266" y="464241"/>
          <a:ext cx="899539" cy="89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dirty="0"/>
            <a:t>24</a:t>
          </a:r>
          <a:endParaRPr lang="ko-KR" altLang="en-US" sz="3300" kern="1200" dirty="0"/>
        </a:p>
      </dsp:txBody>
      <dsp:txXfrm>
        <a:off x="4224000" y="595975"/>
        <a:ext cx="636071" cy="636071"/>
      </dsp:txXfrm>
    </dsp:sp>
    <dsp:sp modelId="{F6B1246C-DCD0-4A07-997E-BD3D5273D0FC}">
      <dsp:nvSpPr>
        <dsp:cNvPr id="0" name=""/>
        <dsp:cNvSpPr/>
      </dsp:nvSpPr>
      <dsp:spPr>
        <a:xfrm rot="3600000">
          <a:off x="4756756" y="1341481"/>
          <a:ext cx="239440" cy="30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4774714" y="1371096"/>
        <a:ext cx="167608" cy="182156"/>
      </dsp:txXfrm>
    </dsp:sp>
    <dsp:sp modelId="{C218E074-1145-4DCD-A8CB-373C660FC10F}">
      <dsp:nvSpPr>
        <dsp:cNvPr id="0" name=""/>
        <dsp:cNvSpPr/>
      </dsp:nvSpPr>
      <dsp:spPr>
        <a:xfrm>
          <a:off x="4767923" y="1634514"/>
          <a:ext cx="899539" cy="89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dirty="0"/>
            <a:t>23</a:t>
          </a:r>
          <a:endParaRPr lang="ko-KR" altLang="en-US" sz="3300" kern="1200" dirty="0"/>
        </a:p>
      </dsp:txBody>
      <dsp:txXfrm>
        <a:off x="4899657" y="1766248"/>
        <a:ext cx="636071" cy="636071"/>
      </dsp:txXfrm>
    </dsp:sp>
    <dsp:sp modelId="{1A1D0FA2-F10D-44E0-87ED-9163FD60B05D}">
      <dsp:nvSpPr>
        <dsp:cNvPr id="0" name=""/>
        <dsp:cNvSpPr/>
      </dsp:nvSpPr>
      <dsp:spPr>
        <a:xfrm rot="6000000">
          <a:off x="4981823" y="2591206"/>
          <a:ext cx="239440" cy="30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5023976" y="2616555"/>
        <a:ext cx="167608" cy="182156"/>
      </dsp:txXfrm>
    </dsp:sp>
    <dsp:sp modelId="{CD4535AC-1CA0-4B8A-B158-F3485632927B}">
      <dsp:nvSpPr>
        <dsp:cNvPr id="0" name=""/>
        <dsp:cNvSpPr/>
      </dsp:nvSpPr>
      <dsp:spPr>
        <a:xfrm>
          <a:off x="4533270" y="2965300"/>
          <a:ext cx="899539" cy="89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b="1" kern="1200" dirty="0"/>
        </a:p>
      </dsp:txBody>
      <dsp:txXfrm>
        <a:off x="4665004" y="3097034"/>
        <a:ext cx="636071" cy="636071"/>
      </dsp:txXfrm>
    </dsp:sp>
    <dsp:sp modelId="{C0C50366-21BA-4747-A30B-C1F1FF387FEB}">
      <dsp:nvSpPr>
        <dsp:cNvPr id="0" name=""/>
        <dsp:cNvSpPr/>
      </dsp:nvSpPr>
      <dsp:spPr>
        <a:xfrm rot="8400000">
          <a:off x="4350927" y="3693220"/>
          <a:ext cx="239440" cy="30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4414356" y="3730853"/>
        <a:ext cx="167608" cy="182156"/>
      </dsp:txXfrm>
    </dsp:sp>
    <dsp:sp modelId="{E792999C-7806-427F-A612-48CB34E57DAF}">
      <dsp:nvSpPr>
        <dsp:cNvPr id="0" name=""/>
        <dsp:cNvSpPr/>
      </dsp:nvSpPr>
      <dsp:spPr>
        <a:xfrm>
          <a:off x="3498103" y="3833908"/>
          <a:ext cx="899539" cy="89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/>
            <a:t>4</a:t>
          </a:r>
          <a:endParaRPr lang="ko-KR" altLang="en-US" sz="3800" kern="1200" dirty="0"/>
        </a:p>
      </dsp:txBody>
      <dsp:txXfrm>
        <a:off x="3629837" y="3965642"/>
        <a:ext cx="636071" cy="636071"/>
      </dsp:txXfrm>
    </dsp:sp>
    <dsp:sp modelId="{D7F81AA8-B4A2-4BCA-83B9-29C939D1A396}">
      <dsp:nvSpPr>
        <dsp:cNvPr id="0" name=""/>
        <dsp:cNvSpPr/>
      </dsp:nvSpPr>
      <dsp:spPr>
        <a:xfrm rot="10800000">
          <a:off x="3159271" y="4131881"/>
          <a:ext cx="239440" cy="30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3231103" y="4192600"/>
        <a:ext cx="167608" cy="182156"/>
      </dsp:txXfrm>
    </dsp:sp>
    <dsp:sp modelId="{E3440630-C20F-4D14-8119-5F0DBA6D7A10}">
      <dsp:nvSpPr>
        <dsp:cNvPr id="0" name=""/>
        <dsp:cNvSpPr/>
      </dsp:nvSpPr>
      <dsp:spPr>
        <a:xfrm>
          <a:off x="2146788" y="3833908"/>
          <a:ext cx="899539" cy="89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/>
            <a:t>3</a:t>
          </a:r>
          <a:endParaRPr lang="ko-KR" altLang="en-US" sz="3800" kern="1200" dirty="0"/>
        </a:p>
      </dsp:txBody>
      <dsp:txXfrm>
        <a:off x="2278522" y="3965642"/>
        <a:ext cx="636071" cy="636071"/>
      </dsp:txXfrm>
    </dsp:sp>
    <dsp:sp modelId="{34B6E1F7-7292-4A9B-A7D3-362B2C475327}">
      <dsp:nvSpPr>
        <dsp:cNvPr id="0" name=""/>
        <dsp:cNvSpPr/>
      </dsp:nvSpPr>
      <dsp:spPr>
        <a:xfrm rot="13200000">
          <a:off x="1964445" y="3701932"/>
          <a:ext cx="239440" cy="30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2027874" y="3785737"/>
        <a:ext cx="167608" cy="182156"/>
      </dsp:txXfrm>
    </dsp:sp>
    <dsp:sp modelId="{F20D1064-AB44-4061-9B04-7B0A9F156D0B}">
      <dsp:nvSpPr>
        <dsp:cNvPr id="0" name=""/>
        <dsp:cNvSpPr/>
      </dsp:nvSpPr>
      <dsp:spPr>
        <a:xfrm>
          <a:off x="1111620" y="2965300"/>
          <a:ext cx="899539" cy="89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/>
            <a:t>2</a:t>
          </a:r>
          <a:endParaRPr lang="ko-KR" altLang="en-US" sz="3800" kern="1200" dirty="0"/>
        </a:p>
      </dsp:txBody>
      <dsp:txXfrm>
        <a:off x="1243354" y="3097034"/>
        <a:ext cx="636071" cy="636071"/>
      </dsp:txXfrm>
    </dsp:sp>
    <dsp:sp modelId="{54CD70E6-1ACA-43EF-8A13-B89BEAAC27C7}">
      <dsp:nvSpPr>
        <dsp:cNvPr id="0" name=""/>
        <dsp:cNvSpPr/>
      </dsp:nvSpPr>
      <dsp:spPr>
        <a:xfrm rot="15600000">
          <a:off x="1325520" y="2604553"/>
          <a:ext cx="239440" cy="30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10800000">
        <a:off x="1367673" y="2700642"/>
        <a:ext cx="167608" cy="182156"/>
      </dsp:txXfrm>
    </dsp:sp>
    <dsp:sp modelId="{7C15A94B-096E-4435-9B7E-16BCD5EA8B0F}">
      <dsp:nvSpPr>
        <dsp:cNvPr id="0" name=""/>
        <dsp:cNvSpPr/>
      </dsp:nvSpPr>
      <dsp:spPr>
        <a:xfrm>
          <a:off x="876967" y="1634514"/>
          <a:ext cx="899539" cy="89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/>
            <a:t>1</a:t>
          </a:r>
          <a:endParaRPr lang="ko-KR" altLang="en-US" sz="3800" kern="1200" dirty="0"/>
        </a:p>
      </dsp:txBody>
      <dsp:txXfrm>
        <a:off x="1008701" y="1766248"/>
        <a:ext cx="636071" cy="636071"/>
      </dsp:txXfrm>
    </dsp:sp>
    <dsp:sp modelId="{B45103AE-1576-4AD3-AB45-A1C0E5FC0EC3}">
      <dsp:nvSpPr>
        <dsp:cNvPr id="0" name=""/>
        <dsp:cNvSpPr/>
      </dsp:nvSpPr>
      <dsp:spPr>
        <a:xfrm rot="18000000">
          <a:off x="1541457" y="1353219"/>
          <a:ext cx="239440" cy="30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1559415" y="1445042"/>
        <a:ext cx="167608" cy="182156"/>
      </dsp:txXfrm>
    </dsp:sp>
    <dsp:sp modelId="{F895ADBB-6E11-4287-BAE7-2E03A4EF2074}">
      <dsp:nvSpPr>
        <dsp:cNvPr id="0" name=""/>
        <dsp:cNvSpPr/>
      </dsp:nvSpPr>
      <dsp:spPr>
        <a:xfrm>
          <a:off x="1552625" y="464241"/>
          <a:ext cx="899539" cy="899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300" kern="1200" dirty="0"/>
            <a:t>26</a:t>
          </a:r>
          <a:endParaRPr lang="ko-KR" altLang="en-US" sz="3300" kern="1200" dirty="0"/>
        </a:p>
      </dsp:txBody>
      <dsp:txXfrm>
        <a:off x="1684359" y="595975"/>
        <a:ext cx="636071" cy="636071"/>
      </dsp:txXfrm>
    </dsp:sp>
    <dsp:sp modelId="{830B9BFC-14FE-443A-9C24-658B6B594826}">
      <dsp:nvSpPr>
        <dsp:cNvPr id="0" name=""/>
        <dsp:cNvSpPr/>
      </dsp:nvSpPr>
      <dsp:spPr>
        <a:xfrm rot="20400000">
          <a:off x="2511216" y="533443"/>
          <a:ext cx="239440" cy="30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2513382" y="606446"/>
        <a:ext cx="167608" cy="182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E146F3A-3FB6-45EA-AB40-86944F8C722D}" type="datetimeFigureOut">
              <a:rPr lang="ko-KR" altLang="en-US" smtClean="0"/>
              <a:t>2024-10-03</a:t>
            </a:fld>
            <a:endParaRPr lang="ko-KR" altLang="en-US" dirty="0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2024-10-03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815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E146F3A-3FB6-45EA-AB40-86944F8C722D}" type="datetimeFigureOut">
              <a:rPr lang="ko-KR" altLang="en-US" smtClean="0"/>
              <a:t>2024-10-03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2024-10-03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396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2024-10-03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573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2024-10-03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098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2024-10-03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3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2024-10-03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751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2024-10-03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44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E146F3A-3FB6-45EA-AB40-86944F8C722D}" type="datetimeFigureOut">
              <a:rPr lang="ko-KR" altLang="en-US" smtClean="0"/>
              <a:t>2024-10-03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499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6F3A-3FB6-45EA-AB40-86944F8C722D}" type="datetimeFigureOut">
              <a:rPr lang="ko-KR" altLang="en-US" smtClean="0"/>
              <a:t>2024-10-03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30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E146F3A-3FB6-45EA-AB40-86944F8C722D}" type="datetimeFigureOut">
              <a:rPr lang="ko-KR" altLang="en-US" smtClean="0"/>
              <a:t>2024-10-03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D5DFA5-4960-4A3F-BD59-DA8D369D24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3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5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디지털 시스템 설계 중간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26158" y="2825496"/>
            <a:ext cx="8583168" cy="10668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201902089 </a:t>
            </a:r>
            <a:r>
              <a:rPr lang="ko-KR" altLang="en-US" dirty="0">
                <a:latin typeface="+mj-ea"/>
                <a:ea typeface="+mj-ea"/>
              </a:rPr>
              <a:t>곽민우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201902100 </a:t>
            </a:r>
            <a:r>
              <a:rPr lang="ko-KR" altLang="en-US" dirty="0">
                <a:latin typeface="+mj-ea"/>
                <a:ea typeface="+mj-ea"/>
              </a:rPr>
              <a:t>김재왕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201902129 </a:t>
            </a:r>
            <a:r>
              <a:rPr lang="ko-KR" altLang="en-US" b="1" dirty="0">
                <a:latin typeface="+mj-ea"/>
                <a:ea typeface="+mj-ea"/>
              </a:rPr>
              <a:t>이동희</a:t>
            </a:r>
          </a:p>
        </p:txBody>
      </p:sp>
      <p:pic>
        <p:nvPicPr>
          <p:cNvPr id="2054" name="Picture 6" descr="신호등 - 무료 교통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868" y="4017264"/>
            <a:ext cx="2034540" cy="2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2208" y="3035730"/>
            <a:ext cx="93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2</a:t>
            </a:r>
            <a:r>
              <a:rPr lang="ko-KR" altLang="en-US" sz="3600" dirty="0">
                <a:latin typeface="+mj-ea"/>
                <a:ea typeface="+mj-ea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83947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0399547" y="5932403"/>
            <a:ext cx="1602463" cy="394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Module-3</a:t>
            </a:r>
            <a:endParaRPr lang="ko-KR" altLang="en-US" sz="2500" dirty="0">
              <a:solidFill>
                <a:schemeClr val="tx1"/>
              </a:solidFill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3D682C-4E5D-B1AC-5B97-67FE95EE2CCC}"/>
              </a:ext>
            </a:extLst>
          </p:cNvPr>
          <p:cNvSpPr/>
          <p:nvPr/>
        </p:nvSpPr>
        <p:spPr>
          <a:xfrm>
            <a:off x="4447040" y="1018921"/>
            <a:ext cx="1109637" cy="994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Car_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simulation1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5249FA-7346-36F7-440B-5B09A7CA5391}"/>
              </a:ext>
            </a:extLst>
          </p:cNvPr>
          <p:cNvSpPr/>
          <p:nvPr/>
        </p:nvSpPr>
        <p:spPr>
          <a:xfrm>
            <a:off x="4441695" y="2321161"/>
            <a:ext cx="1109637" cy="994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Car_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simulation2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40D514-0023-5814-73F1-6E7B05B40AA2}"/>
              </a:ext>
            </a:extLst>
          </p:cNvPr>
          <p:cNvSpPr/>
          <p:nvPr/>
        </p:nvSpPr>
        <p:spPr>
          <a:xfrm>
            <a:off x="4446759" y="3514049"/>
            <a:ext cx="1109637" cy="994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Car_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simulation3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CD23FE-1D28-61BA-F510-7A36529865AC}"/>
              </a:ext>
            </a:extLst>
          </p:cNvPr>
          <p:cNvSpPr/>
          <p:nvPr/>
        </p:nvSpPr>
        <p:spPr>
          <a:xfrm>
            <a:off x="4469830" y="4763361"/>
            <a:ext cx="1109637" cy="994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Car_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simulation4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402A477-11E8-212B-5B5B-F774E30583F6}"/>
              </a:ext>
            </a:extLst>
          </p:cNvPr>
          <p:cNvCxnSpPr>
            <a:cxnSpLocks/>
          </p:cNvCxnSpPr>
          <p:nvPr/>
        </p:nvCxnSpPr>
        <p:spPr>
          <a:xfrm>
            <a:off x="3350369" y="1543681"/>
            <a:ext cx="1091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67F1681-8CE4-2898-A816-83A5F7E5CF0E}"/>
              </a:ext>
            </a:extLst>
          </p:cNvPr>
          <p:cNvCxnSpPr>
            <a:cxnSpLocks/>
          </p:cNvCxnSpPr>
          <p:nvPr/>
        </p:nvCxnSpPr>
        <p:spPr>
          <a:xfrm>
            <a:off x="3507591" y="2361749"/>
            <a:ext cx="939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3748916" y="1155213"/>
            <a:ext cx="386098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SW[15]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A33349-D483-3F3A-15FD-11B8AAE95003}"/>
              </a:ext>
            </a:extLst>
          </p:cNvPr>
          <p:cNvSpPr txBox="1"/>
          <p:nvPr/>
        </p:nvSpPr>
        <p:spPr>
          <a:xfrm>
            <a:off x="3524081" y="1362031"/>
            <a:ext cx="837752" cy="1816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1000" dirty="0">
                <a:latin typeface="Bahnschrift" panose="020B0502040204020203" pitchFamily="34" charset="0"/>
              </a:rPr>
              <a:t>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4EAC2D-C999-6B0C-F3D2-4079DA772D50}"/>
              </a:ext>
            </a:extLst>
          </p:cNvPr>
          <p:cNvSpPr txBox="1"/>
          <p:nvPr/>
        </p:nvSpPr>
        <p:spPr>
          <a:xfrm>
            <a:off x="3684896" y="1578857"/>
            <a:ext cx="539222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CLK_4Hz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3EDE6C3-6CAA-1BD6-5CB6-8371F09A8011}"/>
              </a:ext>
            </a:extLst>
          </p:cNvPr>
          <p:cNvCxnSpPr>
            <a:cxnSpLocks/>
          </p:cNvCxnSpPr>
          <p:nvPr/>
        </p:nvCxnSpPr>
        <p:spPr>
          <a:xfrm>
            <a:off x="3350369" y="1313738"/>
            <a:ext cx="1091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6D0E700-25A8-A482-9055-52766032371A}"/>
              </a:ext>
            </a:extLst>
          </p:cNvPr>
          <p:cNvCxnSpPr>
            <a:cxnSpLocks/>
          </p:cNvCxnSpPr>
          <p:nvPr/>
        </p:nvCxnSpPr>
        <p:spPr>
          <a:xfrm>
            <a:off x="3365023" y="1771207"/>
            <a:ext cx="1076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5AA7FA5-FC78-DF28-B188-DAAB5616D1E6}"/>
              </a:ext>
            </a:extLst>
          </p:cNvPr>
          <p:cNvCxnSpPr>
            <a:cxnSpLocks/>
          </p:cNvCxnSpPr>
          <p:nvPr/>
        </p:nvCxnSpPr>
        <p:spPr>
          <a:xfrm>
            <a:off x="3350369" y="1984919"/>
            <a:ext cx="1091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953EF9-04D4-E443-D0FA-FFE92A166922}"/>
              </a:ext>
            </a:extLst>
          </p:cNvPr>
          <p:cNvSpPr txBox="1"/>
          <p:nvPr/>
        </p:nvSpPr>
        <p:spPr>
          <a:xfrm>
            <a:off x="2998363" y="890197"/>
            <a:ext cx="850882" cy="172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Light_out_time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D73730C-0FBB-1C7B-9C9F-CAD32EDC5AF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350369" y="2818241"/>
            <a:ext cx="1091326" cy="1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9130723-4FFB-4EEB-66EC-AAC45DF64003}"/>
              </a:ext>
            </a:extLst>
          </p:cNvPr>
          <p:cNvCxnSpPr>
            <a:cxnSpLocks/>
          </p:cNvCxnSpPr>
          <p:nvPr/>
        </p:nvCxnSpPr>
        <p:spPr>
          <a:xfrm>
            <a:off x="3350369" y="2573075"/>
            <a:ext cx="1091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44CA5B8-AE35-E942-45D6-26AA836A4DCF}"/>
              </a:ext>
            </a:extLst>
          </p:cNvPr>
          <p:cNvCxnSpPr>
            <a:cxnSpLocks/>
          </p:cNvCxnSpPr>
          <p:nvPr/>
        </p:nvCxnSpPr>
        <p:spPr>
          <a:xfrm>
            <a:off x="3350369" y="3030544"/>
            <a:ext cx="1091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3EE4F2B-44BA-723B-B8BF-FB818B5EECD7}"/>
              </a:ext>
            </a:extLst>
          </p:cNvPr>
          <p:cNvCxnSpPr>
            <a:cxnSpLocks/>
          </p:cNvCxnSpPr>
          <p:nvPr/>
        </p:nvCxnSpPr>
        <p:spPr>
          <a:xfrm>
            <a:off x="3350369" y="3244256"/>
            <a:ext cx="1091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5C98792-B5CB-C1D4-6EB3-EB8EEF1176E6}"/>
              </a:ext>
            </a:extLst>
          </p:cNvPr>
          <p:cNvCxnSpPr>
            <a:cxnSpLocks/>
          </p:cNvCxnSpPr>
          <p:nvPr/>
        </p:nvCxnSpPr>
        <p:spPr>
          <a:xfrm>
            <a:off x="3350369" y="4023781"/>
            <a:ext cx="1091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B37D5F-3335-20D8-A024-3B4595C36181}"/>
              </a:ext>
            </a:extLst>
          </p:cNvPr>
          <p:cNvCxnSpPr>
            <a:cxnSpLocks/>
          </p:cNvCxnSpPr>
          <p:nvPr/>
        </p:nvCxnSpPr>
        <p:spPr>
          <a:xfrm>
            <a:off x="3350369" y="3783606"/>
            <a:ext cx="1091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35506D5-A2F6-940F-1B05-18AC146877BC}"/>
              </a:ext>
            </a:extLst>
          </p:cNvPr>
          <p:cNvCxnSpPr>
            <a:cxnSpLocks/>
          </p:cNvCxnSpPr>
          <p:nvPr/>
        </p:nvCxnSpPr>
        <p:spPr>
          <a:xfrm>
            <a:off x="3350369" y="4251307"/>
            <a:ext cx="1091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489A50B-5F7B-611D-44B7-2AE048CE667B}"/>
              </a:ext>
            </a:extLst>
          </p:cNvPr>
          <p:cNvCxnSpPr>
            <a:cxnSpLocks/>
          </p:cNvCxnSpPr>
          <p:nvPr/>
        </p:nvCxnSpPr>
        <p:spPr>
          <a:xfrm>
            <a:off x="3350369" y="4465019"/>
            <a:ext cx="1091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7D2563F-FEE5-6ED2-2D25-25A20357F454}"/>
              </a:ext>
            </a:extLst>
          </p:cNvPr>
          <p:cNvCxnSpPr>
            <a:cxnSpLocks/>
          </p:cNvCxnSpPr>
          <p:nvPr/>
        </p:nvCxnSpPr>
        <p:spPr>
          <a:xfrm>
            <a:off x="3350369" y="5284654"/>
            <a:ext cx="1119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98623B-3695-9E2F-ABFD-0F4883A3C249}"/>
              </a:ext>
            </a:extLst>
          </p:cNvPr>
          <p:cNvCxnSpPr>
            <a:cxnSpLocks/>
          </p:cNvCxnSpPr>
          <p:nvPr/>
        </p:nvCxnSpPr>
        <p:spPr>
          <a:xfrm>
            <a:off x="3350369" y="5054711"/>
            <a:ext cx="1119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0A133D1-4416-3059-4E4B-988A50743E1D}"/>
              </a:ext>
            </a:extLst>
          </p:cNvPr>
          <p:cNvCxnSpPr>
            <a:cxnSpLocks/>
          </p:cNvCxnSpPr>
          <p:nvPr/>
        </p:nvCxnSpPr>
        <p:spPr>
          <a:xfrm>
            <a:off x="3350369" y="5512180"/>
            <a:ext cx="1119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EDABAA0-D67D-C3C3-28C9-C14305752A35}"/>
              </a:ext>
            </a:extLst>
          </p:cNvPr>
          <p:cNvCxnSpPr>
            <a:cxnSpLocks/>
          </p:cNvCxnSpPr>
          <p:nvPr/>
        </p:nvCxnSpPr>
        <p:spPr>
          <a:xfrm>
            <a:off x="3350369" y="5725892"/>
            <a:ext cx="1119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8F81661-3020-964C-7FB8-4BA1B42FBB46}"/>
              </a:ext>
            </a:extLst>
          </p:cNvPr>
          <p:cNvCxnSpPr/>
          <p:nvPr/>
        </p:nvCxnSpPr>
        <p:spPr>
          <a:xfrm flipV="1">
            <a:off x="3501527" y="1103298"/>
            <a:ext cx="929054" cy="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AB02F79-0A89-9485-9848-798A17911353}"/>
              </a:ext>
            </a:extLst>
          </p:cNvPr>
          <p:cNvCxnSpPr>
            <a:cxnSpLocks/>
          </p:cNvCxnSpPr>
          <p:nvPr/>
        </p:nvCxnSpPr>
        <p:spPr>
          <a:xfrm flipV="1">
            <a:off x="3502749" y="1110313"/>
            <a:ext cx="0" cy="37858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E7CF8D4-1BAF-19BF-9FDB-AEC3674D5A64}"/>
              </a:ext>
            </a:extLst>
          </p:cNvPr>
          <p:cNvCxnSpPr/>
          <p:nvPr/>
        </p:nvCxnSpPr>
        <p:spPr>
          <a:xfrm flipV="1">
            <a:off x="3501527" y="4877995"/>
            <a:ext cx="968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94BF0C7-9F1A-DDE1-C62F-9F9017DE0FF9}"/>
              </a:ext>
            </a:extLst>
          </p:cNvPr>
          <p:cNvCxnSpPr/>
          <p:nvPr/>
        </p:nvCxnSpPr>
        <p:spPr>
          <a:xfrm flipV="1">
            <a:off x="3491289" y="3590528"/>
            <a:ext cx="9504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B7033A0-8B8E-6265-6D0A-782560A0E1D8}"/>
              </a:ext>
            </a:extLst>
          </p:cNvPr>
          <p:cNvCxnSpPr>
            <a:cxnSpLocks/>
          </p:cNvCxnSpPr>
          <p:nvPr/>
        </p:nvCxnSpPr>
        <p:spPr>
          <a:xfrm flipH="1">
            <a:off x="2998363" y="1107042"/>
            <a:ext cx="50438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562068" y="1218086"/>
            <a:ext cx="957530" cy="809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Bahnschrift" panose="020B0502040204020203" pitchFamily="34" charset="0"/>
              </a:rPr>
              <a:t>Random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Bahnschrift" panose="020B0502040204020203" pitchFamily="34" charset="0"/>
              </a:rPr>
              <a:t>_counter</a:t>
            </a:r>
            <a:endParaRPr lang="ko-KR" altLang="en-US" sz="1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341577" y="1433191"/>
            <a:ext cx="2204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341577" y="1700460"/>
            <a:ext cx="220491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C5EFC69-B352-D657-1842-5435EF2988DF}"/>
              </a:ext>
            </a:extLst>
          </p:cNvPr>
          <p:cNvSpPr txBox="1"/>
          <p:nvPr/>
        </p:nvSpPr>
        <p:spPr>
          <a:xfrm>
            <a:off x="161082" y="1341801"/>
            <a:ext cx="1161173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Fast_count_out</a:t>
            </a:r>
            <a:r>
              <a:rPr lang="en-US" altLang="ko-KR" sz="1000" dirty="0">
                <a:latin typeface="Bahnschrift" panose="020B0502040204020203" pitchFamily="34" charset="0"/>
              </a:rPr>
              <a:t>[4:0]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C5EFC69-B352-D657-1842-5435EF2988DF}"/>
              </a:ext>
            </a:extLst>
          </p:cNvPr>
          <p:cNvSpPr txBox="1"/>
          <p:nvPr/>
        </p:nvSpPr>
        <p:spPr>
          <a:xfrm>
            <a:off x="692150" y="1608113"/>
            <a:ext cx="630105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>
                <a:latin typeface="Bahnschrift" panose="020B0502040204020203" pitchFamily="34" charset="0"/>
              </a:rPr>
              <a:t>CLK_0.5Hz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082" y="1062603"/>
            <a:ext cx="1231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(0~10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까지의 수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)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9040" y="1783039"/>
                <a:ext cx="13001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5">
                        <a:lumMod val="75000"/>
                      </a:schemeClr>
                    </a:solidFill>
                    <a:latin typeface="Bahnschrift" panose="020B0502040204020203" pitchFamily="34" charset="0"/>
                  </a:rPr>
                  <a:t>(Duty cycle </a:t>
                </a:r>
                <a14:m>
                  <m:oMath xmlns:m="http://schemas.openxmlformats.org/officeDocument/2006/math">
                    <m:r>
                      <a:rPr lang="en-US" altLang="ko-KR" sz="11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1100" dirty="0">
                    <a:solidFill>
                      <a:schemeClr val="accent5">
                        <a:lumMod val="75000"/>
                      </a:schemeClr>
                    </a:solidFill>
                    <a:latin typeface="Bahnschrift" panose="020B0502040204020203" pitchFamily="34" charset="0"/>
                  </a:rPr>
                  <a:t>50%)</a:t>
                </a:r>
                <a:endParaRPr lang="ko-KR" altLang="en-US" sz="1100" dirty="0">
                  <a:solidFill>
                    <a:schemeClr val="accent5">
                      <a:lumMod val="7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40" y="1783039"/>
                <a:ext cx="1300107" cy="261610"/>
              </a:xfrm>
              <a:prstGeom prst="rect">
                <a:avLst/>
              </a:prstGeom>
              <a:blipFill>
                <a:blip r:embed="rId2"/>
                <a:stretch>
                  <a:fillRect t="-2326" r="-328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2097104" y="2112043"/>
            <a:ext cx="771044" cy="192349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1100" dirty="0">
                <a:latin typeface="Bahnschrift" panose="020B0502040204020203" pitchFamily="34" charset="0"/>
              </a:rPr>
              <a:t>velocity[5:0]</a:t>
            </a:r>
            <a:endParaRPr lang="ko-KR" altLang="en-US" sz="1100" dirty="0">
              <a:latin typeface="Bahnschrift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00616" y="1806384"/>
            <a:ext cx="682697" cy="192349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velocity[5:0]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3748916" y="2431320"/>
            <a:ext cx="386098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SW[11]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DA33349-D483-3F3A-15FD-11B8AAE95003}"/>
              </a:ext>
            </a:extLst>
          </p:cNvPr>
          <p:cNvSpPr txBox="1"/>
          <p:nvPr/>
        </p:nvSpPr>
        <p:spPr>
          <a:xfrm>
            <a:off x="3524081" y="2638138"/>
            <a:ext cx="837752" cy="1816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1000" dirty="0">
                <a:latin typeface="Bahnschrift" panose="020B0502040204020203" pitchFamily="34" charset="0"/>
              </a:rPr>
              <a:t>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44EAC2D-C999-6B0C-F3D2-4079DA772D50}"/>
              </a:ext>
            </a:extLst>
          </p:cNvPr>
          <p:cNvSpPr txBox="1"/>
          <p:nvPr/>
        </p:nvSpPr>
        <p:spPr>
          <a:xfrm>
            <a:off x="3684896" y="2854964"/>
            <a:ext cx="539222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CLK_4Hz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3600616" y="3082491"/>
            <a:ext cx="682697" cy="192349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velocity[5:0]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3748916" y="3618090"/>
            <a:ext cx="386098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SW[7]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3DA33349-D483-3F3A-15FD-11B8AAE95003}"/>
              </a:ext>
            </a:extLst>
          </p:cNvPr>
          <p:cNvSpPr txBox="1"/>
          <p:nvPr/>
        </p:nvSpPr>
        <p:spPr>
          <a:xfrm>
            <a:off x="3524081" y="3824908"/>
            <a:ext cx="837752" cy="1816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1000" dirty="0">
                <a:latin typeface="Bahnschrift" panose="020B0502040204020203" pitchFamily="34" charset="0"/>
              </a:rPr>
              <a:t>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044EAC2D-C999-6B0C-F3D2-4079DA772D50}"/>
              </a:ext>
            </a:extLst>
          </p:cNvPr>
          <p:cNvSpPr txBox="1"/>
          <p:nvPr/>
        </p:nvSpPr>
        <p:spPr>
          <a:xfrm>
            <a:off x="3684896" y="4041734"/>
            <a:ext cx="539222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CLK_4Hz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3600616" y="4269261"/>
            <a:ext cx="682697" cy="192349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velocity[5:0]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3748916" y="4897533"/>
            <a:ext cx="386098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SW[3]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3DA33349-D483-3F3A-15FD-11B8AAE95003}"/>
              </a:ext>
            </a:extLst>
          </p:cNvPr>
          <p:cNvSpPr txBox="1"/>
          <p:nvPr/>
        </p:nvSpPr>
        <p:spPr>
          <a:xfrm>
            <a:off x="3524081" y="5104351"/>
            <a:ext cx="837752" cy="1816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1000" dirty="0">
                <a:latin typeface="Bahnschrift" panose="020B0502040204020203" pitchFamily="34" charset="0"/>
              </a:rPr>
              <a:t>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044EAC2D-C999-6B0C-F3D2-4079DA772D50}"/>
              </a:ext>
            </a:extLst>
          </p:cNvPr>
          <p:cNvSpPr txBox="1"/>
          <p:nvPr/>
        </p:nvSpPr>
        <p:spPr>
          <a:xfrm>
            <a:off x="3684896" y="5321177"/>
            <a:ext cx="539222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CLK_4Hz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3600616" y="5548704"/>
            <a:ext cx="682697" cy="192349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velocity[5:0]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5663104" y="1103298"/>
            <a:ext cx="1162722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Vel_visibility</a:t>
            </a:r>
            <a:r>
              <a:rPr lang="en-US" altLang="ko-KR" sz="1000" dirty="0">
                <a:latin typeface="Bahnschrift" panose="020B0502040204020203" pitchFamily="34" charset="0"/>
              </a:rPr>
              <a:t>[0]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43EDE6C3-6CAA-1BD6-5CB6-8371F09A8011}"/>
              </a:ext>
            </a:extLst>
          </p:cNvPr>
          <p:cNvCxnSpPr>
            <a:cxnSpLocks/>
          </p:cNvCxnSpPr>
          <p:nvPr/>
        </p:nvCxnSpPr>
        <p:spPr>
          <a:xfrm>
            <a:off x="5556095" y="1265485"/>
            <a:ext cx="141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5663104" y="1362249"/>
            <a:ext cx="1162722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Car_buz_position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id="{43EDE6C3-6CAA-1BD6-5CB6-8371F09A8011}"/>
              </a:ext>
            </a:extLst>
          </p:cNvPr>
          <p:cNvCxnSpPr>
            <a:cxnSpLocks/>
          </p:cNvCxnSpPr>
          <p:nvPr/>
        </p:nvCxnSpPr>
        <p:spPr>
          <a:xfrm>
            <a:off x="5556095" y="1524436"/>
            <a:ext cx="141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5933739" y="1619685"/>
            <a:ext cx="769515" cy="1903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Car_warn</a:t>
            </a:r>
            <a:r>
              <a:rPr lang="en-US" altLang="ko-KR" sz="1000" dirty="0">
                <a:latin typeface="Bahnschrift" panose="020B0502040204020203" pitchFamily="34" charset="0"/>
              </a:rPr>
              <a:t>[0]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393" name="직선 화살표 연결선 392">
            <a:extLst>
              <a:ext uri="{FF2B5EF4-FFF2-40B4-BE49-F238E27FC236}">
                <a16:creationId xmlns:a16="http://schemas.microsoft.com/office/drawing/2014/main" id="{43EDE6C3-6CAA-1BD6-5CB6-8371F09A8011}"/>
              </a:ext>
            </a:extLst>
          </p:cNvPr>
          <p:cNvCxnSpPr>
            <a:cxnSpLocks/>
          </p:cNvCxnSpPr>
          <p:nvPr/>
        </p:nvCxnSpPr>
        <p:spPr>
          <a:xfrm>
            <a:off x="5556095" y="1790748"/>
            <a:ext cx="141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TextBox 402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5663104" y="2395041"/>
            <a:ext cx="1162722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Vel_visibility</a:t>
            </a:r>
            <a:r>
              <a:rPr lang="en-US" altLang="ko-KR" sz="1000" dirty="0">
                <a:latin typeface="Bahnschrift" panose="020B0502040204020203" pitchFamily="34" charset="0"/>
              </a:rPr>
              <a:t>[1]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04" name="직선 화살표 연결선 403">
            <a:extLst>
              <a:ext uri="{FF2B5EF4-FFF2-40B4-BE49-F238E27FC236}">
                <a16:creationId xmlns:a16="http://schemas.microsoft.com/office/drawing/2014/main" id="{43EDE6C3-6CAA-1BD6-5CB6-8371F09A8011}"/>
              </a:ext>
            </a:extLst>
          </p:cNvPr>
          <p:cNvCxnSpPr>
            <a:cxnSpLocks/>
          </p:cNvCxnSpPr>
          <p:nvPr/>
        </p:nvCxnSpPr>
        <p:spPr>
          <a:xfrm>
            <a:off x="5556095" y="2557228"/>
            <a:ext cx="141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5663104" y="2653992"/>
            <a:ext cx="1162722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Car_buz_position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[1]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06" name="직선 화살표 연결선 405">
            <a:extLst>
              <a:ext uri="{FF2B5EF4-FFF2-40B4-BE49-F238E27FC236}">
                <a16:creationId xmlns:a16="http://schemas.microsoft.com/office/drawing/2014/main" id="{43EDE6C3-6CAA-1BD6-5CB6-8371F09A8011}"/>
              </a:ext>
            </a:extLst>
          </p:cNvPr>
          <p:cNvCxnSpPr>
            <a:cxnSpLocks/>
          </p:cNvCxnSpPr>
          <p:nvPr/>
        </p:nvCxnSpPr>
        <p:spPr>
          <a:xfrm>
            <a:off x="5556095" y="2816179"/>
            <a:ext cx="141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5933740" y="2920304"/>
            <a:ext cx="653134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Car_warn</a:t>
            </a:r>
            <a:r>
              <a:rPr lang="en-US" altLang="ko-KR" sz="1000" dirty="0">
                <a:latin typeface="Bahnschrift" panose="020B0502040204020203" pitchFamily="34" charset="0"/>
              </a:rPr>
              <a:t>[1]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43EDE6C3-6CAA-1BD6-5CB6-8371F09A8011}"/>
              </a:ext>
            </a:extLst>
          </p:cNvPr>
          <p:cNvCxnSpPr>
            <a:cxnSpLocks/>
          </p:cNvCxnSpPr>
          <p:nvPr/>
        </p:nvCxnSpPr>
        <p:spPr>
          <a:xfrm>
            <a:off x="5556095" y="3082491"/>
            <a:ext cx="141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5663104" y="3579904"/>
            <a:ext cx="1162722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Vel_visibility</a:t>
            </a:r>
            <a:r>
              <a:rPr lang="en-US" altLang="ko-KR" sz="1000" dirty="0">
                <a:latin typeface="Bahnschrift" panose="020B0502040204020203" pitchFamily="34" charset="0"/>
              </a:rPr>
              <a:t>[2]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10" name="직선 화살표 연결선 409">
            <a:extLst>
              <a:ext uri="{FF2B5EF4-FFF2-40B4-BE49-F238E27FC236}">
                <a16:creationId xmlns:a16="http://schemas.microsoft.com/office/drawing/2014/main" id="{43EDE6C3-6CAA-1BD6-5CB6-8371F09A8011}"/>
              </a:ext>
            </a:extLst>
          </p:cNvPr>
          <p:cNvCxnSpPr>
            <a:cxnSpLocks/>
          </p:cNvCxnSpPr>
          <p:nvPr/>
        </p:nvCxnSpPr>
        <p:spPr>
          <a:xfrm>
            <a:off x="5556095" y="3742091"/>
            <a:ext cx="141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5663104" y="3838855"/>
            <a:ext cx="1162722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Car_buz_position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[2]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12" name="직선 화살표 연결선 411">
            <a:extLst>
              <a:ext uri="{FF2B5EF4-FFF2-40B4-BE49-F238E27FC236}">
                <a16:creationId xmlns:a16="http://schemas.microsoft.com/office/drawing/2014/main" id="{43EDE6C3-6CAA-1BD6-5CB6-8371F09A8011}"/>
              </a:ext>
            </a:extLst>
          </p:cNvPr>
          <p:cNvCxnSpPr>
            <a:cxnSpLocks/>
          </p:cNvCxnSpPr>
          <p:nvPr/>
        </p:nvCxnSpPr>
        <p:spPr>
          <a:xfrm>
            <a:off x="5556095" y="4001042"/>
            <a:ext cx="141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5933740" y="4105167"/>
            <a:ext cx="653134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Car_warn</a:t>
            </a:r>
            <a:r>
              <a:rPr lang="en-US" altLang="ko-KR" sz="1000" dirty="0">
                <a:latin typeface="Bahnschrift" panose="020B0502040204020203" pitchFamily="34" charset="0"/>
              </a:rPr>
              <a:t>[2]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14" name="직선 화살표 연결선 413">
            <a:extLst>
              <a:ext uri="{FF2B5EF4-FFF2-40B4-BE49-F238E27FC236}">
                <a16:creationId xmlns:a16="http://schemas.microsoft.com/office/drawing/2014/main" id="{43EDE6C3-6CAA-1BD6-5CB6-8371F09A8011}"/>
              </a:ext>
            </a:extLst>
          </p:cNvPr>
          <p:cNvCxnSpPr>
            <a:cxnSpLocks/>
          </p:cNvCxnSpPr>
          <p:nvPr/>
        </p:nvCxnSpPr>
        <p:spPr>
          <a:xfrm>
            <a:off x="5556095" y="4267354"/>
            <a:ext cx="141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5663104" y="4878149"/>
            <a:ext cx="1162722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Vel_visibility</a:t>
            </a:r>
            <a:r>
              <a:rPr lang="en-US" altLang="ko-KR" sz="1000" dirty="0">
                <a:latin typeface="Bahnschrift" panose="020B0502040204020203" pitchFamily="34" charset="0"/>
              </a:rPr>
              <a:t>[3]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16" name="직선 화살표 연결선 415">
            <a:extLst>
              <a:ext uri="{FF2B5EF4-FFF2-40B4-BE49-F238E27FC236}">
                <a16:creationId xmlns:a16="http://schemas.microsoft.com/office/drawing/2014/main" id="{43EDE6C3-6CAA-1BD6-5CB6-8371F09A8011}"/>
              </a:ext>
            </a:extLst>
          </p:cNvPr>
          <p:cNvCxnSpPr>
            <a:cxnSpLocks/>
          </p:cNvCxnSpPr>
          <p:nvPr/>
        </p:nvCxnSpPr>
        <p:spPr>
          <a:xfrm>
            <a:off x="5579467" y="5040336"/>
            <a:ext cx="1389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5663104" y="5137100"/>
            <a:ext cx="1162722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Car_buz_position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[3]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18" name="직선 화살표 연결선 417">
            <a:extLst>
              <a:ext uri="{FF2B5EF4-FFF2-40B4-BE49-F238E27FC236}">
                <a16:creationId xmlns:a16="http://schemas.microsoft.com/office/drawing/2014/main" id="{43EDE6C3-6CAA-1BD6-5CB6-8371F09A8011}"/>
              </a:ext>
            </a:extLst>
          </p:cNvPr>
          <p:cNvCxnSpPr>
            <a:cxnSpLocks/>
          </p:cNvCxnSpPr>
          <p:nvPr/>
        </p:nvCxnSpPr>
        <p:spPr>
          <a:xfrm>
            <a:off x="5579467" y="5299287"/>
            <a:ext cx="1389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>
            <a:extLst>
              <a:ext uri="{FF2B5EF4-FFF2-40B4-BE49-F238E27FC236}">
                <a16:creationId xmlns:a16="http://schemas.microsoft.com/office/drawing/2014/main" id="{FE0872F4-6F11-0769-16A9-7B01220B55BE}"/>
              </a:ext>
            </a:extLst>
          </p:cNvPr>
          <p:cNvSpPr txBox="1"/>
          <p:nvPr/>
        </p:nvSpPr>
        <p:spPr>
          <a:xfrm>
            <a:off x="5924115" y="5403412"/>
            <a:ext cx="653134" cy="181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Car_warn</a:t>
            </a:r>
            <a:r>
              <a:rPr lang="en-US" altLang="ko-KR" sz="1000" dirty="0">
                <a:latin typeface="Bahnschrift" panose="020B0502040204020203" pitchFamily="34" charset="0"/>
              </a:rPr>
              <a:t>[3]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20" name="직선 화살표 연결선 419">
            <a:extLst>
              <a:ext uri="{FF2B5EF4-FFF2-40B4-BE49-F238E27FC236}">
                <a16:creationId xmlns:a16="http://schemas.microsoft.com/office/drawing/2014/main" id="{43EDE6C3-6CAA-1BD6-5CB6-8371F09A8011}"/>
              </a:ext>
            </a:extLst>
          </p:cNvPr>
          <p:cNvCxnSpPr>
            <a:cxnSpLocks/>
          </p:cNvCxnSpPr>
          <p:nvPr/>
        </p:nvCxnSpPr>
        <p:spPr>
          <a:xfrm>
            <a:off x="5579467" y="5565599"/>
            <a:ext cx="1389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직선 화살표 연결선 420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7297712" y="1242953"/>
            <a:ext cx="1283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7345764" y="1065635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car_buz_position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[3]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23" name="직선 화살표 연결선 422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7297712" y="1584622"/>
            <a:ext cx="1283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7345764" y="1407304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car_buz_position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[2]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25" name="직선 화살표 연결선 424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7320502" y="1944749"/>
            <a:ext cx="1260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7345764" y="1767431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car_buz_position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[1]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27" name="직선 화살표 연결선 426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7320502" y="2314756"/>
            <a:ext cx="1260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7345764" y="2137438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car_buz_position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429" name="사다리꼴 428"/>
          <p:cNvSpPr/>
          <p:nvPr/>
        </p:nvSpPr>
        <p:spPr>
          <a:xfrm rot="5400000">
            <a:off x="8241198" y="1458324"/>
            <a:ext cx="1387616" cy="708579"/>
          </a:xfrm>
          <a:prstGeom prst="trapezoid">
            <a:avLst>
              <a:gd name="adj" fmla="val 521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108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Bahnschrift" panose="020B0502040204020203" pitchFamily="34" charset="0"/>
              </a:rPr>
              <a:t>4-to-1 MUX</a:t>
            </a:r>
            <a:endParaRPr lang="ko-KR" altLang="en-US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430" name="직선 화살표 연결선 429">
            <a:extLst>
              <a:ext uri="{FF2B5EF4-FFF2-40B4-BE49-F238E27FC236}">
                <a16:creationId xmlns:a16="http://schemas.microsoft.com/office/drawing/2014/main" id="{9F27B5C6-1F6D-C876-483D-ADDE01946527}"/>
              </a:ext>
            </a:extLst>
          </p:cNvPr>
          <p:cNvCxnSpPr>
            <a:cxnSpLocks/>
          </p:cNvCxnSpPr>
          <p:nvPr/>
        </p:nvCxnSpPr>
        <p:spPr>
          <a:xfrm>
            <a:off x="9289296" y="1804025"/>
            <a:ext cx="967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>
            <a:extLst>
              <a:ext uri="{FF2B5EF4-FFF2-40B4-BE49-F238E27FC236}">
                <a16:creationId xmlns:a16="http://schemas.microsoft.com/office/drawing/2014/main" id="{28E602DE-4B11-2A1C-FE84-4AF425C7604C}"/>
              </a:ext>
            </a:extLst>
          </p:cNvPr>
          <p:cNvSpPr txBox="1"/>
          <p:nvPr/>
        </p:nvSpPr>
        <p:spPr>
          <a:xfrm>
            <a:off x="9409403" y="1631898"/>
            <a:ext cx="720997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b="1" dirty="0" err="1">
                <a:latin typeface="Bahnschrift" panose="020B0502040204020203" pitchFamily="34" charset="0"/>
              </a:rPr>
              <a:t>car_buz</a:t>
            </a:r>
            <a:endParaRPr lang="ko-KR" altLang="en-US" sz="1000" b="1" dirty="0">
              <a:latin typeface="Bahnschrift" panose="020B0502040204020203" pitchFamily="34" charset="0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5B4BF6A9-2723-8120-C124-3D021E25179A}"/>
              </a:ext>
            </a:extLst>
          </p:cNvPr>
          <p:cNvSpPr txBox="1"/>
          <p:nvPr/>
        </p:nvSpPr>
        <p:spPr>
          <a:xfrm>
            <a:off x="8499908" y="2730255"/>
            <a:ext cx="879139" cy="1861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1000" dirty="0">
                <a:latin typeface="Bahnschrift" panose="020B0502040204020203" pitchFamily="34" charset="0"/>
              </a:rPr>
              <a:t>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33" name="직선 화살표 연결선 432"/>
          <p:cNvCxnSpPr>
            <a:stCxn id="432" idx="0"/>
            <a:endCxn id="429" idx="3"/>
          </p:cNvCxnSpPr>
          <p:nvPr/>
        </p:nvCxnSpPr>
        <p:spPr>
          <a:xfrm flipH="1" flipV="1">
            <a:off x="8935006" y="2321827"/>
            <a:ext cx="4472" cy="408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화살표 연결선 433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7297712" y="3269195"/>
            <a:ext cx="1283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7345764" y="3091877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Vel_visibility</a:t>
            </a:r>
            <a:r>
              <a:rPr lang="en-US" altLang="ko-KR" sz="1000" dirty="0">
                <a:latin typeface="Bahnschrift" panose="020B0502040204020203" pitchFamily="34" charset="0"/>
              </a:rPr>
              <a:t>[3]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36" name="직선 화살표 연결선 435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7297712" y="3610864"/>
            <a:ext cx="1283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7345764" y="3433546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Vel_visibility</a:t>
            </a:r>
            <a:r>
              <a:rPr lang="en-US" altLang="ko-KR" sz="1000" dirty="0">
                <a:latin typeface="Bahnschrift" panose="020B0502040204020203" pitchFamily="34" charset="0"/>
              </a:rPr>
              <a:t>[2]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38" name="직선 화살표 연결선 437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7320502" y="3970991"/>
            <a:ext cx="1260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38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7345764" y="3793673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Vel_visibility</a:t>
            </a:r>
            <a:r>
              <a:rPr lang="en-US" altLang="ko-KR" sz="1000" dirty="0">
                <a:latin typeface="Bahnschrift" panose="020B0502040204020203" pitchFamily="34" charset="0"/>
              </a:rPr>
              <a:t>[1]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40" name="직선 화살표 연결선 439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7320502" y="4340998"/>
            <a:ext cx="1260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440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7345764" y="4163680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Vel_visibility</a:t>
            </a:r>
            <a:r>
              <a:rPr lang="en-US" altLang="ko-KR" sz="1000" dirty="0">
                <a:latin typeface="Bahnschrift" panose="020B0502040204020203" pitchFamily="34" charset="0"/>
              </a:rPr>
              <a:t>[0]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442" name="사다리꼴 441"/>
          <p:cNvSpPr/>
          <p:nvPr/>
        </p:nvSpPr>
        <p:spPr>
          <a:xfrm rot="5400000">
            <a:off x="8241198" y="3484566"/>
            <a:ext cx="1387616" cy="708579"/>
          </a:xfrm>
          <a:prstGeom prst="trapezoid">
            <a:avLst>
              <a:gd name="adj" fmla="val 521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108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Bahnschrift" panose="020B0502040204020203" pitchFamily="34" charset="0"/>
              </a:rPr>
              <a:t>4-to-1 MUX</a:t>
            </a:r>
            <a:endParaRPr lang="ko-KR" altLang="en-US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443" name="직선 화살표 연결선 442">
            <a:extLst>
              <a:ext uri="{FF2B5EF4-FFF2-40B4-BE49-F238E27FC236}">
                <a16:creationId xmlns:a16="http://schemas.microsoft.com/office/drawing/2014/main" id="{9F27B5C6-1F6D-C876-483D-ADDE01946527}"/>
              </a:ext>
            </a:extLst>
          </p:cNvPr>
          <p:cNvCxnSpPr>
            <a:cxnSpLocks/>
          </p:cNvCxnSpPr>
          <p:nvPr/>
        </p:nvCxnSpPr>
        <p:spPr>
          <a:xfrm>
            <a:off x="9289296" y="3830267"/>
            <a:ext cx="1317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28E602DE-4B11-2A1C-FE84-4AF425C7604C}"/>
              </a:ext>
            </a:extLst>
          </p:cNvPr>
          <p:cNvSpPr txBox="1"/>
          <p:nvPr/>
        </p:nvSpPr>
        <p:spPr>
          <a:xfrm>
            <a:off x="9379047" y="3663948"/>
            <a:ext cx="1074677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Velocity_visiblity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5B4BF6A9-2723-8120-C124-3D021E25179A}"/>
              </a:ext>
            </a:extLst>
          </p:cNvPr>
          <p:cNvSpPr txBox="1"/>
          <p:nvPr/>
        </p:nvSpPr>
        <p:spPr>
          <a:xfrm>
            <a:off x="8499908" y="4756497"/>
            <a:ext cx="879139" cy="1861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1000" dirty="0">
                <a:latin typeface="Bahnschrift" panose="020B0502040204020203" pitchFamily="34" charset="0"/>
              </a:rPr>
              <a:t>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46" name="직선 화살표 연결선 445"/>
          <p:cNvCxnSpPr>
            <a:stCxn id="445" idx="0"/>
            <a:endCxn id="442" idx="3"/>
          </p:cNvCxnSpPr>
          <p:nvPr/>
        </p:nvCxnSpPr>
        <p:spPr>
          <a:xfrm flipH="1" flipV="1">
            <a:off x="8935006" y="4348069"/>
            <a:ext cx="4472" cy="408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직선 화살표 연결선 450"/>
          <p:cNvCxnSpPr>
            <a:stCxn id="78" idx="2"/>
          </p:cNvCxnSpPr>
          <p:nvPr/>
        </p:nvCxnSpPr>
        <p:spPr>
          <a:xfrm>
            <a:off x="2040833" y="2027847"/>
            <a:ext cx="0" cy="367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7297712" y="5320234"/>
            <a:ext cx="1283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7345764" y="5142916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>
                <a:latin typeface="Bahnschrift" panose="020B0502040204020203" pitchFamily="34" charset="0"/>
              </a:rPr>
              <a:t>Velocity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85" name="직선 화살표 연결선 484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7320502" y="5680361"/>
            <a:ext cx="1260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7345764" y="5503043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>
                <a:latin typeface="Bahnschrift" panose="020B0502040204020203" pitchFamily="34" charset="0"/>
              </a:rPr>
              <a:t>1’b0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489" name="사다리꼴 488"/>
          <p:cNvSpPr/>
          <p:nvPr/>
        </p:nvSpPr>
        <p:spPr>
          <a:xfrm rot="5400000">
            <a:off x="8495491" y="5092207"/>
            <a:ext cx="879029" cy="708579"/>
          </a:xfrm>
          <a:prstGeom prst="trapezoid">
            <a:avLst>
              <a:gd name="adj" fmla="val 284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108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Bahnschrift" panose="020B0502040204020203" pitchFamily="34" charset="0"/>
              </a:rPr>
              <a:t>2-to-1 MUX</a:t>
            </a:r>
            <a:endParaRPr lang="ko-KR" altLang="en-US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490" name="직선 화살표 연결선 489">
            <a:extLst>
              <a:ext uri="{FF2B5EF4-FFF2-40B4-BE49-F238E27FC236}">
                <a16:creationId xmlns:a16="http://schemas.microsoft.com/office/drawing/2014/main" id="{9F27B5C6-1F6D-C876-483D-ADDE01946527}"/>
              </a:ext>
            </a:extLst>
          </p:cNvPr>
          <p:cNvCxnSpPr>
            <a:cxnSpLocks/>
          </p:cNvCxnSpPr>
          <p:nvPr/>
        </p:nvCxnSpPr>
        <p:spPr>
          <a:xfrm>
            <a:off x="9289296" y="5466384"/>
            <a:ext cx="967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28E602DE-4B11-2A1C-FE84-4AF425C7604C}"/>
              </a:ext>
            </a:extLst>
          </p:cNvPr>
          <p:cNvSpPr txBox="1"/>
          <p:nvPr/>
        </p:nvSpPr>
        <p:spPr>
          <a:xfrm>
            <a:off x="9409403" y="5294257"/>
            <a:ext cx="720997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b="1" dirty="0" err="1">
                <a:latin typeface="Bahnschrift" panose="020B0502040204020203" pitchFamily="34" charset="0"/>
              </a:rPr>
              <a:t>Out_velocity</a:t>
            </a:r>
            <a:endParaRPr lang="ko-KR" altLang="en-US" sz="1000" b="1" dirty="0">
              <a:latin typeface="Bahnschrift" panose="020B0502040204020203" pitchFamily="34" charset="0"/>
            </a:endParaRPr>
          </a:p>
        </p:txBody>
      </p:sp>
      <p:cxnSp>
        <p:nvCxnSpPr>
          <p:cNvPr id="493" name="직선 화살표 연결선 492"/>
          <p:cNvCxnSpPr>
            <a:endCxn id="489" idx="3"/>
          </p:cNvCxnSpPr>
          <p:nvPr/>
        </p:nvCxnSpPr>
        <p:spPr>
          <a:xfrm flipV="1">
            <a:off x="8935005" y="5785237"/>
            <a:ext cx="0" cy="270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TextBox 510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8412763" y="6055294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Velocity_visibility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C13D682C-4E5D-B1AC-5B97-67FE95EE2CCC}"/>
              </a:ext>
            </a:extLst>
          </p:cNvPr>
          <p:cNvSpPr/>
          <p:nvPr/>
        </p:nvSpPr>
        <p:spPr>
          <a:xfrm>
            <a:off x="10265658" y="4896187"/>
            <a:ext cx="787471" cy="73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HEX7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HEX6</a:t>
            </a:r>
          </a:p>
        </p:txBody>
      </p:sp>
      <p:sp>
        <p:nvSpPr>
          <p:cNvPr id="513" name="TextBox 512"/>
          <p:cNvSpPr txBox="1"/>
          <p:nvPr/>
        </p:nvSpPr>
        <p:spPr>
          <a:xfrm>
            <a:off x="10024164" y="4605828"/>
            <a:ext cx="1270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Bahnschrift" panose="020B0502040204020203" pitchFamily="34" charset="0"/>
              </a:rPr>
              <a:t>Bin-&gt;</a:t>
            </a:r>
            <a:r>
              <a:rPr lang="en-US" altLang="ko-KR" sz="1100" dirty="0" err="1">
                <a:latin typeface="Bahnschrift" panose="020B0502040204020203" pitchFamily="34" charset="0"/>
              </a:rPr>
              <a:t>bcd</a:t>
            </a:r>
            <a:r>
              <a:rPr lang="en-US" altLang="ko-KR" sz="1100" dirty="0">
                <a:latin typeface="Bahnschrift" panose="020B0502040204020203" pitchFamily="34" charset="0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후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출력</a:t>
            </a:r>
          </a:p>
        </p:txBody>
      </p:sp>
      <p:sp>
        <p:nvSpPr>
          <p:cNvPr id="514" name="TextBox 513"/>
          <p:cNvSpPr txBox="1"/>
          <p:nvPr/>
        </p:nvSpPr>
        <p:spPr>
          <a:xfrm>
            <a:off x="5551332" y="399011"/>
            <a:ext cx="373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속도 표시 </a:t>
            </a:r>
            <a:r>
              <a:rPr lang="en-US" altLang="ko-KR" dirty="0">
                <a:latin typeface="+mj-ea"/>
                <a:ea typeface="+mj-ea"/>
              </a:rPr>
              <a:t>&amp; </a:t>
            </a:r>
            <a:r>
              <a:rPr lang="ko-KR" altLang="en-US" dirty="0" err="1">
                <a:latin typeface="+mj-ea"/>
                <a:ea typeface="+mj-ea"/>
              </a:rPr>
              <a:t>과속ㆍ신호위반</a:t>
            </a:r>
            <a:r>
              <a:rPr lang="ko-KR" altLang="en-US" dirty="0">
                <a:latin typeface="+mj-ea"/>
                <a:ea typeface="+mj-ea"/>
              </a:rPr>
              <a:t> 감지</a:t>
            </a:r>
          </a:p>
        </p:txBody>
      </p:sp>
      <p:sp>
        <p:nvSpPr>
          <p:cNvPr id="536" name="실행 단추: 앞으로 또는 다음 535">
            <a:hlinkClick r:id="rId3" action="ppaction://hlinksldjump" highlightClick="1"/>
          </p:cNvPr>
          <p:cNvSpPr/>
          <p:nvPr/>
        </p:nvSpPr>
        <p:spPr>
          <a:xfrm>
            <a:off x="447724" y="2784907"/>
            <a:ext cx="433995" cy="270452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7" name="TextBox 536"/>
          <p:cNvSpPr txBox="1"/>
          <p:nvPr/>
        </p:nvSpPr>
        <p:spPr>
          <a:xfrm>
            <a:off x="88252" y="2502736"/>
            <a:ext cx="1152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Bahnschrift" panose="020B0502040204020203" pitchFamily="34" charset="0"/>
              </a:rPr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19C67-6D6E-B584-804B-44B06A13D66F}"/>
              </a:ext>
            </a:extLst>
          </p:cNvPr>
          <p:cNvSpPr txBox="1"/>
          <p:nvPr/>
        </p:nvSpPr>
        <p:spPr>
          <a:xfrm>
            <a:off x="1423600" y="2395041"/>
            <a:ext cx="1231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(25~35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까지의 수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)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0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18960"/>
            <a:ext cx="6533804" cy="677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Video : </a:t>
            </a:r>
            <a:r>
              <a:rPr lang="ko-KR" altLang="en-US" sz="2800" dirty="0">
                <a:solidFill>
                  <a:schemeClr val="tx1"/>
                </a:solidFill>
                <a:latin typeface="+mj-ea"/>
                <a:ea typeface="+mj-ea"/>
              </a:rPr>
              <a:t>속도 표시 </a:t>
            </a:r>
            <a:r>
              <a:rPr lang="en-US" altLang="ko-KR" sz="32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&amp;</a:t>
            </a:r>
            <a:r>
              <a:rPr lang="en-US" altLang="ko-KR" sz="3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+mj-ea"/>
                <a:ea typeface="+mj-ea"/>
              </a:rPr>
              <a:t>신호위반 감지</a:t>
            </a:r>
          </a:p>
        </p:txBody>
      </p:sp>
    </p:spTree>
    <p:extLst>
      <p:ext uri="{BB962C8B-B14F-4D97-AF65-F5344CB8AC3E}">
        <p14:creationId xmlns:p14="http://schemas.microsoft.com/office/powerpoint/2010/main" val="26823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69831"/>
            <a:ext cx="4539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" panose="020B0502040204020203" pitchFamily="34" charset="0"/>
                <a:ea typeface="+mj-ea"/>
              </a:rPr>
              <a:t>Feedback</a:t>
            </a:r>
            <a:r>
              <a:rPr lang="ko-KR" altLang="en-US" sz="3200" dirty="0">
                <a:latin typeface="Bahnschrift" panose="020B0502040204020203" pitchFamily="34" charset="0"/>
                <a:ea typeface="+mj-ea"/>
              </a:rPr>
              <a:t> </a:t>
            </a:r>
            <a:r>
              <a:rPr lang="en-US" altLang="ko-KR" sz="3200" dirty="0">
                <a:latin typeface="Bahnschrift" panose="020B0502040204020203" pitchFamily="34" charset="0"/>
                <a:ea typeface="+mj-ea"/>
              </a:rPr>
              <a:t>&amp; Future Plan</a:t>
            </a:r>
            <a:endParaRPr lang="ko-KR" altLang="en-US" sz="3200" dirty="0">
              <a:latin typeface="Bahnschrift" panose="020B0502040204020203" pitchFamily="34" charset="0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83" y="2350541"/>
            <a:ext cx="3112139" cy="1813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96" y="2071907"/>
            <a:ext cx="769291" cy="2505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672" y="1996224"/>
            <a:ext cx="591762" cy="2584027"/>
          </a:xfrm>
          <a:prstGeom prst="rect">
            <a:avLst/>
          </a:prstGeom>
        </p:spPr>
      </p:pic>
      <p:sp>
        <p:nvSpPr>
          <p:cNvPr id="7" name="왼쪽 화살표 6"/>
          <p:cNvSpPr/>
          <p:nvPr/>
        </p:nvSpPr>
        <p:spPr>
          <a:xfrm>
            <a:off x="5931456" y="2860397"/>
            <a:ext cx="1398223" cy="327515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68EE07-6757-6DBE-7768-CD0195C60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78" y="1549118"/>
            <a:ext cx="1192369" cy="2836506"/>
          </a:xfrm>
          <a:prstGeom prst="rect">
            <a:avLst/>
          </a:prstGeom>
        </p:spPr>
      </p:pic>
      <p:pic>
        <p:nvPicPr>
          <p:cNvPr id="8" name="Picture 2" descr="ARDUnity Project: 버저(Buzzer) 다루기">
            <a:extLst>
              <a:ext uri="{FF2B5EF4-FFF2-40B4-BE49-F238E27FC236}">
                <a16:creationId xmlns:a16="http://schemas.microsoft.com/office/drawing/2014/main" id="{13422B68-E19F-19EA-A1F9-37DB79B8C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7" y="19078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D9A60D-8B09-957C-CEF1-3B409711F5C4}"/>
              </a:ext>
            </a:extLst>
          </p:cNvPr>
          <p:cNvCxnSpPr/>
          <p:nvPr/>
        </p:nvCxnSpPr>
        <p:spPr>
          <a:xfrm>
            <a:off x="3973132" y="1487510"/>
            <a:ext cx="0" cy="40826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19317B-203C-D0A2-4D61-2E8D09B3CCDD}"/>
              </a:ext>
            </a:extLst>
          </p:cNvPr>
          <p:cNvSpPr txBox="1"/>
          <p:nvPr/>
        </p:nvSpPr>
        <p:spPr>
          <a:xfrm>
            <a:off x="1022252" y="4960305"/>
            <a:ext cx="4539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" panose="020B0502040204020203" pitchFamily="34" charset="0"/>
                <a:ea typeface="+mj-ea"/>
              </a:rPr>
              <a:t>Feedback</a:t>
            </a:r>
            <a:endParaRPr lang="ko-KR" altLang="en-US" sz="3200" dirty="0"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224AB-685F-FACC-0821-45143388219A}"/>
              </a:ext>
            </a:extLst>
          </p:cNvPr>
          <p:cNvSpPr txBox="1"/>
          <p:nvPr/>
        </p:nvSpPr>
        <p:spPr>
          <a:xfrm>
            <a:off x="7123091" y="4960304"/>
            <a:ext cx="2317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" panose="020B0502040204020203" pitchFamily="34" charset="0"/>
                <a:ea typeface="+mj-ea"/>
              </a:rPr>
              <a:t>Future Plan</a:t>
            </a:r>
            <a:endParaRPr lang="ko-KR" altLang="en-US" sz="3200" dirty="0">
              <a:latin typeface="Bahnschrift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650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6360" y="2868251"/>
            <a:ext cx="161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Bahnschrift" panose="020B0502040204020203" pitchFamily="34" charset="0"/>
                <a:ea typeface="+mj-ea"/>
              </a:rPr>
              <a:t>Q &amp; A</a:t>
            </a:r>
            <a:endParaRPr lang="ko-KR" altLang="en-US" sz="3200" dirty="0">
              <a:latin typeface="Bahnschrift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861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3004" y="-83127"/>
            <a:ext cx="12868102" cy="704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8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4198446498"/>
              </p:ext>
            </p:extLst>
          </p:nvPr>
        </p:nvGraphicFramePr>
        <p:xfrm>
          <a:off x="2635538" y="888607"/>
          <a:ext cx="6544431" cy="4735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484714" y="737783"/>
            <a:ext cx="1029890" cy="1029890"/>
            <a:chOff x="3549054" y="1718"/>
            <a:chExt cx="1029890" cy="1029890"/>
          </a:xfrm>
        </p:grpSpPr>
        <p:sp>
          <p:nvSpPr>
            <p:cNvPr id="8" name="타원 7"/>
            <p:cNvSpPr/>
            <p:nvPr/>
          </p:nvSpPr>
          <p:spPr>
            <a:xfrm>
              <a:off x="3549054" y="1718"/>
              <a:ext cx="1029890" cy="102989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타원 4"/>
            <p:cNvSpPr txBox="1"/>
            <p:nvPr/>
          </p:nvSpPr>
          <p:spPr>
            <a:xfrm>
              <a:off x="3699878" y="152542"/>
              <a:ext cx="728242" cy="7282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1955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400" kern="1200" dirty="0"/>
                <a:t>0</a:t>
              </a:r>
              <a:endParaRPr lang="ko-KR" altLang="en-US" sz="4400" kern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666753" y="1373837"/>
            <a:ext cx="273806" cy="347588"/>
            <a:chOff x="4646435" y="604687"/>
            <a:chExt cx="273806" cy="347588"/>
          </a:xfrm>
        </p:grpSpPr>
        <p:sp>
          <p:nvSpPr>
            <p:cNvPr id="6" name="오른쪽 화살표 5"/>
            <p:cNvSpPr/>
            <p:nvPr/>
          </p:nvSpPr>
          <p:spPr>
            <a:xfrm rot="1200000">
              <a:off x="4646435" y="604687"/>
              <a:ext cx="273806" cy="34758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오른쪽 화살표 6"/>
            <p:cNvSpPr txBox="1"/>
            <p:nvPr/>
          </p:nvSpPr>
          <p:spPr>
            <a:xfrm rot="1200000">
              <a:off x="4648912" y="660158"/>
              <a:ext cx="191664" cy="2085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400" kern="120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01881" y="179724"/>
            <a:ext cx="4417620" cy="677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MOD-27 </a:t>
            </a:r>
            <a:r>
              <a:rPr lang="en-US" altLang="ko-KR" sz="3200" dirty="0" err="1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Downcounter</a:t>
            </a:r>
            <a:endParaRPr lang="ko-KR" altLang="en-US" sz="3200" dirty="0">
              <a:solidFill>
                <a:schemeClr val="tx1"/>
              </a:solidFill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5854" y="857057"/>
            <a:ext cx="30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실제로는 </a:t>
            </a:r>
            <a:r>
              <a:rPr lang="en-US" altLang="ko-KR" dirty="0">
                <a:latin typeface="+mj-ea"/>
                <a:ea typeface="+mj-ea"/>
              </a:rPr>
              <a:t>1~26</a:t>
            </a:r>
            <a:r>
              <a:rPr lang="ko-KR" altLang="en-US" dirty="0">
                <a:latin typeface="+mj-ea"/>
                <a:ea typeface="+mj-ea"/>
              </a:rPr>
              <a:t>까지만 센다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64" y="1819668"/>
            <a:ext cx="32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Borad</a:t>
            </a:r>
            <a:r>
              <a:rPr lang="ko-KR" altLang="en-US" dirty="0">
                <a:latin typeface="+mj-ea"/>
                <a:ea typeface="+mj-ea"/>
              </a:rPr>
              <a:t>를 </a:t>
            </a:r>
            <a:r>
              <a:rPr lang="ko-KR" altLang="en-US" dirty="0" err="1">
                <a:latin typeface="+mj-ea"/>
                <a:ea typeface="+mj-ea"/>
              </a:rPr>
              <a:t>실행했을때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r>
              <a:rPr lang="ko-KR" altLang="en-US" dirty="0">
                <a:latin typeface="+mj-ea"/>
                <a:ea typeface="+mj-ea"/>
              </a:rPr>
              <a:t>점멸등 </a:t>
            </a: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신호등으로 바뀔 때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5" name="직선 화살표 연결선 14"/>
          <p:cNvCxnSpPr>
            <a:endCxn id="8" idx="2"/>
          </p:cNvCxnSpPr>
          <p:nvPr/>
        </p:nvCxnSpPr>
        <p:spPr>
          <a:xfrm flipV="1">
            <a:off x="1579418" y="1252728"/>
            <a:ext cx="905296" cy="3641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64605" y="2873829"/>
            <a:ext cx="16862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Bahnschrift" panose="020B0502040204020203" pitchFamily="34" charset="0"/>
              </a:rPr>
              <a:t>Count_out</a:t>
            </a:r>
            <a:endParaRPr lang="ko-KR" altLang="en-US" sz="2500" dirty="0">
              <a:latin typeface="Bahnschrift" panose="020B0502040204020203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105902" y="5956249"/>
            <a:ext cx="1960608" cy="394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참고자료</a:t>
            </a:r>
            <a:r>
              <a:rPr lang="en-US" altLang="ko-KR" sz="25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-1</a:t>
            </a:r>
            <a:endParaRPr lang="ko-KR" altLang="en-US" sz="2500" dirty="0">
              <a:solidFill>
                <a:schemeClr val="tx1"/>
              </a:solidFill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347211" y="4281881"/>
            <a:ext cx="86339" cy="72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584374" y="4281881"/>
            <a:ext cx="86339" cy="72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821537" y="4281881"/>
            <a:ext cx="86339" cy="72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실행 단추: 뒤로 또는 이전 20">
            <a:hlinkClick r:id="rId7" action="ppaction://hlinksldjump" highlightClick="1"/>
          </p:cNvPr>
          <p:cNvSpPr/>
          <p:nvPr/>
        </p:nvSpPr>
        <p:spPr>
          <a:xfrm>
            <a:off x="10858500" y="5543550"/>
            <a:ext cx="638175" cy="412699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01118" y="5268747"/>
            <a:ext cx="1152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Bahnschrift" panose="020B0502040204020203" pitchFamily="34" charset="0"/>
              </a:rPr>
              <a:t>Back</a:t>
            </a:r>
            <a:endParaRPr lang="ko-KR" altLang="en-US" sz="11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27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88" y="889461"/>
            <a:ext cx="4064398" cy="48667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105902" y="5956249"/>
            <a:ext cx="1960608" cy="394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참고자료</a:t>
            </a:r>
            <a:r>
              <a:rPr lang="en-US" altLang="ko-KR" sz="25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-1</a:t>
            </a:r>
            <a:endParaRPr lang="ko-KR" altLang="en-US" sz="2500" dirty="0">
              <a:solidFill>
                <a:schemeClr val="tx1"/>
              </a:solidFill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5" name="실행 단추: 뒤로 또는 이전 4">
            <a:hlinkClick r:id="rId3" action="ppaction://hlinksldjump" highlightClick="1"/>
          </p:cNvPr>
          <p:cNvSpPr/>
          <p:nvPr/>
        </p:nvSpPr>
        <p:spPr>
          <a:xfrm>
            <a:off x="10858500" y="5543550"/>
            <a:ext cx="638175" cy="412699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01118" y="5268747"/>
            <a:ext cx="1152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Bahnschrift" panose="020B0502040204020203" pitchFamily="34" charset="0"/>
              </a:rPr>
              <a:t>Back</a:t>
            </a:r>
            <a:endParaRPr lang="ko-KR" altLang="en-US" sz="1100" dirty="0">
              <a:latin typeface="Bahnschrift" panose="020B0502040204020203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1881" y="179724"/>
            <a:ext cx="1352599" cy="677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Code</a:t>
            </a:r>
            <a:endParaRPr lang="ko-KR" altLang="en-US" sz="3200" dirty="0">
              <a:solidFill>
                <a:schemeClr val="tx1"/>
              </a:solidFill>
              <a:latin typeface="Bahnschrift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392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97280" y="261639"/>
            <a:ext cx="5074969" cy="677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Random_counter</a:t>
            </a:r>
            <a:endParaRPr lang="ko-KR" altLang="en-US" sz="3200" dirty="0">
              <a:solidFill>
                <a:schemeClr val="tx1"/>
              </a:solidFill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105902" y="5956249"/>
            <a:ext cx="1960608" cy="394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code-1</a:t>
            </a:r>
            <a:endParaRPr lang="ko-KR" altLang="en-US" sz="2500" dirty="0">
              <a:solidFill>
                <a:schemeClr val="tx1"/>
              </a:solidFill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8" name="실행 단추: 뒤로 또는 이전 7">
            <a:hlinkClick r:id="rId2" action="ppaction://hlinksldjump" highlightClick="1"/>
          </p:cNvPr>
          <p:cNvSpPr/>
          <p:nvPr/>
        </p:nvSpPr>
        <p:spPr>
          <a:xfrm>
            <a:off x="10858500" y="5543550"/>
            <a:ext cx="638175" cy="412699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01118" y="5268747"/>
            <a:ext cx="1152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Bahnschrift" panose="020B0502040204020203" pitchFamily="34" charset="0"/>
              </a:rPr>
              <a:t>Back</a:t>
            </a:r>
            <a:endParaRPr lang="ko-KR" altLang="en-US" sz="1100" dirty="0">
              <a:latin typeface="Bahnschrift" panose="020B0502040204020203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1141634"/>
            <a:ext cx="4829175" cy="40957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7" y="1979295"/>
            <a:ext cx="2603183" cy="10766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7" y="3189509"/>
            <a:ext cx="5895023" cy="12041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0500" y="15697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From Top module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7090" y="218960"/>
            <a:ext cx="1863749" cy="677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Contents</a:t>
            </a:r>
            <a:endParaRPr lang="ko-KR" altLang="en-US" sz="3200" dirty="0">
              <a:solidFill>
                <a:schemeClr val="tx1"/>
              </a:solidFill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8886" y="1104523"/>
            <a:ext cx="1050202" cy="4010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79009" y="1312753"/>
            <a:ext cx="669956" cy="651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Bahnschrift" panose="020B0502040204020203" pitchFamily="34" charset="0"/>
              </a:rPr>
              <a:t>1</a:t>
            </a:r>
            <a:endParaRPr lang="ko-KR" altLang="en-US" sz="3000" dirty="0">
              <a:latin typeface="Bahnschrift" panose="020B0502040204020203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79009" y="2246391"/>
            <a:ext cx="669956" cy="6518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ko-KR" altLang="en-US" sz="3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79009" y="3180030"/>
            <a:ext cx="669956" cy="6518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Bahnschrift" panose="020B0502040204020203" pitchFamily="34" charset="0"/>
              </a:rPr>
              <a:t>3</a:t>
            </a:r>
            <a:endParaRPr lang="ko-KR" altLang="en-US" sz="3000" dirty="0">
              <a:latin typeface="Bahnschrift" panose="020B0502040204020203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9009" y="4113669"/>
            <a:ext cx="669956" cy="6518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Bahnschrift" panose="020B0502040204020203" pitchFamily="34" charset="0"/>
              </a:rPr>
              <a:t>4</a:t>
            </a:r>
            <a:endParaRPr lang="ko-KR" altLang="en-US" sz="3000" dirty="0">
              <a:latin typeface="Bahnschrif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9841" y="2331857"/>
            <a:ext cx="599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" panose="020B0502040204020203" pitchFamily="34" charset="0"/>
              </a:rPr>
              <a:t>Module Design &amp; video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9841" y="1330819"/>
            <a:ext cx="599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" panose="020B0502040204020203" pitchFamily="34" charset="0"/>
                <a:ea typeface="+mj-ea"/>
              </a:rPr>
              <a:t>Review &amp; Correction</a:t>
            </a:r>
            <a:endParaRPr lang="ko-KR" altLang="en-US" sz="2400" dirty="0"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9841" y="3275121"/>
            <a:ext cx="599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" panose="020B0502040204020203" pitchFamily="34" charset="0"/>
              </a:rPr>
              <a:t>Future Plan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89841" y="4208760"/>
            <a:ext cx="599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" panose="020B0502040204020203" pitchFamily="34" charset="0"/>
              </a:rPr>
              <a:t>Q &amp; A</a:t>
            </a:r>
            <a:endParaRPr lang="ko-KR" alt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9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79877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52406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3402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14398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95394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76390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44746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17275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98271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SW9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79267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60263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1259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32809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05338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86334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67330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48326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29322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194569" y="5302766"/>
            <a:ext cx="584200" cy="524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latin typeface="Bahnschrift" panose="020B0502040204020203" pitchFamily="34" charset="0"/>
              </a:rPr>
              <a:t>key3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843355" y="5302766"/>
            <a:ext cx="584200" cy="524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latin typeface="Bahnschrift" panose="020B0502040204020203" pitchFamily="34" charset="0"/>
              </a:rPr>
              <a:t>key2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481991" y="5302766"/>
            <a:ext cx="584200" cy="524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latin typeface="Bahnschrift" panose="020B0502040204020203" pitchFamily="34" charset="0"/>
              </a:rPr>
              <a:t>key1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1130777" y="5302766"/>
            <a:ext cx="584200" cy="524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latin typeface="Bahnschrift" panose="020B0502040204020203" pitchFamily="34" charset="0"/>
              </a:rPr>
              <a:t>key0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9877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52406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33402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14398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95394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76390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44746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17275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98271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9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79267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60263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41259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32809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05338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86334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67330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148326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29322" y="3886715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40267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HEX7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77921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HEX6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76386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HEX5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09869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HEX4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21007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HEX3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458661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HEX2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96315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HEX1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529681" y="2048933"/>
            <a:ext cx="491066" cy="7281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500" dirty="0">
                <a:latin typeface="Bahnschrift" panose="020B0502040204020203" pitchFamily="34" charset="0"/>
              </a:rPr>
              <a:t>HEX0</a:t>
            </a:r>
            <a:endParaRPr lang="ko-KR" altLang="en-US" sz="1500" dirty="0">
              <a:latin typeface="Bahnschrift" panose="020B0502040204020203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872352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53348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644898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017427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398423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779419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160415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541411" y="3880365"/>
            <a:ext cx="347131" cy="3894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LEDG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69" name="Picture 2" descr="Traffic Road PNG Transparent Images Free Download | Vector File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28" y="270595"/>
            <a:ext cx="3390370" cy="339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타원 69"/>
          <p:cNvSpPr/>
          <p:nvPr/>
        </p:nvSpPr>
        <p:spPr>
          <a:xfrm>
            <a:off x="9720480" y="934701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8839946" y="1830313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9717040" y="2712701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10575613" y="1847247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10386965" y="1600256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966673" y="2423775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9438893" y="1202061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9090843" y="2077301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오른쪽 화살표 77"/>
          <p:cNvSpPr/>
          <p:nvPr/>
        </p:nvSpPr>
        <p:spPr>
          <a:xfrm>
            <a:off x="8224129" y="2118179"/>
            <a:ext cx="858042" cy="189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오른쪽 화살표 78"/>
          <p:cNvSpPr/>
          <p:nvPr/>
        </p:nvSpPr>
        <p:spPr>
          <a:xfrm rot="5400000">
            <a:off x="9163462" y="673820"/>
            <a:ext cx="858042" cy="189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오른쪽 화살표 79"/>
          <p:cNvSpPr/>
          <p:nvPr/>
        </p:nvSpPr>
        <p:spPr>
          <a:xfrm rot="10800000">
            <a:off x="10701556" y="1641134"/>
            <a:ext cx="858042" cy="189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오른쪽 화살표 80"/>
          <p:cNvSpPr/>
          <p:nvPr/>
        </p:nvSpPr>
        <p:spPr>
          <a:xfrm rot="16200000">
            <a:off x="9682644" y="3075376"/>
            <a:ext cx="858042" cy="189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구부러진 연결선 81"/>
          <p:cNvCxnSpPr>
            <a:stCxn id="70" idx="5"/>
            <a:endCxn id="74" idx="1"/>
          </p:cNvCxnSpPr>
          <p:nvPr/>
        </p:nvCxnSpPr>
        <p:spPr>
          <a:xfrm rot="16200000" flipH="1">
            <a:off x="9960667" y="1171478"/>
            <a:ext cx="473976" cy="462933"/>
          </a:xfrm>
          <a:prstGeom prst="curved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76" idx="3"/>
            <a:endCxn id="71" idx="7"/>
          </p:cNvCxnSpPr>
          <p:nvPr/>
        </p:nvCxnSpPr>
        <p:spPr>
          <a:xfrm rot="5400000">
            <a:off x="9065017" y="1453956"/>
            <a:ext cx="436673" cy="395395"/>
          </a:xfrm>
          <a:prstGeom prst="curvedConnector3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83"/>
          <p:cNvCxnSpPr>
            <a:stCxn id="77" idx="5"/>
            <a:endCxn id="72" idx="1"/>
          </p:cNvCxnSpPr>
          <p:nvPr/>
        </p:nvCxnSpPr>
        <p:spPr>
          <a:xfrm rot="16200000" flipH="1">
            <a:off x="9325964" y="2319144"/>
            <a:ext cx="443821" cy="422645"/>
          </a:xfrm>
          <a:prstGeom prst="curvedConnector3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75" idx="7"/>
            <a:endCxn id="73" idx="3"/>
          </p:cNvCxnSpPr>
          <p:nvPr/>
        </p:nvCxnSpPr>
        <p:spPr>
          <a:xfrm rot="5400000" flipH="1" flipV="1">
            <a:off x="10222602" y="2068284"/>
            <a:ext cx="384949" cy="405388"/>
          </a:xfrm>
          <a:prstGeom prst="curvedConnector3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1278944" y="5029389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0614879" y="5029388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9" name="타원 88"/>
          <p:cNvSpPr/>
          <p:nvPr/>
        </p:nvSpPr>
        <p:spPr>
          <a:xfrm>
            <a:off x="9988263" y="5029388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9345112" y="5029388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641028" y="1498699"/>
            <a:ext cx="106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횡단보도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ko-KR" altLang="en-US" sz="1400" b="1" dirty="0">
                <a:latin typeface="+mj-ea"/>
                <a:ea typeface="+mj-ea"/>
              </a:rPr>
              <a:t>남은 시간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5037" y="1637214"/>
            <a:ext cx="1185323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차량의 속도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21007" y="1668985"/>
            <a:ext cx="2099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Bahnschrift" panose="020B0502040204020203" pitchFamily="34" charset="0"/>
                <a:ea typeface="+mj-ea"/>
              </a:rPr>
              <a:t>현재 시간</a:t>
            </a:r>
            <a:r>
              <a:rPr lang="en-US" altLang="ko-KR" sz="1400" b="1" dirty="0">
                <a:latin typeface="Bahnschrift" panose="020B0502040204020203" pitchFamily="34" charset="0"/>
                <a:ea typeface="+mj-ea"/>
              </a:rPr>
              <a:t>(Hour : Min)</a:t>
            </a:r>
            <a:endParaRPr lang="ko-KR" altLang="en-US" sz="1400" b="1" dirty="0"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1215806" y="4299310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10442158" y="4299309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9674530" y="4299309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8901984" y="4299309"/>
            <a:ext cx="287866" cy="27093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02" name="꺾인 연결선 101"/>
          <p:cNvCxnSpPr>
            <a:stCxn id="61" idx="0"/>
            <a:endCxn id="62" idx="0"/>
          </p:cNvCxnSpPr>
          <p:nvPr/>
        </p:nvCxnSpPr>
        <p:spPr>
          <a:xfrm rot="5400000" flipH="1" flipV="1">
            <a:off x="9236416" y="3689867"/>
            <a:ext cx="12700" cy="380996"/>
          </a:xfrm>
          <a:prstGeom prst="bentConnector3">
            <a:avLst>
              <a:gd name="adj1" fmla="val 1066669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3" idx="0"/>
            <a:endCxn id="64" idx="0"/>
          </p:cNvCxnSpPr>
          <p:nvPr/>
        </p:nvCxnSpPr>
        <p:spPr>
          <a:xfrm rot="5400000" flipH="1" flipV="1">
            <a:off x="10004728" y="3694101"/>
            <a:ext cx="12700" cy="372529"/>
          </a:xfrm>
          <a:prstGeom prst="bentConnector3">
            <a:avLst>
              <a:gd name="adj1" fmla="val 1047882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5" idx="0"/>
            <a:endCxn id="66" idx="0"/>
          </p:cNvCxnSpPr>
          <p:nvPr/>
        </p:nvCxnSpPr>
        <p:spPr>
          <a:xfrm rot="5400000" flipH="1" flipV="1">
            <a:off x="10762487" y="3689867"/>
            <a:ext cx="12700" cy="380996"/>
          </a:xfrm>
          <a:prstGeom prst="bentConnector3">
            <a:avLst>
              <a:gd name="adj1" fmla="val 1068748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67" idx="0"/>
            <a:endCxn id="68" idx="0"/>
          </p:cNvCxnSpPr>
          <p:nvPr/>
        </p:nvCxnSpPr>
        <p:spPr>
          <a:xfrm rot="5400000" flipH="1" flipV="1">
            <a:off x="11524479" y="3689867"/>
            <a:ext cx="12700" cy="380996"/>
          </a:xfrm>
          <a:prstGeom prst="bentConnector3">
            <a:avLst>
              <a:gd name="adj1" fmla="val 1125000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303703" y="229658"/>
            <a:ext cx="1863749" cy="677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Review</a:t>
            </a:r>
            <a:endParaRPr lang="ko-KR" altLang="en-US" sz="3200" dirty="0">
              <a:solidFill>
                <a:schemeClr val="tx1"/>
              </a:solidFill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689001" y="5035008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9" name="꺾인 연결선 118"/>
          <p:cNvCxnSpPr>
            <a:stCxn id="7" idx="0"/>
            <a:endCxn id="10" idx="0"/>
          </p:cNvCxnSpPr>
          <p:nvPr/>
        </p:nvCxnSpPr>
        <p:spPr>
          <a:xfrm rot="5400000" flipH="1" flipV="1">
            <a:off x="1820703" y="4877322"/>
            <a:ext cx="12700" cy="1134521"/>
          </a:xfrm>
          <a:prstGeom prst="bentConnector3">
            <a:avLst>
              <a:gd name="adj1" fmla="val 799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3196612" y="5035008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4711559" y="5035008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6211734" y="5035008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29" name="꺾인 연결선 128"/>
          <p:cNvCxnSpPr>
            <a:stCxn id="11" idx="0"/>
            <a:endCxn id="14" idx="0"/>
          </p:cNvCxnSpPr>
          <p:nvPr/>
        </p:nvCxnSpPr>
        <p:spPr>
          <a:xfrm rot="5400000" flipH="1" flipV="1">
            <a:off x="3329900" y="4883642"/>
            <a:ext cx="12700" cy="1121881"/>
          </a:xfrm>
          <a:prstGeom prst="bentConnector3">
            <a:avLst>
              <a:gd name="adj1" fmla="val 8666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5" idx="0"/>
            <a:endCxn id="18" idx="0"/>
          </p:cNvCxnSpPr>
          <p:nvPr/>
        </p:nvCxnSpPr>
        <p:spPr>
          <a:xfrm rot="5400000" flipH="1" flipV="1">
            <a:off x="4843331" y="4873088"/>
            <a:ext cx="12700" cy="1142988"/>
          </a:xfrm>
          <a:prstGeom prst="bentConnector3">
            <a:avLst>
              <a:gd name="adj1" fmla="val 8666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19" idx="0"/>
            <a:endCxn id="22" idx="0"/>
          </p:cNvCxnSpPr>
          <p:nvPr/>
        </p:nvCxnSpPr>
        <p:spPr>
          <a:xfrm rot="5400000" flipH="1" flipV="1">
            <a:off x="6373635" y="4877322"/>
            <a:ext cx="12700" cy="1134521"/>
          </a:xfrm>
          <a:prstGeom prst="bentConnector3">
            <a:avLst>
              <a:gd name="adj1" fmla="val 8666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46120" y="5437689"/>
            <a:ext cx="695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차량</a:t>
            </a:r>
          </a:p>
        </p:txBody>
      </p:sp>
      <p:cxnSp>
        <p:nvCxnSpPr>
          <p:cNvPr id="139" name="꺾인 연결선 138"/>
          <p:cNvCxnSpPr>
            <a:stCxn id="32" idx="0"/>
            <a:endCxn id="35" idx="0"/>
          </p:cNvCxnSpPr>
          <p:nvPr/>
        </p:nvCxnSpPr>
        <p:spPr>
          <a:xfrm rot="5400000" flipH="1" flipV="1">
            <a:off x="1820703" y="3319455"/>
            <a:ext cx="12700" cy="1134521"/>
          </a:xfrm>
          <a:prstGeom prst="bentConnector3">
            <a:avLst>
              <a:gd name="adj1" fmla="val 974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36" idx="0"/>
            <a:endCxn id="39" idx="0"/>
          </p:cNvCxnSpPr>
          <p:nvPr/>
        </p:nvCxnSpPr>
        <p:spPr>
          <a:xfrm rot="5400000" flipH="1" flipV="1">
            <a:off x="3329900" y="3325775"/>
            <a:ext cx="12700" cy="1121881"/>
          </a:xfrm>
          <a:prstGeom prst="bentConnector3">
            <a:avLst>
              <a:gd name="adj1" fmla="val 1049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40" idx="0"/>
            <a:endCxn id="43" idx="0"/>
          </p:cNvCxnSpPr>
          <p:nvPr/>
        </p:nvCxnSpPr>
        <p:spPr>
          <a:xfrm rot="5400000" flipH="1" flipV="1">
            <a:off x="4843331" y="3315221"/>
            <a:ext cx="12700" cy="1142988"/>
          </a:xfrm>
          <a:prstGeom prst="bentConnector3">
            <a:avLst>
              <a:gd name="adj1" fmla="val 112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44" idx="0"/>
            <a:endCxn id="47" idx="0"/>
          </p:cNvCxnSpPr>
          <p:nvPr/>
        </p:nvCxnSpPr>
        <p:spPr>
          <a:xfrm rot="5400000" flipH="1" flipV="1">
            <a:off x="6373635" y="3319455"/>
            <a:ext cx="12700" cy="1134521"/>
          </a:xfrm>
          <a:prstGeom prst="bentConnector3">
            <a:avLst>
              <a:gd name="adj1" fmla="val 1199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48" idx="0"/>
            <a:endCxn id="49" idx="0"/>
          </p:cNvCxnSpPr>
          <p:nvPr/>
        </p:nvCxnSpPr>
        <p:spPr>
          <a:xfrm rot="5400000" flipH="1" flipV="1">
            <a:off x="7512390" y="3696217"/>
            <a:ext cx="12700" cy="380996"/>
          </a:xfrm>
          <a:prstGeom prst="bentConnector3">
            <a:avLst>
              <a:gd name="adj1" fmla="val 142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241040" y="3372365"/>
            <a:ext cx="57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미정</a:t>
            </a:r>
          </a:p>
        </p:txBody>
      </p:sp>
      <p:sp>
        <p:nvSpPr>
          <p:cNvPr id="154" name="타원 153"/>
          <p:cNvSpPr/>
          <p:nvPr/>
        </p:nvSpPr>
        <p:spPr>
          <a:xfrm>
            <a:off x="1689001" y="3434270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5" name="타원 154"/>
          <p:cNvSpPr/>
          <p:nvPr/>
        </p:nvSpPr>
        <p:spPr>
          <a:xfrm>
            <a:off x="3196612" y="3434270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4711559" y="3434270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7" name="타원 156"/>
          <p:cNvSpPr/>
          <p:nvPr/>
        </p:nvSpPr>
        <p:spPr>
          <a:xfrm>
            <a:off x="6211734" y="3434270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200693" y="3874015"/>
            <a:ext cx="881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신호등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388143" y="5411344"/>
            <a:ext cx="73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보행자</a:t>
            </a:r>
          </a:p>
        </p:txBody>
      </p:sp>
    </p:spTree>
    <p:extLst>
      <p:ext uri="{BB962C8B-B14F-4D97-AF65-F5344CB8AC3E}">
        <p14:creationId xmlns:p14="http://schemas.microsoft.com/office/powerpoint/2010/main" val="2986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9963" y="1042468"/>
            <a:ext cx="584200" cy="745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Bahnschrift" panose="020B0502040204020203" pitchFamily="34" charset="0"/>
              </a:rPr>
              <a:t>SW15</a:t>
            </a:r>
            <a:endParaRPr lang="ko-KR" alt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1378" y="1048819"/>
            <a:ext cx="603245" cy="745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Bahnschrift" panose="020B0502040204020203" pitchFamily="34" charset="0"/>
              </a:rPr>
              <a:t>SW11</a:t>
            </a:r>
            <a:endParaRPr lang="ko-KR" alt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01838" y="1042468"/>
            <a:ext cx="599002" cy="745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Bahnschrift" panose="020B0502040204020203" pitchFamily="34" charset="0"/>
              </a:rPr>
              <a:t>SW7</a:t>
            </a:r>
            <a:endParaRPr lang="ko-KR" alt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68055" y="1042468"/>
            <a:ext cx="592701" cy="7450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Bahnschrift" panose="020B0502040204020203" pitchFamily="34" charset="0"/>
              </a:rPr>
              <a:t>SW3</a:t>
            </a:r>
            <a:endParaRPr lang="ko-KR" alt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400" y="269831"/>
            <a:ext cx="295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차량 속도 측정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386" y="2274838"/>
            <a:ext cx="7032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  <a:ea typeface="+mj-ea"/>
              </a:rPr>
              <a:t>Random counter( v = 25 ~ 35) </a:t>
            </a:r>
            <a:r>
              <a:rPr lang="ko-KR" altLang="en-US" dirty="0">
                <a:latin typeface="+mj-ea"/>
                <a:ea typeface="+mj-ea"/>
              </a:rPr>
              <a:t>추출 주기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en-US" altLang="ko-KR" dirty="0">
                <a:latin typeface="Bahnschrift" panose="020B0502040204020203" pitchFamily="34" charset="0"/>
                <a:ea typeface="+mj-ea"/>
              </a:rPr>
              <a:t>2 sec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빨간 불인 차로의 </a:t>
            </a:r>
            <a:r>
              <a:rPr lang="en-US" altLang="ko-KR" dirty="0">
                <a:latin typeface="Bahnschrift" panose="020B0502040204020203" pitchFamily="34" charset="0"/>
                <a:ea typeface="+mj-ea"/>
              </a:rPr>
              <a:t>SW</a:t>
            </a:r>
            <a:r>
              <a:rPr lang="ko-KR" altLang="en-US" dirty="0">
                <a:latin typeface="+mj-ea"/>
                <a:ea typeface="+mj-ea"/>
              </a:rPr>
              <a:t>가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이 되면 신호위반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>
                <a:latin typeface="Bahnschrift" panose="020B0502040204020203" pitchFamily="34" charset="0"/>
                <a:ea typeface="+mj-ea"/>
              </a:rPr>
              <a:t>led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초록 불인 차로의 차량 속도가 </a:t>
            </a:r>
            <a:r>
              <a:rPr lang="en-US" altLang="ko-KR" dirty="0">
                <a:latin typeface="Bahnschrift" panose="020B0502040204020203" pitchFamily="34" charset="0"/>
              </a:rPr>
              <a:t>30km </a:t>
            </a:r>
            <a:r>
              <a:rPr lang="ko-KR" altLang="en-US" dirty="0">
                <a:latin typeface="+mj-ea"/>
                <a:ea typeface="+mj-ea"/>
              </a:rPr>
              <a:t>이상이 되면 속도위반</a:t>
            </a:r>
            <a:r>
              <a:rPr lang="en-US" altLang="ko-KR" dirty="0">
                <a:latin typeface="Bahnschrift" panose="020B0502040204020203" pitchFamily="34" charset="0"/>
              </a:rPr>
              <a:t>(buzzer)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73724" y="891648"/>
            <a:ext cx="667757" cy="10119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dirty="0">
                <a:latin typeface="Bahnschrift" panose="020B0502040204020203" pitchFamily="34" charset="0"/>
              </a:rPr>
              <a:t>HEX7</a:t>
            </a:r>
            <a:endParaRPr lang="ko-KR" altLang="en-US" sz="2000" dirty="0">
              <a:latin typeface="Bahnschrift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31432" y="891648"/>
            <a:ext cx="678969" cy="10119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dirty="0">
                <a:latin typeface="Bahnschrift" panose="020B0502040204020203" pitchFamily="34" charset="0"/>
              </a:rPr>
              <a:t>HEX6</a:t>
            </a:r>
            <a:endParaRPr lang="ko-KR" altLang="en-US" sz="2000" dirty="0">
              <a:latin typeface="Bahnschrif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8875" y="491538"/>
            <a:ext cx="268431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차량의 속도</a:t>
            </a:r>
          </a:p>
        </p:txBody>
      </p:sp>
      <p:cxnSp>
        <p:nvCxnSpPr>
          <p:cNvPr id="14" name="직선 화살표 연결선 13"/>
          <p:cNvCxnSpPr>
            <a:stCxn id="4" idx="2"/>
          </p:cNvCxnSpPr>
          <p:nvPr/>
        </p:nvCxnSpPr>
        <p:spPr>
          <a:xfrm>
            <a:off x="1772063" y="1787534"/>
            <a:ext cx="0" cy="3857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533000" y="1787534"/>
            <a:ext cx="0" cy="3857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301339" y="1787534"/>
            <a:ext cx="0" cy="3857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056908" y="1787534"/>
            <a:ext cx="0" cy="3857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79877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52406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33402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14398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95394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76390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4746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17275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SW10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98271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SW9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79267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0263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41259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32809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05338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86334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67330" y="5444582"/>
            <a:ext cx="347131" cy="389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SW2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79877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52406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33402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398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95394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76390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44746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11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17275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98271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9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79267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LEDR8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60263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7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41259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32809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5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005338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LEDR4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86334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767330" y="4266224"/>
            <a:ext cx="347131" cy="389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LEDR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ko-KR" altLang="en-US" sz="9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68" name="꺾인 연결선 67"/>
          <p:cNvCxnSpPr>
            <a:stCxn id="50" idx="0"/>
            <a:endCxn id="53" idx="0"/>
          </p:cNvCxnSpPr>
          <p:nvPr/>
        </p:nvCxnSpPr>
        <p:spPr>
          <a:xfrm rot="5400000" flipH="1" flipV="1">
            <a:off x="1820703" y="3698964"/>
            <a:ext cx="12700" cy="1134521"/>
          </a:xfrm>
          <a:prstGeom prst="bentConnector3">
            <a:avLst>
              <a:gd name="adj1" fmla="val 974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54" idx="0"/>
            <a:endCxn id="57" idx="0"/>
          </p:cNvCxnSpPr>
          <p:nvPr/>
        </p:nvCxnSpPr>
        <p:spPr>
          <a:xfrm rot="5400000" flipH="1" flipV="1">
            <a:off x="3329900" y="3705284"/>
            <a:ext cx="12700" cy="1121881"/>
          </a:xfrm>
          <a:prstGeom prst="bentConnector3">
            <a:avLst>
              <a:gd name="adj1" fmla="val 1049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cxnSpLocks/>
          </p:cNvCxnSpPr>
          <p:nvPr/>
        </p:nvCxnSpPr>
        <p:spPr>
          <a:xfrm rot="5400000" flipH="1" flipV="1">
            <a:off x="4853913" y="3707430"/>
            <a:ext cx="12700" cy="1142988"/>
          </a:xfrm>
          <a:prstGeom prst="bentConnector3">
            <a:avLst>
              <a:gd name="adj1" fmla="val 112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2" idx="0"/>
            <a:endCxn id="65" idx="0"/>
          </p:cNvCxnSpPr>
          <p:nvPr/>
        </p:nvCxnSpPr>
        <p:spPr>
          <a:xfrm rot="5400000" flipH="1" flipV="1">
            <a:off x="6373635" y="3698964"/>
            <a:ext cx="12700" cy="1134521"/>
          </a:xfrm>
          <a:prstGeom prst="bentConnector3">
            <a:avLst>
              <a:gd name="adj1" fmla="val 119998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1689001" y="3813779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3196612" y="3813779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4711559" y="3813779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6208536" y="3813779"/>
            <a:ext cx="287866" cy="27093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05447" y="4306861"/>
            <a:ext cx="87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신호등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6120" y="5437689"/>
            <a:ext cx="695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차량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2585173" y="5232400"/>
            <a:ext cx="0" cy="869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088092" y="5232400"/>
            <a:ext cx="0" cy="869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616311" y="5232400"/>
            <a:ext cx="0" cy="869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2" idx="2"/>
            <a:endCxn id="22" idx="0"/>
          </p:cNvCxnSpPr>
          <p:nvPr/>
        </p:nvCxnSpPr>
        <p:spPr>
          <a:xfrm>
            <a:off x="2006968" y="4655692"/>
            <a:ext cx="0" cy="78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3508375" y="4655692"/>
            <a:ext cx="0" cy="78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5045850" y="4655692"/>
            <a:ext cx="0" cy="78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559394" y="4655692"/>
            <a:ext cx="0" cy="78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RDUnity Project: 버저(Buzzer) 다루기">
            <a:extLst>
              <a:ext uri="{FF2B5EF4-FFF2-40B4-BE49-F238E27FC236}">
                <a16:creationId xmlns:a16="http://schemas.microsoft.com/office/drawing/2014/main" id="{0825D90A-367E-7868-04C9-2FB085220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724" y="20057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EE690FA-5ACE-3DE3-E65B-8B7AEC55CC50}"/>
              </a:ext>
            </a:extLst>
          </p:cNvPr>
          <p:cNvCxnSpPr>
            <a:stCxn id="53" idx="2"/>
          </p:cNvCxnSpPr>
          <p:nvPr/>
        </p:nvCxnSpPr>
        <p:spPr>
          <a:xfrm rot="16200000" flipH="1">
            <a:off x="5121185" y="1922470"/>
            <a:ext cx="394445" cy="58608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241BCE3-FDF9-FB84-ABDE-BE265ABA8C8B}"/>
              </a:ext>
            </a:extLst>
          </p:cNvPr>
          <p:cNvCxnSpPr>
            <a:stCxn id="57" idx="2"/>
          </p:cNvCxnSpPr>
          <p:nvPr/>
        </p:nvCxnSpPr>
        <p:spPr>
          <a:xfrm>
            <a:off x="3890841" y="4655692"/>
            <a:ext cx="6350" cy="393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B407B7-64BE-AE3E-A027-D4F9A1B0CBBC}"/>
              </a:ext>
            </a:extLst>
          </p:cNvPr>
          <p:cNvCxnSpPr>
            <a:stCxn id="61" idx="2"/>
          </p:cNvCxnSpPr>
          <p:nvPr/>
        </p:nvCxnSpPr>
        <p:spPr>
          <a:xfrm flipH="1">
            <a:off x="5414319" y="4655692"/>
            <a:ext cx="506" cy="39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6FEDC64-2945-77F0-F845-7E7CDD726195}"/>
              </a:ext>
            </a:extLst>
          </p:cNvPr>
          <p:cNvCxnSpPr/>
          <p:nvPr/>
        </p:nvCxnSpPr>
        <p:spPr>
          <a:xfrm flipH="1">
            <a:off x="6947246" y="4654318"/>
            <a:ext cx="506" cy="39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9B2596B-D602-0145-9FB6-0B729BA98423}"/>
              </a:ext>
            </a:extLst>
          </p:cNvPr>
          <p:cNvSpPr txBox="1"/>
          <p:nvPr/>
        </p:nvSpPr>
        <p:spPr>
          <a:xfrm>
            <a:off x="8248851" y="4852226"/>
            <a:ext cx="114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신호위반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373751-16DC-6829-750E-19431F7AAA5A}"/>
              </a:ext>
            </a:extLst>
          </p:cNvPr>
          <p:cNvSpPr txBox="1"/>
          <p:nvPr/>
        </p:nvSpPr>
        <p:spPr>
          <a:xfrm>
            <a:off x="8248851" y="3799817"/>
            <a:ext cx="114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속도위반</a:t>
            </a:r>
          </a:p>
        </p:txBody>
      </p:sp>
    </p:spTree>
    <p:extLst>
      <p:ext uri="{BB962C8B-B14F-4D97-AF65-F5344CB8AC3E}">
        <p14:creationId xmlns:p14="http://schemas.microsoft.com/office/powerpoint/2010/main" val="412625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01641" y="1186005"/>
            <a:ext cx="769544" cy="506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Bahnschrift" panose="020B0502040204020203" pitchFamily="34" charset="0"/>
              </a:rPr>
              <a:t>Clock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Bahnschrift" panose="020B0502040204020203" pitchFamily="34" charset="0"/>
              </a:rPr>
              <a:t>Generator</a:t>
            </a:r>
            <a:endParaRPr lang="ko-KR" altLang="en-US" sz="1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571185" y="1549935"/>
            <a:ext cx="6173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581150" y="1435634"/>
            <a:ext cx="2204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7268" y="1368959"/>
            <a:ext cx="573882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CLK_50MHz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43286" y="1967671"/>
            <a:ext cx="469168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CLK_1Hz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49765" y="1416585"/>
            <a:ext cx="439447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CLK_4Hz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99267" y="1165288"/>
            <a:ext cx="439447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CLK_1Hz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585120" y="1315736"/>
            <a:ext cx="12677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852862" y="1182137"/>
            <a:ext cx="985837" cy="506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Bahnschrift" panose="020B0502040204020203" pitchFamily="34" charset="0"/>
              </a:rPr>
              <a:t>MOD-27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Bahnschrift" panose="020B0502040204020203" pitchFamily="34" charset="0"/>
              </a:rPr>
              <a:t>DownCounter</a:t>
            </a:r>
            <a:endParaRPr lang="ko-KR" altLang="en-US" sz="1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4836236" y="1315737"/>
            <a:ext cx="11788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53014" y="1182386"/>
            <a:ext cx="723900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solidFill>
                  <a:srgbClr val="669900"/>
                </a:solidFill>
                <a:latin typeface="Bahnschrift" panose="020B0502040204020203" pitchFamily="34" charset="0"/>
              </a:rPr>
              <a:t>Count_out[4:0]</a:t>
            </a:r>
            <a:endParaRPr lang="ko-KR" altLang="en-US" sz="800" dirty="0">
              <a:solidFill>
                <a:srgbClr val="6699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836236" y="1568985"/>
            <a:ext cx="11788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53014" y="1435634"/>
            <a:ext cx="723900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800" dirty="0">
                <a:latin typeface="Bahnschrift" panose="020B0502040204020203" pitchFamily="34" charset="0"/>
              </a:rPr>
              <a:t>[1:0]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32271" y="2432514"/>
            <a:ext cx="957530" cy="2591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Bahnschrift" panose="020B0502040204020203" pitchFamily="34" charset="0"/>
              </a:rPr>
              <a:t>Car_Signal</a:t>
            </a:r>
            <a:endParaRPr lang="en-US" altLang="ko-KR" sz="1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1253469" y="2693817"/>
            <a:ext cx="11788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70247" y="2560466"/>
            <a:ext cx="723900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Count_out[4:0]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1253469" y="3030618"/>
            <a:ext cx="11788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70247" y="2897267"/>
            <a:ext cx="723900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800" dirty="0">
                <a:latin typeface="Bahnschrift" panose="020B0502040204020203" pitchFamily="34" charset="0"/>
              </a:rPr>
              <a:t>[1:0]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3394195" y="4522695"/>
            <a:ext cx="7122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47473" y="4389342"/>
            <a:ext cx="387571" cy="13335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LEDR[5]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394195" y="4690694"/>
            <a:ext cx="7122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47473" y="4557341"/>
            <a:ext cx="387571" cy="13335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LEDR[4]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3394195" y="4855253"/>
            <a:ext cx="7122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47473" y="4721900"/>
            <a:ext cx="387571" cy="13335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LEDR[3]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3389801" y="3870072"/>
            <a:ext cx="7122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543079" y="3736719"/>
            <a:ext cx="387571" cy="13335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LEDR[9]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3389801" y="4038071"/>
            <a:ext cx="7122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43079" y="3904718"/>
            <a:ext cx="387571" cy="13335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LEDR[8]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3389801" y="4202630"/>
            <a:ext cx="7122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43079" y="4069277"/>
            <a:ext cx="387571" cy="13335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LEDR[7]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3389801" y="3203313"/>
            <a:ext cx="7122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43079" y="3069960"/>
            <a:ext cx="387571" cy="13335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LEDR[13]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3389801" y="3371312"/>
            <a:ext cx="7122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43079" y="3237959"/>
            <a:ext cx="387571" cy="13335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LEDR[12]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89801" y="3535871"/>
            <a:ext cx="7122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43079" y="3402518"/>
            <a:ext cx="387571" cy="13335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LEDR[11]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3389801" y="2570537"/>
            <a:ext cx="7122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543079" y="2437184"/>
            <a:ext cx="387571" cy="13335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LEDR[17]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3389801" y="2738536"/>
            <a:ext cx="7122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543079" y="2605183"/>
            <a:ext cx="387571" cy="13335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LEDR[16]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3389801" y="2903095"/>
            <a:ext cx="7122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43079" y="2769742"/>
            <a:ext cx="387571" cy="133351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LEDR[15]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7821" y="240305"/>
            <a:ext cx="3609046" cy="585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Module Design</a:t>
            </a:r>
            <a:endParaRPr lang="ko-KR" altLang="en-US" sz="3200" dirty="0">
              <a:solidFill>
                <a:schemeClr val="tx1"/>
              </a:solidFill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614140" y="2407092"/>
            <a:ext cx="957530" cy="727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Bahnschrift" panose="020B0502040204020203" pitchFamily="34" charset="0"/>
              </a:rPr>
              <a:t>Ped_Signal</a:t>
            </a:r>
            <a:r>
              <a:rPr lang="en-US" altLang="ko-KR" sz="1000" dirty="0">
                <a:solidFill>
                  <a:schemeClr val="tx1"/>
                </a:solidFill>
                <a:latin typeface="Bahnschrift" panose="020B0502040204020203" pitchFamily="34" charset="0"/>
              </a:rPr>
              <a:t>_ </a:t>
            </a:r>
            <a:r>
              <a:rPr lang="en-US" altLang="ko-KR" sz="1000" dirty="0" err="1">
                <a:solidFill>
                  <a:schemeClr val="tx1"/>
                </a:solidFill>
                <a:latin typeface="Bahnschrift" panose="020B0502040204020203" pitchFamily="34" charset="0"/>
              </a:rPr>
              <a:t>downcounter</a:t>
            </a:r>
            <a:r>
              <a:rPr lang="en-US" altLang="ko-KR" sz="10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10581740" y="5956249"/>
            <a:ext cx="1484769" cy="394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Module-1</a:t>
            </a:r>
            <a:endParaRPr lang="ko-KR" altLang="en-US" sz="2500" dirty="0">
              <a:solidFill>
                <a:schemeClr val="tx1"/>
              </a:solidFill>
              <a:latin typeface="Bahnschrift" panose="020B0502040204020203" pitchFamily="34" charset="0"/>
              <a:ea typeface="+mj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4435338" y="2563942"/>
            <a:ext cx="11788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652116" y="2430591"/>
            <a:ext cx="723900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Count_out[4:0]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102" name="직선 화살표 연결선 101"/>
          <p:cNvCxnSpPr>
            <a:cxnSpLocks/>
          </p:cNvCxnSpPr>
          <p:nvPr/>
        </p:nvCxnSpPr>
        <p:spPr>
          <a:xfrm>
            <a:off x="6571669" y="2599541"/>
            <a:ext cx="13270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77305" y="2369138"/>
            <a:ext cx="1161173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Ped_signal_time</a:t>
            </a:r>
            <a:r>
              <a:rPr lang="en-US" altLang="ko-KR" sz="1000" dirty="0">
                <a:latin typeface="Bahnschrift" panose="020B0502040204020203" pitchFamily="34" charset="0"/>
              </a:rPr>
              <a:t>[4:0]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6998411" y="992288"/>
            <a:ext cx="957530" cy="809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Bahnschrift" panose="020B0502040204020203" pitchFamily="34" charset="0"/>
              </a:rPr>
              <a:t>Digital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Bahnschrift" panose="020B0502040204020203" pitchFamily="34" charset="0"/>
              </a:rPr>
              <a:t>Clock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Bahnschrift" panose="020B0502040204020203" pitchFamily="34" charset="0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Bahnschrift" panose="020B0502040204020203" pitchFamily="34" charset="0"/>
              </a:rPr>
              <a:t>hh:mm</a:t>
            </a:r>
            <a:r>
              <a:rPr lang="en-US" altLang="ko-KR" sz="1000" dirty="0">
                <a:solidFill>
                  <a:schemeClr val="tx1"/>
                </a:solidFill>
                <a:latin typeface="Bahnschrift" panose="020B0502040204020203" pitchFamily="34" charset="0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53276" y="1882856"/>
            <a:ext cx="723900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 err="1">
                <a:latin typeface="Bahnschrift" panose="020B0502040204020203" pitchFamily="34" charset="0"/>
              </a:rPr>
              <a:t>Light_out_time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194" name="꺾인 연결선 193"/>
          <p:cNvCxnSpPr>
            <a:cxnSpLocks/>
            <a:stCxn id="187" idx="2"/>
            <a:endCxn id="95" idx="0"/>
          </p:cNvCxnSpPr>
          <p:nvPr/>
        </p:nvCxnSpPr>
        <p:spPr>
          <a:xfrm rot="5400000">
            <a:off x="6482520" y="1412435"/>
            <a:ext cx="605043" cy="1384271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/>
          <p:nvPr/>
        </p:nvCxnSpPr>
        <p:spPr>
          <a:xfrm>
            <a:off x="6777920" y="1207393"/>
            <a:ext cx="2204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6204038" y="1140718"/>
            <a:ext cx="573882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CLK_50MHz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204" name="직선 화살표 연결선 203"/>
          <p:cNvCxnSpPr/>
          <p:nvPr/>
        </p:nvCxnSpPr>
        <p:spPr>
          <a:xfrm flipV="1">
            <a:off x="7955941" y="1210596"/>
            <a:ext cx="11788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238736" y="1075128"/>
            <a:ext cx="613211" cy="13349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Hour_2nd[6:0]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206" name="직선 화살표 연결선 205"/>
          <p:cNvCxnSpPr/>
          <p:nvPr/>
        </p:nvCxnSpPr>
        <p:spPr>
          <a:xfrm flipV="1">
            <a:off x="7955941" y="1343946"/>
            <a:ext cx="11788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8252253" y="1208622"/>
            <a:ext cx="586177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Hour_1nd[6:0]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208" name="직선 화살표 연결선 207"/>
          <p:cNvCxnSpPr/>
          <p:nvPr/>
        </p:nvCxnSpPr>
        <p:spPr>
          <a:xfrm flipV="1">
            <a:off x="7955941" y="1471009"/>
            <a:ext cx="11788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8198561" y="1337659"/>
            <a:ext cx="693562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Minute_2nd[6:0]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210" name="직선 화살표 연결선 209"/>
          <p:cNvCxnSpPr/>
          <p:nvPr/>
        </p:nvCxnSpPr>
        <p:spPr>
          <a:xfrm flipV="1">
            <a:off x="7955941" y="1604504"/>
            <a:ext cx="11788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9183350" y="1141947"/>
            <a:ext cx="442643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Bahnschrift" panose="020B0502040204020203" pitchFamily="34" charset="0"/>
              </a:rPr>
              <a:t>HEX3</a:t>
            </a:r>
            <a:endParaRPr lang="ko-KR" altLang="en-US" sz="8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9183350" y="1275297"/>
            <a:ext cx="442643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Bahnschrift" panose="020B0502040204020203" pitchFamily="34" charset="0"/>
              </a:rPr>
              <a:t>HEX2</a:t>
            </a:r>
            <a:endParaRPr lang="ko-KR" altLang="en-US" sz="8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9192766" y="1408471"/>
            <a:ext cx="286898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Bahnschrift" panose="020B0502040204020203" pitchFamily="34" charset="0"/>
              </a:rPr>
              <a:t>HEX1</a:t>
            </a:r>
            <a:endParaRPr lang="ko-KR" altLang="en-US" sz="8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9183350" y="1537829"/>
            <a:ext cx="442643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Bahnschrift" panose="020B0502040204020203" pitchFamily="34" charset="0"/>
              </a:rPr>
              <a:t>HEX0</a:t>
            </a:r>
            <a:endParaRPr lang="ko-KR" altLang="en-US" sz="8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207973" y="1475321"/>
            <a:ext cx="674735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Minute_1st[6:0]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>
            <a:off x="6777920" y="1474662"/>
            <a:ext cx="220491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495124" y="1407987"/>
            <a:ext cx="282795" cy="13335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ko-KR" sz="800" dirty="0">
                <a:latin typeface="Bahnschrift" panose="020B0502040204020203" pitchFamily="34" charset="0"/>
              </a:rPr>
              <a:t>SW[0]</a:t>
            </a:r>
            <a:endParaRPr lang="ko-KR" altLang="en-US" sz="800" dirty="0">
              <a:latin typeface="Bahnschrift" panose="020B0502040204020203" pitchFamily="34" charset="0"/>
            </a:endParaRPr>
          </a:p>
        </p:txBody>
      </p:sp>
      <p:cxnSp>
        <p:nvCxnSpPr>
          <p:cNvPr id="3" name="꺾인 연결선 2"/>
          <p:cNvCxnSpPr>
            <a:cxnSpLocks/>
            <a:stCxn id="187" idx="2"/>
            <a:endCxn id="39" idx="0"/>
          </p:cNvCxnSpPr>
          <p:nvPr/>
        </p:nvCxnSpPr>
        <p:spPr>
          <a:xfrm rot="5400000">
            <a:off x="4878874" y="-165789"/>
            <a:ext cx="630465" cy="456614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231264" y="2507101"/>
            <a:ext cx="138601" cy="126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3231264" y="2672030"/>
            <a:ext cx="138601" cy="126868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3231264" y="2841719"/>
            <a:ext cx="138601" cy="12686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231264" y="3134395"/>
            <a:ext cx="138601" cy="126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3231264" y="3299324"/>
            <a:ext cx="138601" cy="126868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3231264" y="3469013"/>
            <a:ext cx="138601" cy="12686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3231264" y="3800510"/>
            <a:ext cx="138601" cy="126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3231264" y="3965439"/>
            <a:ext cx="138601" cy="126868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3231264" y="4135128"/>
            <a:ext cx="138601" cy="12686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3231264" y="4456301"/>
            <a:ext cx="138601" cy="126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3231264" y="4621230"/>
            <a:ext cx="138601" cy="126868"/>
          </a:xfrm>
          <a:prstGeom prst="ellips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3231264" y="4790919"/>
            <a:ext cx="138601" cy="12686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4" idx="2"/>
          </p:cNvCxnSpPr>
          <p:nvPr/>
        </p:nvCxnSpPr>
        <p:spPr>
          <a:xfrm rot="16200000" flipH="1">
            <a:off x="2045996" y="1833415"/>
            <a:ext cx="744186" cy="463352"/>
          </a:xfrm>
          <a:prstGeom prst="bentConnector3">
            <a:avLst>
              <a:gd name="adj1" fmla="val 571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1A925E-5BD9-7A43-3F96-47E364FB7875}"/>
              </a:ext>
            </a:extLst>
          </p:cNvPr>
          <p:cNvSpPr/>
          <p:nvPr/>
        </p:nvSpPr>
        <p:spPr>
          <a:xfrm>
            <a:off x="7900972" y="2385052"/>
            <a:ext cx="957530" cy="1685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Bahnschrift" panose="020B0502040204020203" pitchFamily="34" charset="0"/>
              </a:rPr>
              <a:t>Ped_Signal</a:t>
            </a:r>
            <a:endParaRPr lang="en-US" altLang="ko-KR" sz="1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A1663E-C708-3EBD-3F5B-C48602E8C1F6}"/>
              </a:ext>
            </a:extLst>
          </p:cNvPr>
          <p:cNvCxnSpPr>
            <a:cxnSpLocks/>
          </p:cNvCxnSpPr>
          <p:nvPr/>
        </p:nvCxnSpPr>
        <p:spPr>
          <a:xfrm>
            <a:off x="7155180" y="3371310"/>
            <a:ext cx="759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250FA193-5771-3E3B-D596-45F0428FAEBC}"/>
              </a:ext>
            </a:extLst>
          </p:cNvPr>
          <p:cNvSpPr txBox="1"/>
          <p:nvPr/>
        </p:nvSpPr>
        <p:spPr>
          <a:xfrm>
            <a:off x="7235216" y="3159533"/>
            <a:ext cx="543057" cy="1908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CLK_1Hz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41BEBB1-3D65-3824-4B43-F4E8499A2B25}"/>
              </a:ext>
            </a:extLst>
          </p:cNvPr>
          <p:cNvCxnSpPr>
            <a:stCxn id="187" idx="2"/>
            <a:endCxn id="28" idx="0"/>
          </p:cNvCxnSpPr>
          <p:nvPr/>
        </p:nvCxnSpPr>
        <p:spPr>
          <a:xfrm rot="16200000" flipH="1">
            <a:off x="7636955" y="1642269"/>
            <a:ext cx="583003" cy="902561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136E5A-398F-4A90-FA73-F6172D32DEEE}"/>
              </a:ext>
            </a:extLst>
          </p:cNvPr>
          <p:cNvCxnSpPr>
            <a:cxnSpLocks/>
          </p:cNvCxnSpPr>
          <p:nvPr/>
        </p:nvCxnSpPr>
        <p:spPr>
          <a:xfrm>
            <a:off x="6918163" y="3734232"/>
            <a:ext cx="996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77759D-344D-F0AB-9E0C-64BEAFCEC5AD}"/>
              </a:ext>
            </a:extLst>
          </p:cNvPr>
          <p:cNvSpPr txBox="1"/>
          <p:nvPr/>
        </p:nvSpPr>
        <p:spPr>
          <a:xfrm>
            <a:off x="6979513" y="3524941"/>
            <a:ext cx="860110" cy="1908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1000" dirty="0">
                <a:latin typeface="Bahnschrift" panose="020B0502040204020203" pitchFamily="34" charset="0"/>
              </a:rPr>
              <a:t>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D7CCDF-70BC-9C59-C936-8E9FB33F0F67}"/>
              </a:ext>
            </a:extLst>
          </p:cNvPr>
          <p:cNvCxnSpPr>
            <a:cxnSpLocks/>
          </p:cNvCxnSpPr>
          <p:nvPr/>
        </p:nvCxnSpPr>
        <p:spPr>
          <a:xfrm>
            <a:off x="8869263" y="2570535"/>
            <a:ext cx="9394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6A4FAB-47D2-790D-1410-33809F5F02C0}"/>
              </a:ext>
            </a:extLst>
          </p:cNvPr>
          <p:cNvCxnSpPr>
            <a:cxnSpLocks/>
          </p:cNvCxnSpPr>
          <p:nvPr/>
        </p:nvCxnSpPr>
        <p:spPr>
          <a:xfrm>
            <a:off x="8869263" y="2919240"/>
            <a:ext cx="9394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F74960FF-F42E-0285-9132-9665400AC82C}"/>
              </a:ext>
            </a:extLst>
          </p:cNvPr>
          <p:cNvCxnSpPr>
            <a:cxnSpLocks/>
          </p:cNvCxnSpPr>
          <p:nvPr/>
        </p:nvCxnSpPr>
        <p:spPr>
          <a:xfrm>
            <a:off x="8859848" y="3299324"/>
            <a:ext cx="9394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8B8942C9-90E4-8065-8589-E505E6EAB5D3}"/>
              </a:ext>
            </a:extLst>
          </p:cNvPr>
          <p:cNvCxnSpPr>
            <a:cxnSpLocks/>
          </p:cNvCxnSpPr>
          <p:nvPr/>
        </p:nvCxnSpPr>
        <p:spPr>
          <a:xfrm>
            <a:off x="8869263" y="3690203"/>
            <a:ext cx="9394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6374D06E-AED7-F7A4-4896-C6DC604568FA}"/>
              </a:ext>
            </a:extLst>
          </p:cNvPr>
          <p:cNvSpPr txBox="1"/>
          <p:nvPr/>
        </p:nvSpPr>
        <p:spPr>
          <a:xfrm>
            <a:off x="9120929" y="2411429"/>
            <a:ext cx="1161173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LEDG[7]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818C8CD-4296-58BA-08CC-33F4AF3A683E}"/>
              </a:ext>
            </a:extLst>
          </p:cNvPr>
          <p:cNvSpPr txBox="1"/>
          <p:nvPr/>
        </p:nvSpPr>
        <p:spPr>
          <a:xfrm>
            <a:off x="9118928" y="2759208"/>
            <a:ext cx="1161173" cy="340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LEDG[5]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EA6F9C9-9688-A7EF-68DF-3E192F133BB6}"/>
              </a:ext>
            </a:extLst>
          </p:cNvPr>
          <p:cNvSpPr txBox="1"/>
          <p:nvPr/>
        </p:nvSpPr>
        <p:spPr>
          <a:xfrm>
            <a:off x="9118928" y="3134394"/>
            <a:ext cx="1161173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LEDG[3]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B1D7D2F-2D2F-6835-41D3-60F5FEB589A5}"/>
              </a:ext>
            </a:extLst>
          </p:cNvPr>
          <p:cNvSpPr txBox="1"/>
          <p:nvPr/>
        </p:nvSpPr>
        <p:spPr>
          <a:xfrm>
            <a:off x="9120929" y="3503830"/>
            <a:ext cx="1161173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LEDG[1]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9B9B9C-47F6-2C84-66FF-889345FAF819}"/>
              </a:ext>
            </a:extLst>
          </p:cNvPr>
          <p:cNvSpPr/>
          <p:nvPr/>
        </p:nvSpPr>
        <p:spPr>
          <a:xfrm>
            <a:off x="7898763" y="4285354"/>
            <a:ext cx="957530" cy="1685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Bahnschrift" panose="020B0502040204020203" pitchFamily="34" charset="0"/>
              </a:rPr>
              <a:t>Ped_Signal</a:t>
            </a:r>
            <a:endParaRPr lang="en-US" altLang="ko-KR" sz="10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Bahnschrift" panose="020B0502040204020203" pitchFamily="34" charset="0"/>
              </a:rPr>
              <a:t>Seven</a:t>
            </a:r>
            <a:r>
              <a:rPr lang="ko-KR" altLang="en-US" sz="10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Bahnschrift" panose="020B0502040204020203" pitchFamily="34" charset="0"/>
              </a:rPr>
              <a:t>segment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1E8E700-DB38-E5C3-C1FA-37D5D8EEC1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54686" y="3239222"/>
            <a:ext cx="2500821" cy="1221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C03B605-C764-D421-95CF-FC208953BAEF}"/>
              </a:ext>
            </a:extLst>
          </p:cNvPr>
          <p:cNvSpPr txBox="1"/>
          <p:nvPr/>
        </p:nvSpPr>
        <p:spPr>
          <a:xfrm>
            <a:off x="6805204" y="5188239"/>
            <a:ext cx="999685" cy="1908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leading_zero</a:t>
            </a:r>
            <a:r>
              <a:rPr lang="en-US" altLang="ko-KR" sz="1000" dirty="0">
                <a:latin typeface="Bahnschrift" panose="020B0502040204020203" pitchFamily="34" charset="0"/>
              </a:rPr>
              <a:t> 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96DF062-B1A4-C13C-0703-CB865CAD05F4}"/>
              </a:ext>
            </a:extLst>
          </p:cNvPr>
          <p:cNvCxnSpPr>
            <a:cxnSpLocks/>
          </p:cNvCxnSpPr>
          <p:nvPr/>
        </p:nvCxnSpPr>
        <p:spPr>
          <a:xfrm>
            <a:off x="6571668" y="5379045"/>
            <a:ext cx="13270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B0A7FFC-27FC-AEB3-80D0-7DDA4230AB15}"/>
              </a:ext>
            </a:extLst>
          </p:cNvPr>
          <p:cNvCxnSpPr>
            <a:cxnSpLocks/>
          </p:cNvCxnSpPr>
          <p:nvPr/>
        </p:nvCxnSpPr>
        <p:spPr>
          <a:xfrm>
            <a:off x="8851947" y="4788575"/>
            <a:ext cx="979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0BE4EEA-5E89-7700-4638-B2EC0CAC22B0}"/>
              </a:ext>
            </a:extLst>
          </p:cNvPr>
          <p:cNvCxnSpPr>
            <a:cxnSpLocks/>
          </p:cNvCxnSpPr>
          <p:nvPr/>
        </p:nvCxnSpPr>
        <p:spPr>
          <a:xfrm>
            <a:off x="8851947" y="5305764"/>
            <a:ext cx="979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9C05E7-B225-2EB4-9534-62E706794AC3}"/>
              </a:ext>
            </a:extLst>
          </p:cNvPr>
          <p:cNvSpPr txBox="1"/>
          <p:nvPr/>
        </p:nvSpPr>
        <p:spPr>
          <a:xfrm>
            <a:off x="9172178" y="4596281"/>
            <a:ext cx="1161173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HEX[5]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96E26D-0256-4500-EF9D-20490DAB6FC4}"/>
              </a:ext>
            </a:extLst>
          </p:cNvPr>
          <p:cNvSpPr txBox="1"/>
          <p:nvPr/>
        </p:nvSpPr>
        <p:spPr>
          <a:xfrm>
            <a:off x="9147688" y="5108281"/>
            <a:ext cx="1161173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HEX[4]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5" name="실행 단추: 앞으로 또는 다음 4">
            <a:hlinkClick r:id="rId2" action="ppaction://hlinksldjump" highlightClick="1"/>
          </p:cNvPr>
          <p:cNvSpPr/>
          <p:nvPr/>
        </p:nvSpPr>
        <p:spPr>
          <a:xfrm>
            <a:off x="11220450" y="5511800"/>
            <a:ext cx="433994" cy="282171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5" idx="2"/>
          </p:cNvCxnSpPr>
          <p:nvPr/>
        </p:nvCxnSpPr>
        <p:spPr>
          <a:xfrm rot="16200000" flipH="1">
            <a:off x="5209961" y="4017338"/>
            <a:ext cx="2244650" cy="478763"/>
          </a:xfrm>
          <a:prstGeom prst="bentConnector3">
            <a:avLst>
              <a:gd name="adj1" fmla="val 1002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913571" y="5247574"/>
            <a:ext cx="1047750" cy="264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Bahnschrift" panose="020B0502040204020203" pitchFamily="34" charset="0"/>
              </a:rPr>
              <a:t>downcounter</a:t>
            </a:r>
            <a:endParaRPr lang="ko-KR" altLang="en-US" sz="1100" dirty="0">
              <a:latin typeface="Bahnschrift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915501" y="5235791"/>
            <a:ext cx="19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차량 신호등 표시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874581" y="2475980"/>
            <a:ext cx="227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보행자 </a:t>
            </a:r>
            <a:r>
              <a:rPr lang="ko-KR" altLang="en-US" dirty="0">
                <a:latin typeface="+mj-ea"/>
                <a:ea typeface="+mj-ea"/>
              </a:rPr>
              <a:t>신호등 표시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808712" y="4208022"/>
            <a:ext cx="240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보행자 신호등의 </a:t>
            </a:r>
            <a:r>
              <a:rPr lang="ko-KR" altLang="en-US" dirty="0" err="1">
                <a:latin typeface="+mj-ea"/>
                <a:ea typeface="+mj-ea"/>
              </a:rPr>
              <a:t>남은시간</a:t>
            </a:r>
            <a:r>
              <a:rPr lang="ko-KR" altLang="en-US" dirty="0">
                <a:latin typeface="+mj-ea"/>
                <a:ea typeface="+mj-ea"/>
              </a:rPr>
              <a:t> 표시</a:t>
            </a:r>
          </a:p>
        </p:txBody>
      </p:sp>
    </p:spTree>
    <p:extLst>
      <p:ext uri="{BB962C8B-B14F-4D97-AF65-F5344CB8AC3E}">
        <p14:creationId xmlns:p14="http://schemas.microsoft.com/office/powerpoint/2010/main" val="80339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18960"/>
            <a:ext cx="3898669" cy="677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Video : </a:t>
            </a:r>
            <a:r>
              <a:rPr lang="ko-KR" altLang="en-US" sz="28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점멸등 전환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667000" y="5019675"/>
            <a:ext cx="833438" cy="26670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00438" y="5019675"/>
            <a:ext cx="833438" cy="26670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33873" y="5019675"/>
            <a:ext cx="876303" cy="26670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10174" y="5019675"/>
            <a:ext cx="895351" cy="26670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81300" y="4985565"/>
            <a:ext cx="833438" cy="26670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14738" y="4985565"/>
            <a:ext cx="833438" cy="26670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48173" y="4985565"/>
            <a:ext cx="876303" cy="26670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24474" y="4985565"/>
            <a:ext cx="946786" cy="266700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18960"/>
            <a:ext cx="5769033" cy="677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Video : </a:t>
            </a:r>
            <a:r>
              <a:rPr lang="ko-KR" altLang="en-US" sz="28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신호등 전환 </a:t>
            </a:r>
            <a:r>
              <a:rPr lang="en-US" altLang="ko-KR" sz="28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&amp; </a:t>
            </a:r>
            <a:r>
              <a:rPr lang="ko-KR" altLang="en-US" sz="28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주기 </a:t>
            </a:r>
            <a:r>
              <a:rPr lang="en-US" altLang="ko-KR" sz="28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Cycle</a:t>
            </a:r>
            <a:endParaRPr lang="ko-KR" altLang="en-US" sz="2800" dirty="0">
              <a:solidFill>
                <a:schemeClr val="tx1"/>
              </a:solidFill>
              <a:latin typeface="Bahnschrift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85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10399547" y="5932403"/>
            <a:ext cx="1602463" cy="394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Module-2</a:t>
            </a:r>
            <a:endParaRPr lang="ko-KR" altLang="en-US" sz="2500" dirty="0">
              <a:solidFill>
                <a:schemeClr val="tx1"/>
              </a:solidFill>
              <a:latin typeface="Bahnschrift" panose="020B0502040204020203" pitchFamily="34" charset="0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0D4418-2CE9-E0A0-FE7E-5FE4F66AA4BC}"/>
              </a:ext>
            </a:extLst>
          </p:cNvPr>
          <p:cNvSpPr/>
          <p:nvPr/>
        </p:nvSpPr>
        <p:spPr>
          <a:xfrm>
            <a:off x="3053580" y="1269936"/>
            <a:ext cx="1109637" cy="994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Ped_warning1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7136B1-8419-94C0-417D-D5E17FA5CBEB}"/>
              </a:ext>
            </a:extLst>
          </p:cNvPr>
          <p:cNvSpPr/>
          <p:nvPr/>
        </p:nvSpPr>
        <p:spPr>
          <a:xfrm>
            <a:off x="3048235" y="2572176"/>
            <a:ext cx="1109637" cy="994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Ped_warning2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62F48-2B2F-32CD-2BC2-D32DC96E2838}"/>
              </a:ext>
            </a:extLst>
          </p:cNvPr>
          <p:cNvSpPr/>
          <p:nvPr/>
        </p:nvSpPr>
        <p:spPr>
          <a:xfrm>
            <a:off x="3076370" y="3765064"/>
            <a:ext cx="1109637" cy="994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Ped_warning3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1DE8D1-5F1A-FA55-ACCF-918BBF2412CC}"/>
              </a:ext>
            </a:extLst>
          </p:cNvPr>
          <p:cNvSpPr/>
          <p:nvPr/>
        </p:nvSpPr>
        <p:spPr>
          <a:xfrm>
            <a:off x="3076370" y="5014376"/>
            <a:ext cx="1109637" cy="994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Bahnschrift" panose="020B0502040204020203" pitchFamily="34" charset="0"/>
              </a:rPr>
              <a:t>Ped_warning4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27B5C6-1F6D-C876-483D-ADDE01946527}"/>
              </a:ext>
            </a:extLst>
          </p:cNvPr>
          <p:cNvCxnSpPr>
            <a:cxnSpLocks/>
          </p:cNvCxnSpPr>
          <p:nvPr/>
        </p:nvCxnSpPr>
        <p:spPr>
          <a:xfrm>
            <a:off x="4157872" y="1500646"/>
            <a:ext cx="967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24A73BA-F649-0F57-2DA4-316E3CC8697C}"/>
              </a:ext>
            </a:extLst>
          </p:cNvPr>
          <p:cNvCxnSpPr>
            <a:cxnSpLocks/>
          </p:cNvCxnSpPr>
          <p:nvPr/>
        </p:nvCxnSpPr>
        <p:spPr>
          <a:xfrm>
            <a:off x="1232916" y="1794696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4163217" y="1945440"/>
            <a:ext cx="1283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D8BD522-4381-5C08-9D39-FC0A4BDA389D}"/>
              </a:ext>
            </a:extLst>
          </p:cNvPr>
          <p:cNvCxnSpPr>
            <a:cxnSpLocks/>
          </p:cNvCxnSpPr>
          <p:nvPr/>
        </p:nvCxnSpPr>
        <p:spPr>
          <a:xfrm>
            <a:off x="2114131" y="2612764"/>
            <a:ext cx="939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7EE84F-01CD-1116-4196-04F76985AE68}"/>
              </a:ext>
            </a:extLst>
          </p:cNvPr>
          <p:cNvSpPr txBox="1"/>
          <p:nvPr/>
        </p:nvSpPr>
        <p:spPr>
          <a:xfrm>
            <a:off x="2203055" y="1406228"/>
            <a:ext cx="1161173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KEY[3]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4BF6A9-2723-8120-C124-3D021E25179A}"/>
              </a:ext>
            </a:extLst>
          </p:cNvPr>
          <p:cNvSpPr txBox="1"/>
          <p:nvPr/>
        </p:nvSpPr>
        <p:spPr>
          <a:xfrm>
            <a:off x="2195829" y="1613046"/>
            <a:ext cx="1161173" cy="340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1000" dirty="0">
                <a:latin typeface="Bahnschrift" panose="020B0502040204020203" pitchFamily="34" charset="0"/>
              </a:rPr>
              <a:t>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460A33-D0C0-E8C0-8E76-68DD717BD5BB}"/>
              </a:ext>
            </a:extLst>
          </p:cNvPr>
          <p:cNvSpPr txBox="1"/>
          <p:nvPr/>
        </p:nvSpPr>
        <p:spPr>
          <a:xfrm>
            <a:off x="2202331" y="1829872"/>
            <a:ext cx="1161173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CLK_4Hz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E602DE-4B11-2A1C-FE84-4AF425C7604C}"/>
              </a:ext>
            </a:extLst>
          </p:cNvPr>
          <p:cNvSpPr txBox="1"/>
          <p:nvPr/>
        </p:nvSpPr>
        <p:spPr>
          <a:xfrm>
            <a:off x="4277979" y="1328519"/>
            <a:ext cx="720997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Ped_Warn</a:t>
            </a:r>
            <a:r>
              <a:rPr lang="en-US" altLang="ko-KR" sz="1000" dirty="0">
                <a:latin typeface="Bahnschrift" panose="020B0502040204020203" pitchFamily="34" charset="0"/>
              </a:rPr>
              <a:t>[3]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175F362-9447-2106-16F8-FF7AB2E0A404}"/>
              </a:ext>
            </a:extLst>
          </p:cNvPr>
          <p:cNvCxnSpPr>
            <a:cxnSpLocks/>
          </p:cNvCxnSpPr>
          <p:nvPr/>
        </p:nvCxnSpPr>
        <p:spPr>
          <a:xfrm>
            <a:off x="1247570" y="1564753"/>
            <a:ext cx="1821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A3A479D-43A1-BD6C-5CB1-F97CBD8E9455}"/>
              </a:ext>
            </a:extLst>
          </p:cNvPr>
          <p:cNvCxnSpPr>
            <a:cxnSpLocks/>
          </p:cNvCxnSpPr>
          <p:nvPr/>
        </p:nvCxnSpPr>
        <p:spPr>
          <a:xfrm>
            <a:off x="1232916" y="202222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61C3078-B4A0-66AF-EBB0-E20FD57C4B66}"/>
              </a:ext>
            </a:extLst>
          </p:cNvPr>
          <p:cNvCxnSpPr>
            <a:cxnSpLocks/>
          </p:cNvCxnSpPr>
          <p:nvPr/>
        </p:nvCxnSpPr>
        <p:spPr>
          <a:xfrm>
            <a:off x="1247570" y="2235934"/>
            <a:ext cx="1821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C5EFC69-B352-D657-1842-5435EF2988DF}"/>
              </a:ext>
            </a:extLst>
          </p:cNvPr>
          <p:cNvSpPr txBox="1"/>
          <p:nvPr/>
        </p:nvSpPr>
        <p:spPr>
          <a:xfrm>
            <a:off x="1770072" y="2075862"/>
            <a:ext cx="1161173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Ped_signal_time</a:t>
            </a:r>
            <a:r>
              <a:rPr lang="en-US" altLang="ko-KR" sz="1000" dirty="0">
                <a:latin typeface="Bahnschrift" panose="020B0502040204020203" pitchFamily="34" charset="0"/>
              </a:rPr>
              <a:t>[4:0]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DC811-9A7A-4EAD-030B-0BE55AAF7FD7}"/>
              </a:ext>
            </a:extLst>
          </p:cNvPr>
          <p:cNvSpPr txBox="1"/>
          <p:nvPr/>
        </p:nvSpPr>
        <p:spPr>
          <a:xfrm>
            <a:off x="823871" y="1141212"/>
            <a:ext cx="1161173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Light_out_time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4211269" y="1768122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Ped_buz_position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[3]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2F021E-832A-2EB0-C563-6218FDE7DF9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240344" y="3069256"/>
            <a:ext cx="1807891" cy="1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0B23B9-E80A-4B94-13EF-3F821D0E35B2}"/>
              </a:ext>
            </a:extLst>
          </p:cNvPr>
          <p:cNvSpPr txBox="1"/>
          <p:nvPr/>
        </p:nvSpPr>
        <p:spPr>
          <a:xfrm>
            <a:off x="2189311" y="2665659"/>
            <a:ext cx="1161173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KEY[2]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52635-D79C-55EC-4A72-445376C17C8B}"/>
              </a:ext>
            </a:extLst>
          </p:cNvPr>
          <p:cNvSpPr txBox="1"/>
          <p:nvPr/>
        </p:nvSpPr>
        <p:spPr>
          <a:xfrm>
            <a:off x="2152453" y="2889532"/>
            <a:ext cx="836791" cy="2143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1000" dirty="0">
                <a:latin typeface="Bahnschrift" panose="020B0502040204020203" pitchFamily="34" charset="0"/>
              </a:rPr>
              <a:t>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08B42-2D68-AA5A-7B0B-A3E4511AA6D6}"/>
              </a:ext>
            </a:extLst>
          </p:cNvPr>
          <p:cNvSpPr txBox="1"/>
          <p:nvPr/>
        </p:nvSpPr>
        <p:spPr>
          <a:xfrm>
            <a:off x="2195828" y="3094447"/>
            <a:ext cx="1161173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CLK_4Hz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64BC96-0A7C-8E89-6756-B63A032C8BE5}"/>
              </a:ext>
            </a:extLst>
          </p:cNvPr>
          <p:cNvCxnSpPr>
            <a:cxnSpLocks/>
          </p:cNvCxnSpPr>
          <p:nvPr/>
        </p:nvCxnSpPr>
        <p:spPr>
          <a:xfrm>
            <a:off x="1240344" y="2824090"/>
            <a:ext cx="18140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923F232-2245-FBB7-95AA-B1E8AB13D426}"/>
              </a:ext>
            </a:extLst>
          </p:cNvPr>
          <p:cNvCxnSpPr>
            <a:cxnSpLocks/>
          </p:cNvCxnSpPr>
          <p:nvPr/>
        </p:nvCxnSpPr>
        <p:spPr>
          <a:xfrm>
            <a:off x="1225690" y="3281559"/>
            <a:ext cx="1822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A8C0712-4051-9887-73C7-0C76237E20BB}"/>
              </a:ext>
            </a:extLst>
          </p:cNvPr>
          <p:cNvCxnSpPr>
            <a:cxnSpLocks/>
          </p:cNvCxnSpPr>
          <p:nvPr/>
        </p:nvCxnSpPr>
        <p:spPr>
          <a:xfrm>
            <a:off x="1240344" y="3495271"/>
            <a:ext cx="18078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451427-EDAD-DAE0-ECBE-2386E61A8829}"/>
              </a:ext>
            </a:extLst>
          </p:cNvPr>
          <p:cNvCxnSpPr>
            <a:cxnSpLocks/>
          </p:cNvCxnSpPr>
          <p:nvPr/>
        </p:nvCxnSpPr>
        <p:spPr>
          <a:xfrm>
            <a:off x="1210322" y="4274796"/>
            <a:ext cx="1866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953EAC-90F0-1DFE-5861-7BD10497317A}"/>
              </a:ext>
            </a:extLst>
          </p:cNvPr>
          <p:cNvSpPr txBox="1"/>
          <p:nvPr/>
        </p:nvSpPr>
        <p:spPr>
          <a:xfrm>
            <a:off x="2180461" y="3886328"/>
            <a:ext cx="1161173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KEY[1]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83B9CB-FA14-E97B-7BE9-3DEB62B9DDD4}"/>
              </a:ext>
            </a:extLst>
          </p:cNvPr>
          <p:cNvSpPr txBox="1"/>
          <p:nvPr/>
        </p:nvSpPr>
        <p:spPr>
          <a:xfrm>
            <a:off x="2173235" y="4093146"/>
            <a:ext cx="1161173" cy="340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1000" dirty="0">
                <a:latin typeface="Bahnschrift" panose="020B0502040204020203" pitchFamily="34" charset="0"/>
              </a:rPr>
              <a:t>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BC83B5-BF23-4390-0BAC-2F1A6845D2D3}"/>
              </a:ext>
            </a:extLst>
          </p:cNvPr>
          <p:cNvSpPr txBox="1"/>
          <p:nvPr/>
        </p:nvSpPr>
        <p:spPr>
          <a:xfrm>
            <a:off x="2179737" y="4309972"/>
            <a:ext cx="1161173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CLK_4Hz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9661815-B513-E241-CD8F-D8A9FF52D674}"/>
              </a:ext>
            </a:extLst>
          </p:cNvPr>
          <p:cNvCxnSpPr>
            <a:cxnSpLocks/>
          </p:cNvCxnSpPr>
          <p:nvPr/>
        </p:nvCxnSpPr>
        <p:spPr>
          <a:xfrm>
            <a:off x="1224976" y="4034621"/>
            <a:ext cx="1851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4D2AE4-404A-35C6-6348-263539D2818C}"/>
              </a:ext>
            </a:extLst>
          </p:cNvPr>
          <p:cNvCxnSpPr>
            <a:cxnSpLocks/>
          </p:cNvCxnSpPr>
          <p:nvPr/>
        </p:nvCxnSpPr>
        <p:spPr>
          <a:xfrm>
            <a:off x="1210322" y="4502322"/>
            <a:ext cx="1866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9571D75-809C-0003-42DE-2EFE533C0CCE}"/>
              </a:ext>
            </a:extLst>
          </p:cNvPr>
          <p:cNvCxnSpPr>
            <a:cxnSpLocks/>
          </p:cNvCxnSpPr>
          <p:nvPr/>
        </p:nvCxnSpPr>
        <p:spPr>
          <a:xfrm>
            <a:off x="1224976" y="4716034"/>
            <a:ext cx="1851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3E9D1A-3764-B607-30CD-A028714454FD}"/>
              </a:ext>
            </a:extLst>
          </p:cNvPr>
          <p:cNvCxnSpPr>
            <a:cxnSpLocks/>
          </p:cNvCxnSpPr>
          <p:nvPr/>
        </p:nvCxnSpPr>
        <p:spPr>
          <a:xfrm>
            <a:off x="1232916" y="5535669"/>
            <a:ext cx="1843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E380E5-D037-7045-CEF5-52DF01A99CD5}"/>
              </a:ext>
            </a:extLst>
          </p:cNvPr>
          <p:cNvSpPr txBox="1"/>
          <p:nvPr/>
        </p:nvSpPr>
        <p:spPr>
          <a:xfrm>
            <a:off x="2203055" y="5147201"/>
            <a:ext cx="1161173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KEY[0]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9D7102-B97D-EABA-3C31-9AB0331F71C2}"/>
              </a:ext>
            </a:extLst>
          </p:cNvPr>
          <p:cNvSpPr txBox="1"/>
          <p:nvPr/>
        </p:nvSpPr>
        <p:spPr>
          <a:xfrm>
            <a:off x="2195830" y="5354019"/>
            <a:ext cx="852406" cy="1428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1000" dirty="0">
                <a:latin typeface="Bahnschrift" panose="020B0502040204020203" pitchFamily="34" charset="0"/>
              </a:rPr>
              <a:t>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343797-065D-EE65-34FE-68F0B4D44491}"/>
              </a:ext>
            </a:extLst>
          </p:cNvPr>
          <p:cNvSpPr txBox="1"/>
          <p:nvPr/>
        </p:nvSpPr>
        <p:spPr>
          <a:xfrm>
            <a:off x="2202331" y="5570845"/>
            <a:ext cx="1161173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</a:rPr>
              <a:t>CLK_4Hz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E715252-B571-CD01-04E7-0517F61037C9}"/>
              </a:ext>
            </a:extLst>
          </p:cNvPr>
          <p:cNvCxnSpPr>
            <a:cxnSpLocks/>
          </p:cNvCxnSpPr>
          <p:nvPr/>
        </p:nvCxnSpPr>
        <p:spPr>
          <a:xfrm>
            <a:off x="1247570" y="5305726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A80122E-A5E4-F654-C91E-BA1157D1F69E}"/>
              </a:ext>
            </a:extLst>
          </p:cNvPr>
          <p:cNvCxnSpPr>
            <a:cxnSpLocks/>
          </p:cNvCxnSpPr>
          <p:nvPr/>
        </p:nvCxnSpPr>
        <p:spPr>
          <a:xfrm>
            <a:off x="1232916" y="5763195"/>
            <a:ext cx="1843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11386CB-2FFF-C53A-8FAF-DBC85BABF4DC}"/>
              </a:ext>
            </a:extLst>
          </p:cNvPr>
          <p:cNvCxnSpPr>
            <a:cxnSpLocks/>
          </p:cNvCxnSpPr>
          <p:nvPr/>
        </p:nvCxnSpPr>
        <p:spPr>
          <a:xfrm>
            <a:off x="1247570" y="5976907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008FD55-3B94-50D1-FF45-B2372FE59875}"/>
              </a:ext>
            </a:extLst>
          </p:cNvPr>
          <p:cNvCxnSpPr/>
          <p:nvPr/>
        </p:nvCxnSpPr>
        <p:spPr>
          <a:xfrm flipV="1">
            <a:off x="2093593" y="1361444"/>
            <a:ext cx="968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02A1DE6-C393-4E5F-7339-94B80CD24BA4}"/>
              </a:ext>
            </a:extLst>
          </p:cNvPr>
          <p:cNvCxnSpPr>
            <a:cxnSpLocks/>
          </p:cNvCxnSpPr>
          <p:nvPr/>
        </p:nvCxnSpPr>
        <p:spPr>
          <a:xfrm flipV="1">
            <a:off x="2109289" y="1351042"/>
            <a:ext cx="0" cy="37961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D3DB727-92E7-023A-7BE1-4193B2FF3E24}"/>
              </a:ext>
            </a:extLst>
          </p:cNvPr>
          <p:cNvCxnSpPr/>
          <p:nvPr/>
        </p:nvCxnSpPr>
        <p:spPr>
          <a:xfrm flipV="1">
            <a:off x="2110068" y="5133578"/>
            <a:ext cx="9663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96BF0A3-3FE4-60C4-1680-676A0DA24259}"/>
              </a:ext>
            </a:extLst>
          </p:cNvPr>
          <p:cNvCxnSpPr/>
          <p:nvPr/>
        </p:nvCxnSpPr>
        <p:spPr>
          <a:xfrm flipV="1">
            <a:off x="2103560" y="3842579"/>
            <a:ext cx="9728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FFDEA01-60C3-A04E-9CC7-04AB493706B5}"/>
              </a:ext>
            </a:extLst>
          </p:cNvPr>
          <p:cNvCxnSpPr>
            <a:cxnSpLocks/>
          </p:cNvCxnSpPr>
          <p:nvPr/>
        </p:nvCxnSpPr>
        <p:spPr>
          <a:xfrm flipH="1">
            <a:off x="670347" y="1358057"/>
            <a:ext cx="143894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0970A5E-814E-996A-B9F7-18E2974352AF}"/>
              </a:ext>
            </a:extLst>
          </p:cNvPr>
          <p:cNvCxnSpPr>
            <a:cxnSpLocks/>
          </p:cNvCxnSpPr>
          <p:nvPr/>
        </p:nvCxnSpPr>
        <p:spPr>
          <a:xfrm>
            <a:off x="4157872" y="2745460"/>
            <a:ext cx="984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0FD11DC-22B0-EF9C-2E0A-D2E603D3756F}"/>
              </a:ext>
            </a:extLst>
          </p:cNvPr>
          <p:cNvSpPr txBox="1"/>
          <p:nvPr/>
        </p:nvSpPr>
        <p:spPr>
          <a:xfrm>
            <a:off x="4294970" y="2573333"/>
            <a:ext cx="720997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Ped_Warn</a:t>
            </a:r>
            <a:r>
              <a:rPr lang="en-US" altLang="ko-KR" sz="1000" dirty="0">
                <a:latin typeface="Bahnschrift" panose="020B0502040204020203" pitchFamily="34" charset="0"/>
              </a:rPr>
              <a:t>[2]</a:t>
            </a:r>
            <a:endParaRPr lang="ko-KR" altLang="en-US" sz="1000" dirty="0">
              <a:latin typeface="Bahnschrift" panose="020B0502040204020203" pitchFamily="34" charset="0"/>
            </a:endParaRPr>
          </a:p>
          <a:p>
            <a:pPr algn="ctr"/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F477103-681F-8799-7BE7-CDB1707F8236}"/>
              </a:ext>
            </a:extLst>
          </p:cNvPr>
          <p:cNvCxnSpPr>
            <a:cxnSpLocks/>
          </p:cNvCxnSpPr>
          <p:nvPr/>
        </p:nvCxnSpPr>
        <p:spPr>
          <a:xfrm>
            <a:off x="4186007" y="4024465"/>
            <a:ext cx="956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5F51213-4953-894F-C2AA-FEFD6AA04056}"/>
              </a:ext>
            </a:extLst>
          </p:cNvPr>
          <p:cNvSpPr txBox="1"/>
          <p:nvPr/>
        </p:nvSpPr>
        <p:spPr>
          <a:xfrm>
            <a:off x="4294970" y="3852338"/>
            <a:ext cx="720997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Ped_Warn</a:t>
            </a:r>
            <a:r>
              <a:rPr lang="en-US" altLang="ko-KR" sz="1000" dirty="0">
                <a:latin typeface="Bahnschrift" panose="020B0502040204020203" pitchFamily="34" charset="0"/>
              </a:rPr>
              <a:t>[1]</a:t>
            </a:r>
            <a:endParaRPr lang="ko-KR" altLang="en-US" sz="1000" dirty="0">
              <a:latin typeface="Bahnschrift" panose="020B0502040204020203" pitchFamily="34" charset="0"/>
            </a:endParaRPr>
          </a:p>
          <a:p>
            <a:pPr algn="ctr"/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5295E21-2E08-1783-8DBC-B7AF64BAB8F5}"/>
              </a:ext>
            </a:extLst>
          </p:cNvPr>
          <p:cNvCxnSpPr>
            <a:cxnSpLocks/>
          </p:cNvCxnSpPr>
          <p:nvPr/>
        </p:nvCxnSpPr>
        <p:spPr>
          <a:xfrm>
            <a:off x="4186007" y="5286501"/>
            <a:ext cx="9394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08310B2-5769-C1B5-C4EE-4750BCCF6E29}"/>
              </a:ext>
            </a:extLst>
          </p:cNvPr>
          <p:cNvSpPr txBox="1"/>
          <p:nvPr/>
        </p:nvSpPr>
        <p:spPr>
          <a:xfrm>
            <a:off x="4277979" y="5114374"/>
            <a:ext cx="720997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Ped_Warn</a:t>
            </a:r>
            <a:r>
              <a:rPr lang="en-US" altLang="ko-KR" sz="1000" dirty="0">
                <a:latin typeface="Bahnschrift" panose="020B0502040204020203" pitchFamily="34" charset="0"/>
              </a:rPr>
              <a:t>[0]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5EFC69-B352-D657-1842-5435EF2988DF}"/>
              </a:ext>
            </a:extLst>
          </p:cNvPr>
          <p:cNvSpPr txBox="1"/>
          <p:nvPr/>
        </p:nvSpPr>
        <p:spPr>
          <a:xfrm>
            <a:off x="1770072" y="3315439"/>
            <a:ext cx="1161173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Ped_signal_time</a:t>
            </a:r>
            <a:r>
              <a:rPr lang="en-US" altLang="ko-KR" sz="1000" dirty="0">
                <a:latin typeface="Bahnschrift" panose="020B0502040204020203" pitchFamily="34" charset="0"/>
              </a:rPr>
              <a:t>[4:0]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C5EFC69-B352-D657-1842-5435EF2988DF}"/>
              </a:ext>
            </a:extLst>
          </p:cNvPr>
          <p:cNvSpPr txBox="1"/>
          <p:nvPr/>
        </p:nvSpPr>
        <p:spPr>
          <a:xfrm>
            <a:off x="1770072" y="4554176"/>
            <a:ext cx="1161173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Ped_signal_time</a:t>
            </a:r>
            <a:r>
              <a:rPr lang="en-US" altLang="ko-KR" sz="1000" dirty="0">
                <a:latin typeface="Bahnschrift" panose="020B0502040204020203" pitchFamily="34" charset="0"/>
              </a:rPr>
              <a:t>[4:0]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C5EFC69-B352-D657-1842-5435EF2988DF}"/>
              </a:ext>
            </a:extLst>
          </p:cNvPr>
          <p:cNvSpPr txBox="1"/>
          <p:nvPr/>
        </p:nvSpPr>
        <p:spPr>
          <a:xfrm>
            <a:off x="1770072" y="5809579"/>
            <a:ext cx="1161173" cy="231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Ped_signal_time</a:t>
            </a:r>
            <a:r>
              <a:rPr lang="en-US" altLang="ko-KR" sz="1000" dirty="0">
                <a:latin typeface="Bahnschrift" panose="020B0502040204020203" pitchFamily="34" charset="0"/>
              </a:rPr>
              <a:t>[4:0]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4163217" y="3309962"/>
            <a:ext cx="1283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4211269" y="3132644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Ped_buz_position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[2]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4186007" y="4520940"/>
            <a:ext cx="1260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4211269" y="4343622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Ped_buz_position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[1]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4186007" y="5731917"/>
            <a:ext cx="1260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4211269" y="5554599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Ped_buz_position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8E602DE-4B11-2A1C-FE84-4AF425C7604C}"/>
              </a:ext>
            </a:extLst>
          </p:cNvPr>
          <p:cNvSpPr txBox="1"/>
          <p:nvPr/>
        </p:nvSpPr>
        <p:spPr>
          <a:xfrm>
            <a:off x="5031104" y="1408867"/>
            <a:ext cx="720997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Bahnschrift" panose="020B0502040204020203" pitchFamily="34" charset="0"/>
              </a:rPr>
              <a:t>LEDG[6]</a:t>
            </a:r>
            <a:endParaRPr lang="ko-KR" altLang="en-US" sz="10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0FD11DC-22B0-EF9C-2E0A-D2E603D3756F}"/>
              </a:ext>
            </a:extLst>
          </p:cNvPr>
          <p:cNvSpPr txBox="1"/>
          <p:nvPr/>
        </p:nvSpPr>
        <p:spPr>
          <a:xfrm>
            <a:off x="5048095" y="2653681"/>
            <a:ext cx="720997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Bahnschrift" panose="020B0502040204020203" pitchFamily="34" charset="0"/>
              </a:rPr>
              <a:t>LEDG[4]</a:t>
            </a:r>
            <a:endParaRPr lang="ko-KR" altLang="en-US" sz="10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5F51213-4953-894F-C2AA-FEFD6AA04056}"/>
              </a:ext>
            </a:extLst>
          </p:cNvPr>
          <p:cNvSpPr txBox="1"/>
          <p:nvPr/>
        </p:nvSpPr>
        <p:spPr>
          <a:xfrm>
            <a:off x="5048095" y="3932686"/>
            <a:ext cx="720997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Bahnschrift" panose="020B0502040204020203" pitchFamily="34" charset="0"/>
              </a:rPr>
              <a:t>LEDG[2]</a:t>
            </a:r>
            <a:endParaRPr lang="ko-KR" altLang="en-US" sz="10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08310B2-5769-C1B5-C4EE-4750BCCF6E29}"/>
              </a:ext>
            </a:extLst>
          </p:cNvPr>
          <p:cNvSpPr txBox="1"/>
          <p:nvPr/>
        </p:nvSpPr>
        <p:spPr>
          <a:xfrm>
            <a:off x="5031104" y="5194722"/>
            <a:ext cx="720997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Bahnschrift" panose="020B0502040204020203" pitchFamily="34" charset="0"/>
              </a:rPr>
              <a:t>LEDG[0]</a:t>
            </a:r>
            <a:endParaRPr lang="ko-KR" altLang="en-US" sz="10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6454881" y="2501596"/>
            <a:ext cx="1283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6502933" y="2324278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Ped_buz_position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[3]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6454881" y="2843265"/>
            <a:ext cx="1283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6502933" y="2665947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Ped_buz_position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[2]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6477671" y="3203392"/>
            <a:ext cx="1260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6502933" y="3026074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Ped_buz_position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[1]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54EC5EB-F9DD-2A13-535D-A96D18D51BF5}"/>
              </a:ext>
            </a:extLst>
          </p:cNvPr>
          <p:cNvCxnSpPr>
            <a:cxnSpLocks/>
          </p:cNvCxnSpPr>
          <p:nvPr/>
        </p:nvCxnSpPr>
        <p:spPr>
          <a:xfrm>
            <a:off x="6477671" y="3573399"/>
            <a:ext cx="1260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048BE1B4-D088-6F42-5DD0-6B5744A5D065}"/>
              </a:ext>
            </a:extLst>
          </p:cNvPr>
          <p:cNvSpPr txBox="1"/>
          <p:nvPr/>
        </p:nvSpPr>
        <p:spPr>
          <a:xfrm>
            <a:off x="6502933" y="3396081"/>
            <a:ext cx="1144474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dirty="0" err="1">
                <a:latin typeface="Bahnschrift" panose="020B0502040204020203" pitchFamily="34" charset="0"/>
              </a:rPr>
              <a:t>Ped_buz_position</a:t>
            </a:r>
            <a:r>
              <a:rPr lang="en-US" altLang="ko-KR" sz="1000" dirty="0">
                <a:latin typeface="Bahnschrift" panose="020B0502040204020203" pitchFamily="34" charset="0"/>
              </a:rPr>
              <a:t>[0]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sp>
        <p:nvSpPr>
          <p:cNvPr id="13" name="사다리꼴 12"/>
          <p:cNvSpPr/>
          <p:nvPr/>
        </p:nvSpPr>
        <p:spPr>
          <a:xfrm rot="5400000">
            <a:off x="7398367" y="2716967"/>
            <a:ext cx="1387616" cy="708579"/>
          </a:xfrm>
          <a:prstGeom prst="trapezoid">
            <a:avLst>
              <a:gd name="adj" fmla="val 521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108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Bahnschrift" panose="020B0502040204020203" pitchFamily="34" charset="0"/>
              </a:rPr>
              <a:t>4-to-1 MUX</a:t>
            </a:r>
            <a:endParaRPr lang="ko-KR" altLang="en-US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9F27B5C6-1F6D-C876-483D-ADDE01946527}"/>
              </a:ext>
            </a:extLst>
          </p:cNvPr>
          <p:cNvCxnSpPr>
            <a:cxnSpLocks/>
          </p:cNvCxnSpPr>
          <p:nvPr/>
        </p:nvCxnSpPr>
        <p:spPr>
          <a:xfrm>
            <a:off x="8446465" y="3062668"/>
            <a:ext cx="967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8E602DE-4B11-2A1C-FE84-4AF425C7604C}"/>
              </a:ext>
            </a:extLst>
          </p:cNvPr>
          <p:cNvSpPr txBox="1"/>
          <p:nvPr/>
        </p:nvSpPr>
        <p:spPr>
          <a:xfrm>
            <a:off x="8566572" y="2890541"/>
            <a:ext cx="720997" cy="230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000" b="1" dirty="0" err="1">
                <a:latin typeface="Bahnschrift" panose="020B0502040204020203" pitchFamily="34" charset="0"/>
              </a:rPr>
              <a:t>ped_buz</a:t>
            </a:r>
            <a:endParaRPr lang="ko-KR" altLang="en-US" sz="1000" b="1" dirty="0">
              <a:latin typeface="Bahnschrift" panose="020B0502040204020203" pitchFamily="34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B4BF6A9-2723-8120-C124-3D021E25179A}"/>
              </a:ext>
            </a:extLst>
          </p:cNvPr>
          <p:cNvSpPr txBox="1"/>
          <p:nvPr/>
        </p:nvSpPr>
        <p:spPr>
          <a:xfrm>
            <a:off x="7657077" y="3988898"/>
            <a:ext cx="879139" cy="1861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 err="1">
                <a:latin typeface="Bahnschrift" panose="020B0502040204020203" pitchFamily="34" charset="0"/>
              </a:rPr>
              <a:t>Signal_Pos</a:t>
            </a:r>
            <a:r>
              <a:rPr lang="en-US" altLang="ko-KR" sz="1000" dirty="0">
                <a:latin typeface="Bahnschrift" panose="020B0502040204020203" pitchFamily="34" charset="0"/>
              </a:rPr>
              <a:t>[1:0]</a:t>
            </a:r>
            <a:endParaRPr lang="ko-KR" altLang="en-US" sz="1000" dirty="0">
              <a:latin typeface="Bahnschrift" panose="020B0502040204020203" pitchFamily="34" charset="0"/>
            </a:endParaRPr>
          </a:p>
        </p:txBody>
      </p:sp>
      <p:cxnSp>
        <p:nvCxnSpPr>
          <p:cNvPr id="43" name="직선 화살표 연결선 42"/>
          <p:cNvCxnSpPr>
            <a:stCxn id="214" idx="0"/>
            <a:endCxn id="13" idx="3"/>
          </p:cNvCxnSpPr>
          <p:nvPr/>
        </p:nvCxnSpPr>
        <p:spPr>
          <a:xfrm flipH="1" flipV="1">
            <a:off x="8092175" y="3580470"/>
            <a:ext cx="4472" cy="408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26882" y="720652"/>
            <a:ext cx="24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보행자 신호위반 감지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771852" y="2083273"/>
            <a:ext cx="26894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보행자가 </a:t>
            </a:r>
            <a:r>
              <a:rPr lang="ko-KR" altLang="en-US" sz="1500" dirty="0" err="1">
                <a:latin typeface="+mj-ea"/>
                <a:ea typeface="+mj-ea"/>
              </a:rPr>
              <a:t>초록불이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5</a:t>
            </a:r>
            <a:r>
              <a:rPr lang="ko-KR" altLang="en-US" sz="1500" dirty="0">
                <a:latin typeface="+mj-ea"/>
                <a:ea typeface="+mj-ea"/>
              </a:rPr>
              <a:t>초 이하 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남았을 때 움직이면 울린다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199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18960"/>
            <a:ext cx="5278582" cy="677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</a:rPr>
              <a:t>Video : </a:t>
            </a:r>
            <a:r>
              <a:rPr lang="ko-KR" altLang="en-US" sz="2800" dirty="0">
                <a:solidFill>
                  <a:schemeClr val="tx1"/>
                </a:solidFill>
                <a:latin typeface="+mj-ea"/>
                <a:ea typeface="+mj-ea"/>
              </a:rPr>
              <a:t>보행자 신호위반 감지</a:t>
            </a:r>
          </a:p>
        </p:txBody>
      </p:sp>
    </p:spTree>
    <p:extLst>
      <p:ext uri="{BB962C8B-B14F-4D97-AF65-F5344CB8AC3E}">
        <p14:creationId xmlns:p14="http://schemas.microsoft.com/office/powerpoint/2010/main" val="36319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0</TotalTime>
  <Words>653</Words>
  <Application>Microsoft Office PowerPoint</Application>
  <PresentationFormat>와이드스크린</PresentationFormat>
  <Paragraphs>408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HY그래픽M</vt:lpstr>
      <vt:lpstr>맑은 고딕</vt:lpstr>
      <vt:lpstr>Arial</vt:lpstr>
      <vt:lpstr>Bahnschrift</vt:lpstr>
      <vt:lpstr>Cambria Math</vt:lpstr>
      <vt:lpstr>Candara</vt:lpstr>
      <vt:lpstr>Corbel</vt:lpstr>
      <vt:lpstr>Wingdings 3</vt:lpstr>
      <vt:lpstr>New_Education02</vt:lpstr>
      <vt:lpstr>디지털 시스템 설계 중간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</cp:revision>
  <dcterms:created xsi:type="dcterms:W3CDTF">2022-11-12T12:14:40Z</dcterms:created>
  <dcterms:modified xsi:type="dcterms:W3CDTF">2024-10-03T12:26:16Z</dcterms:modified>
</cp:coreProperties>
</file>