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🎬 CENTRIS TOWERS &amp; GOLDEN LAKE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Telegram Bot Arxitekturasi va Ishlash Prinsipi</a:t>
            </a:r>
          </a:p>
          <a:p/>
          <a:p>
            <a:r>
              <a:t>Tayyorladi: AI Assistant</a:t>
            </a:r>
          </a:p>
          <a:p>
            <a:r>
              <a:t>Sana: 31.08.2025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📱 Bot Buyruqlari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/start - botni ishga tushirish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/centris_towers - Centris videolarini ko'rish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/golden_lake - Golden Lake videolarini ko'rish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/set_group_video - guruh uchun video sozlamalari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/show_group_video_settings - guruh sozlamalarini ko'rish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/update_video_progress - video progress yangilash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/send_specific_video - maxsus video yuborish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📊 Foydalanuvchilar va adminlar uchun mavjud buyruqlar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⏰ Video Rejalashtirish Algoritmi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┌─────────────┐    ┌─────────────┐    ┌─────────────┐</a:t>
            </a:r>
          </a:p>
          <a:p>
            <a:r>
              <a:t>│   Time      │    │ Scheduler │    │   Groups    │</a:t>
            </a:r>
          </a:p>
          <a:p>
            <a:r>
              <a:t>│   Check     │    │           │    │             │</a:t>
            </a:r>
          </a:p>
          <a:p>
            <a:r>
              <a:t>└─────┬───────┘    └─────┬──────┘    └─────┬───────┘</a:t>
            </a:r>
          </a:p>
          <a:p>
            <a:r>
              <a:t>      │                  │                 │</a:t>
            </a:r>
          </a:p>
          <a:p>
            <a:r>
              <a:t>      │ Current Time     │                 │</a:t>
            </a:r>
          </a:p>
          <a:p>
            <a:r>
              <a:t>      │ 08:00 = True    │                 │</a:t>
            </a:r>
          </a:p>
          <a:p>
            <a:r>
              <a:t>      ├─────────────────►│                 │</a:t>
            </a:r>
          </a:p>
          <a:p>
            <a:r>
              <a:t>      │                  │                 │</a:t>
            </a:r>
          </a:p>
          <a:p>
            <a:r>
              <a:t>      │                  │ Get All Groups │</a:t>
            </a:r>
          </a:p>
          <a:p>
            <a:r>
              <a:t>      │                  │ with Settings  │</a:t>
            </a:r>
          </a:p>
          <a:p>
            <a:r>
              <a:t>      │                  ├─────────────────►│</a:t>
            </a:r>
          </a:p>
          <a:p>
            <a:r>
              <a:t>      │                  │                 │</a:t>
            </a:r>
          </a:p>
          <a:p>
            <a:r>
              <a:t>      │                  │ Filter by Time │</a:t>
            </a:r>
          </a:p>
          <a:p>
            <a:r>
              <a:t>      │                  │ 08:00 Groups   │</a:t>
            </a:r>
          </a:p>
          <a:p>
            <a:r>
              <a:t>      │                  │◄────────────────┤</a:t>
            </a:r>
          </a:p>
          <a:p>
            <a:r>
              <a:t>      │                  │                 │</a:t>
            </a:r>
          </a:p>
          <a:p>
            <a:r>
              <a:t>      │                  │ Send Videos    │</a:t>
            </a:r>
          </a:p>
          <a:p>
            <a:r>
              <a:t>      │                  │ to Each Group  │</a:t>
            </a:r>
          </a:p>
          <a:p>
            <a:r>
              <a:t>      │                  ├─────────────────►│</a:t>
            </a:r>
          </a:p>
          <a:p>
            <a:r>
              <a:t>      │                  │                 │</a:t>
            </a:r>
          </a:p>
          <a:p>
            <a:r>
              <a:t>      │                  │ Update Progress │</a:t>
            </a:r>
          </a:p>
          <a:p>
            <a:r>
              <a:t>      │                  │ in Database    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Video qanday vaqtda va qaysi guruhlarga yuboriladi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🚀 Kelajak Rejalari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Yangi loyihalar qo'shish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analytics va statistika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content generation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AI-powered video recommendations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Mobile app development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Integration with CRM systems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Multi-language support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Advanced admin dashboard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📊 Loyihaning rivojlanish yo'nalishlari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✅ Xulosa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Centris Bot muvaffaqiyatli ishlayapti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xatolar bartaraf etildi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tarqatish tizimi to'liq ishlayapti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qulay va funksional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tizimi ishonchli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Kod sifatli va tuzilgan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Kelajakda rivojlantirish imkoniyatlari keng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📊 Loyihaning hozirgi holati va natijalari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🎉 Rahmat!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Centris Bot haqida so'rashganingiz uchun!</a:t>
            </a:r>
          </a:p>
          <a:p/>
          <a:p>
            <a:r>
              <a:t>Savollar bo'lsa, so'rang!</a:t>
            </a:r>
          </a:p>
          <a:p/>
          <a:p>
            <a:r>
              <a:t>Tayyorladi: AI Assistant</a:t>
            </a:r>
          </a:p>
          <a:p>
            <a:r>
              <a:t>Sana: 31.08.2025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📋 Loyiha Haqida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Centris Towers va Golden Lake loyihalari uchun Telegram bot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video tarqatish tizimi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va foydalanuvchi interfeysi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PostgreSQL ma'lumotlar bazasi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APScheduler bilan vaqt rejalashtirish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📊 Loyiha tuzilishi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🏗️ Arxitektura Diagrammasi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┌─────────────────┐    ┌─────────────────┐    ┌─────────────────┐</a:t>
            </a:r>
          </a:p>
          <a:p>
            <a:r>
              <a:t>│   Telegram API  │    │   Centris Bot   │    │  PostgreSQL DB  │</a:t>
            </a:r>
          </a:p>
          <a:p>
            <a:r>
              <a:t>│                 │◄──►│                 │◄──►│                 │</a:t>
            </a:r>
          </a:p>
          <a:p>
            <a:r>
              <a:t>│  User Messages  │    │  Video Handler  │    │  User Data      │</a:t>
            </a:r>
          </a:p>
          <a:p>
            <a:r>
              <a:t>│  Admin Commands │    │  Scheduler      │    │  Video Settings │</a:t>
            </a:r>
          </a:p>
          <a:p>
            <a:r>
              <a:t>└─────────────────┘    │  Security       │    │  Group Settings │</a:t>
            </a:r>
          </a:p>
          <a:p>
            <a:r>
              <a:t>                       └─────────────────┘    └─────────────────┘</a:t>
            </a:r>
          </a:p>
          <a:p>
            <a:r>
              <a:t>                                │</a:t>
            </a:r>
          </a:p>
          <a:p>
            <a:r>
              <a:t>                                ▼</a:t>
            </a:r>
          </a:p>
          <a:p>
            <a:r>
              <a:t>                       ┌─────────────────┐</a:t>
            </a:r>
          </a:p>
          <a:p>
            <a:r>
              <a:t>                       │  Video Storage  │</a:t>
            </a:r>
          </a:p>
          <a:p>
            <a:r>
              <a:t>                       │  (Telegram)     │</a:t>
            </a:r>
          </a:p>
          <a:p>
            <a:r>
              <a:t>                       └─────────────────┘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Bot qanday ishlayotgani va qaysi komponentlar bilan bog'langan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🗄️ Ma'lumotlar Bazasi Tuzilishi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┌─────────────────────┐    ┌─────────────────────┐</a:t>
            </a:r>
          </a:p>
          <a:p>
            <a:r>
              <a:t>│      users           │    │   group_whitelist   │</a:t>
            </a:r>
          </a:p>
          <a:p>
            <a:r>
              <a:t>│  - id (PK)          │    │  - group_id (PK)    │</a:t>
            </a:r>
          </a:p>
          <a:p>
            <a:r>
              <a:t>│  - username         │    │  - group_name       │</a:t>
            </a:r>
          </a:p>
          <a:p>
            <a:r>
              <a:t>│  - subscription     │    │  - added_date       │</a:t>
            </a:r>
          </a:p>
          <a:p>
            <a:r>
              <a:t>└─────────────────────┘    └─────────────────────┘</a:t>
            </a:r>
          </a:p>
          <a:p>
            <a:r>
              <a:t>           │                           │</a:t>
            </a:r>
          </a:p>
          <a:p>
            <a:r>
              <a:t>           │                           │</a:t>
            </a:r>
          </a:p>
          <a:p>
            <a:r>
              <a:t>           ▼                           ▼</a:t>
            </a:r>
          </a:p>
          <a:p>
            <a:r>
              <a:t>┌─────────────────────┐    ┌─────────────────────┐</a:t>
            </a:r>
          </a:p>
          <a:p>
            <a:r>
              <a:t>│  group_video_       │    │      admins         │</a:t>
            </a:r>
          </a:p>
          <a:p>
            <a:r>
              <a:t>│  settings           │    │  - user_id (PK)     │</a:t>
            </a:r>
          </a:p>
          <a:p>
            <a:r>
              <a:t>│  - group_id (PK)    │    │  - role             │</a:t>
            </a:r>
          </a:p>
          <a:p>
            <a:r>
              <a:t>│  - centris_enabled  │    │  - permissions      │</a:t>
            </a:r>
          </a:p>
          <a:p>
            <a:r>
              <a:t>│  - golden_enabled   │    └─────────────────────┘</a:t>
            </a:r>
          </a:p>
          <a:p>
            <a:r>
              <a:t>│  - send_times       │</a:t>
            </a:r>
          </a:p>
          <a:p>
            <a:r>
              <a:t>└─────────────────────┘</a:t>
            </a:r>
          </a:p>
          <a:p>
            <a:r>
              <a:t>           │</a:t>
            </a:r>
          </a:p>
          <a:p>
            <a:r>
              <a:t>           ▼</a:t>
            </a:r>
          </a:p>
          <a:p>
            <a:r>
              <a:t>┌─────────────────────┐    ┌─────────────────────┐</a:t>
            </a:r>
          </a:p>
          <a:p>
            <a:r>
              <a:t>│      seasons        │    │      videos         │</a:t>
            </a:r>
          </a:p>
          <a:p>
            <a:r>
              <a:t>│  - id (PK)          │    │  - id (PK)          │</a:t>
            </a:r>
          </a:p>
          <a:p>
            <a:r>
              <a:t>│  - name             │    │  - season_id (FK)   │</a:t>
            </a:r>
          </a:p>
          <a:p>
            <a:r>
              <a:t>│  - project          │    │  - url              │</a:t>
            </a:r>
          </a:p>
          <a:p>
            <a:r>
              <a:t>└─────────────────────┘    └─────────────────────┘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Ma'lumotlar bazasida qanday jadvallar va ular o'rtasidagi bog'lanishlar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🎬 Video Tarqatish Jarayoni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┌─────────────┐    ┌─────────────┐    ┌─────────────┐</a:t>
            </a:r>
          </a:p>
          <a:p>
            <a:r>
              <a:t>│   Admin     │    │  Scheduler │    │    Bot     │</a:t>
            </a:r>
          </a:p>
          <a:p>
            <a:r>
              <a:t>│   Panel     │    │            │    │            │</a:t>
            </a:r>
          </a:p>
          <a:p>
            <a:r>
              <a:t>└─────┬───────┘    └─────┬──────┘    └─────┬──────┘</a:t>
            </a:r>
          </a:p>
          <a:p>
            <a:r>
              <a:t>      │                  │                 │</a:t>
            </a:r>
          </a:p>
          <a:p>
            <a:r>
              <a:t>      │ Set Time         │                 │</a:t>
            </a:r>
          </a:p>
          <a:p>
            <a:r>
              <a:t>      │ 08:00, 20:00    │                 │</a:t>
            </a:r>
          </a:p>
          <a:p>
            <a:r>
              <a:t>      ├─────────────────►│                 │</a:t>
            </a:r>
          </a:p>
          <a:p>
            <a:r>
              <a:t>      │                  │                 │</a:t>
            </a:r>
          </a:p>
          <a:p>
            <a:r>
              <a:t>      │                  │ Time Check      │</a:t>
            </a:r>
          </a:p>
          <a:p>
            <a:r>
              <a:t>      │                  │ 08:00 = True    │</a:t>
            </a:r>
          </a:p>
          <a:p>
            <a:r>
              <a:t>      │                  ├─────────────────►│</a:t>
            </a:r>
          </a:p>
          <a:p>
            <a:r>
              <a:t>      │                  │                 │</a:t>
            </a:r>
          </a:p>
          <a:p>
            <a:r>
              <a:t>      │                  │                 │ Send Video</a:t>
            </a:r>
          </a:p>
          <a:p>
            <a:r>
              <a:t>      │                  │                 │ to Groups</a:t>
            </a:r>
          </a:p>
          <a:p>
            <a:r>
              <a:t>      │                  │                 ├─────────►</a:t>
            </a:r>
          </a:p>
          <a:p>
            <a:r>
              <a:t>      │                  │                 │</a:t>
            </a:r>
          </a:p>
          <a:p>
            <a:r>
              <a:t>      │                  │                 │ Update DB</a:t>
            </a:r>
          </a:p>
          <a:p>
            <a:r>
              <a:t>      │                  │                 │ Progress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Video qanday vaqtda va qanday tartibda guruhlarga yuboriladi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👤 Foydalanuvchi Ro'yxatdan O'tishi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┌─────────────┐    ┌─────────────┐    ┌─────────────┐</a:t>
            </a:r>
          </a:p>
          <a:p>
            <a:r>
              <a:t>│   User      │    │    Bot     │    │     DB      │</a:t>
            </a:r>
          </a:p>
          <a:p>
            <a:r>
              <a:t>│  /start     │    │            │    │             │</a:t>
            </a:r>
          </a:p>
          <a:p>
            <a:r>
              <a:t>└─────┬───────┘    └─────┬──────┘    └─────┬───────┘</a:t>
            </a:r>
          </a:p>
          <a:p>
            <a:r>
              <a:t>      │                  │                 │</a:t>
            </a:r>
          </a:p>
          <a:p>
            <a:r>
              <a:t>      │ Send /start      │                 │</a:t>
            </a:r>
          </a:p>
          <a:p>
            <a:r>
              <a:t>      ├─────────────────►│                 │</a:t>
            </a:r>
          </a:p>
          <a:p>
            <a:r>
              <a:t>      │                  │                 │</a:t>
            </a:r>
          </a:p>
          <a:p>
            <a:r>
              <a:t>      │                  │ Check User      │</a:t>
            </a:r>
          </a:p>
          <a:p>
            <a:r>
              <a:t>      │                  │ in Database    │</a:t>
            </a:r>
          </a:p>
          <a:p>
            <a:r>
              <a:t>      │                  ├─────────────────►│</a:t>
            </a:r>
          </a:p>
          <a:p>
            <a:r>
              <a:t>      │                  │                 │</a:t>
            </a:r>
          </a:p>
          <a:p>
            <a:r>
              <a:t>      │                  │ User Not Found │</a:t>
            </a:r>
          </a:p>
          <a:p>
            <a:r>
              <a:t>      │                  │◄────────────────┤</a:t>
            </a:r>
          </a:p>
          <a:p>
            <a:r>
              <a:t>      │                  │                 │</a:t>
            </a:r>
          </a:p>
          <a:p>
            <a:r>
              <a:t>      │                  │ Create New User│</a:t>
            </a:r>
          </a:p>
          <a:p>
            <a:r>
              <a:t>      │                  ├─────────────────►│</a:t>
            </a:r>
          </a:p>
          <a:p>
            <a:r>
              <a:t>      │                  │                 │</a:t>
            </a:r>
          </a:p>
          <a:p>
            <a:r>
              <a:t>      │ Welcome Message  │                 │</a:t>
            </a:r>
          </a:p>
          <a:p>
            <a:r>
              <a:t>      │◄────────────────┤                 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Yangi foydalanuvchi qanday ro'yxatdan o'tadi va bot qanday javob beradi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⚙️ Admin Panel Ishlash Tartibi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urier New"/>
              </a:defRPr>
            </a:pPr>
            <a:r>
              <a:t>┌─────────────┐    ┌─────────────┐    ┌─────────────┐</a:t>
            </a:r>
          </a:p>
          <a:p>
            <a:r>
              <a:t>│   Admin     │    │    Bot     │    │     DB      │</a:t>
            </a:r>
          </a:p>
          <a:p>
            <a:r>
              <a:t>│  Commands   │    │            │    │             │</a:t>
            </a:r>
          </a:p>
          <a:p>
            <a:r>
              <a:t>└─────┬───────┘    └─────┬──────┘    └─────┬───────┘</a:t>
            </a:r>
          </a:p>
          <a:p>
            <a:r>
              <a:t>      │                  │                 │</a:t>
            </a:r>
          </a:p>
          <a:p>
            <a:r>
              <a:t>      │ /set_group_video │                 │</a:t>
            </a:r>
          </a:p>
          <a:p>
            <a:r>
              <a:t>      ├─────────────────►│                 │</a:t>
            </a:r>
          </a:p>
          <a:p>
            <a:r>
              <a:t>      │                  │                 │</a:t>
            </a:r>
          </a:p>
          <a:p>
            <a:r>
              <a:t>      │                  │ Check Admin     │</a:t>
            </a:r>
          </a:p>
          <a:p>
            <a:r>
              <a:t>      │                  │ Permissions     │</a:t>
            </a:r>
          </a:p>
          <a:p>
            <a:r>
              <a:t>      │                  ├─────────────────►│</a:t>
            </a:r>
          </a:p>
          <a:p>
            <a:r>
              <a:t>      │                  │                 │</a:t>
            </a:r>
          </a:p>
          <a:p>
            <a:r>
              <a:t>      │                  │ Admin Verified  │</a:t>
            </a:r>
          </a:p>
          <a:p>
            <a:r>
              <a:t>      │                  │◄────────────────┤</a:t>
            </a:r>
          </a:p>
          <a:p>
            <a:r>
              <a:t>      │                  │                 │</a:t>
            </a:r>
          </a:p>
          <a:p>
            <a:r>
              <a:t>      │                  │ Update Group    │</a:t>
            </a:r>
          </a:p>
          <a:p>
            <a:r>
              <a:t>      │                  │ Settings        │</a:t>
            </a:r>
          </a:p>
          <a:p>
            <a:r>
              <a:t>      │                  ├─────────────────►│</a:t>
            </a:r>
          </a:p>
          <a:p>
            <a:r>
              <a:t>      │                  │                 │</a:t>
            </a:r>
          </a:p>
          <a:p>
            <a:r>
              <a:t>      │                  │ Update Scheduler│</a:t>
            </a:r>
          </a:p>
          <a:p>
            <a:r>
              <a:t>      │                  ├─────────────────►│</a:t>
            </a:r>
          </a:p>
          <a:p>
            <a:r>
              <a:t>      │                  │                 │</a:t>
            </a:r>
          </a:p>
          <a:p>
            <a:r>
              <a:t>      │ Success Message  │                 │</a:t>
            </a:r>
          </a:p>
          <a:p>
            <a:r>
              <a:t>      │◄────────────────┤                 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Admin qanday buyruqlar orqali bot sozlamalarini o'zgartiradi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🔒 Xavfsizlik Tizimi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Whitelist tizimi - faqat ruxsat berilgan guruhlar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roli - faqat admin buyruqlarini bajaradi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Super-admin roli - barcha huquqlarga ega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Group verification - guruh mavjudligini tekshirish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Rate limiting - haddan tashqari so'rovlarni cheklash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Input validation - kiritilgan ma'lumotlarni tekshirish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📊 Xavfsizlik choralari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🛠️ Texnik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Python 3.13 - asosiy dasturlash tili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aiogram 2.x - Telegram Bot API kutubxonasi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PostgreSQL - ma'lumotlar bazasi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APScheduler - vaqt rejalashtirish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psycopg2 - PostgreSQL connector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pytz - vaqt zonasi boshqaruvi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aiohttp - HTTP client kutubxonasi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📊 Qanday texnologiyalar ishlatilgan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