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t>🎬 CENTRIS TOWERS &amp; GOLDEN LAKE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t>Telegram Bot Arxitekturasi va Ishlash Prinsipi</a:t>
            </a:r>
          </a:p>
          <a:p/>
          <a:p>
            <a:r>
              <a:t>Tayyorladi: AI Assistant</a:t>
            </a:r>
          </a:p>
          <a:p>
            <a:r>
              <a:t>Sana: 31.08.2025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⚙️ Admin Panel Xususiyatlari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Guruh sozlamalarini boshqarish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Video progress yangilash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Maxsus video yuborish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Guruh nomlarini yangilash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Barcha rejalashtirilgan videolarni yuborish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Test video yuborish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admin interfeysi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va nazorat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👥 Foydalanuvchi Tajribasi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Oson va tushunarli interfeys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O'zbek tilida to'liq qo'llab-quvvatlash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video tarqatish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Progress kuzatish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Qulay buyruqlar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Tezkor javob berish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xizmat sifat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🚀 Kelajak Rejalari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Yangi loyihalar qo'shish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Video analytics va statistika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content generation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AI-powered video recommendations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Mobile app development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Integration with CRM systems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Multi-language support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Advanced admin dashboard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Cloud deployment va scaling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🖼️ Diagrammalarni Rasm Ko'rinishida Qo'yish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📋 Diagrammalarni rasm ko'rinishida qo'yish uchun: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1️⃣ **draw.io** yoki **Mermaid** da diagramma yarating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2️⃣ **PNG/JPG** formatida saqlang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3️⃣ PowerPoint da **Insert → Picture** orqali qo'shing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4️⃣ Diagrammani slaydga joylashtiring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🎯 **Kerakli diagrammalar:**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Bot arxitekturasi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Database schema  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Video tarqatish jarayoni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User flow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Admin panel workflow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💡 **Professional ko'rinish uchun:**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Yuqori sifatli rasm (300 DPI)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Oq fon bilan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Aniq va tushunarli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• Rangli va chiroyli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✅ Xulosa va Natijalar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Centris Bot muvaffaqiyatli ishlayapti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Barcha xatolar bartaraf etildi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Video tarqatish tizimi to'liq ishlayapti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panel qulay va funksional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tizimi ishonchli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Kod sifatli va tuzilgan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arxitektura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Kelajakda rivojlantirish imkoniyatlari keng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Mijozlar mamnun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t>🎉 Rahmat!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t>Centris Bot haqida so'rashganingiz uchun!</a:t>
            </a:r>
          </a:p>
          <a:p/>
          <a:p>
            <a:r>
              <a:t>Savollar bo'lsa, so'rang!</a:t>
            </a:r>
          </a:p>
          <a:p/>
          <a:p>
            <a:r>
              <a:t>Tayyorladi: AI Assistant</a:t>
            </a:r>
          </a:p>
          <a:p>
            <a:r>
              <a:t>Sana: 31.08.2025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📋 Loyiha Haqida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Centris Towers va Golden Lake loyihalari uchun Telegram bot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video tarqatish tizimi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panel va foydalanuvchi interfeysi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PostgreSQL ma'lumotlar bazasi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APScheduler bilan vaqt rejalashtirish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tizimi va whitelist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arxitektura va kod sifat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🏗️ Bot Arxitekturasi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📊 Bot qanday ishlayotgani va qaysi komponentlar bilan bog'langan</a:t>
            </a:r>
          </a:p>
          <a:p/>
          <a:p>
            <a:r>
              <a:t>💡 Bu joyda professional diagramma rasm ko'rinishida bo'ladi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Bu joyda professional arxitektura diagrammasi rasm ko'rinishida bo'ladi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🗄️ Ma'lumotlar Bazasi Tuzilishi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📊 Ma'lumotlar bazasida qanday jadvallar va ular o'rtasidagi bog'lanishlar</a:t>
            </a:r>
          </a:p>
          <a:p/>
          <a:p>
            <a:r>
              <a:t>💡 Bu joyda professional diagramma rasm ko'rinishida bo'ladi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Bu joyda professional database schema diagrammasi rasm ko'rinishida bo'ladi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🎬 Video Tarqatish Jarayoni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📊 Video qanday vaqtda va qanday tartibda guruhlarga yuboriladi</a:t>
            </a:r>
          </a:p>
          <a:p/>
          <a:p>
            <a:r>
              <a:t>💡 Bu joyda professional diagramma rasm ko'rinishida bo'ladi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Bu joyda professional video flow diagrammasi rasm ko'rinishida bo'ladi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📱 Bot Buyruqlari - Batafsil Ma'lumot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66CC"/>
                </a:solidFill>
              </a:defRPr>
            </a:pPr>
            <a:r>
              <a:t>🔹 /start - Botni ishga tushirish, foydalanuvchi ro'yxatdan o'tkazish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/centris_towers - Centris Towers loyihasi videolarini ko'rish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/golden_lake - Golden Lake loyihasi videolarini ko'rish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/set_group_video - Guruh uchun video sozlamalari (ADMIN)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/show_group_video_settings - Guruh sozlamalarini ko'rish (ADMIN)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/update_video_progress - Video progress yangilash (ADMIN)</a:t>
            </a:r>
          </a:p>
          <a:p>
            <a:pPr>
              <a:defRPr sz="1600">
                <a:solidFill>
                  <a:srgbClr val="404040"/>
                </a:solidFill>
              </a:defRPr>
            </a:pPr>
          </a:p>
          <a:p>
            <a:pPr>
              <a:defRPr sz="1600" b="1">
                <a:solidFill>
                  <a:srgbClr val="0066CC"/>
                </a:solidFill>
              </a:defRPr>
            </a:pPr>
            <a:r>
              <a:t>🔹 /send_specific_video - Maxsus video yuborish (ADMIN)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858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Barcha buyruqlar o'zbek tilida va tushunarli. Admin buyruqlari faqat ruxsat berilgan foydalanuvchilar uchun.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🔒 Xavfsizlik Tizimi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Whitelist tizimi - faqat ruxsat berilgan guruhlar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roli - faqat admin buyruqlarini bajaradi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Super-admin roli - barcha huquqlarga ega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Group verification - guruh mavjudligini tekshirish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Rate limiting - haddan tashqari so'rovlarni cheklash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Input validation - kiritilgan ma'lumotlarni tekshirish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choralari to'liq amalga oshirilgan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🛠️ Texnik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Python 3.13 - asosiy dasturlash tili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aiogram 2.x - Telegram Bot API kutubxonasi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PostgreSQL - ma'lumotlar bazasi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APScheduler - vaqt rejalashtirish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psycopg2 - PostgreSQL connector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pytz - vaqt zonasi boshqaruvi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aiohttp - HTTP client kutubxonasi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kod tuzilishi va xatoliklarni bartaraf etish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⏰ Video Rejalashtirish Tizimi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APScheduler bilan professional vaqt boshqaruvi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Har bir guruh uchun alohida vaqt sozlamalari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Centris Towers: 08:00 va 20:00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Golden Lake: 11:00 va 23:00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progress kuzatish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Xatoliklar va muammolarni bartaraf etish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To'liq ishonchli va barqaror tizim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