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0066CC"/>
                </a:solidFill>
              </a:defRPr>
            </a:pPr>
            <a:r>
              <a:t>🎬 CENTRIS TOWERS &amp; GOLDEN LAKE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808080"/>
                </a:solidFill>
              </a:defRPr>
            </a:pPr>
            <a:r>
              <a:t>Telegram Bot Funksiyalari va Strukturasi</a:t>
            </a:r>
          </a:p>
          <a:p/>
          <a:p>
            <a:r>
              <a:t>Tayyorladi: AI Assistant</a:t>
            </a:r>
          </a:p>
          <a:p>
            <a:r>
              <a:t>Sana: 31.08.2025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0066CC"/>
                </a:solidFill>
              </a:defRPr>
            </a:pPr>
            <a:r>
              <a:t>⚙️ Admin Panel Funksiyalari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66CC"/>
                </a:solidFill>
              </a:defRPr>
            </a:pPr>
            <a:r>
              <a:t>🔹 **Guruh Boshqaruvi:**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set_group_video() - Video sozlamalari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show_group_video_settings() - Sozlamalarni ko'rish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update_group_names() - Guruh nomlarini yangilash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**Video Boshqaruvi:**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send_specific_video() - Maxsus video yuborish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update_video_progress() - Progress yangilash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test_send_video_all_groups() - Test video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**Sistem Boshqaruvi:**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is_admin() - Admin huquqini tekshirish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is_super_admin() - Super-admin huquqini tekshirish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check_group_whitelist() - Guruh ruxsatini tekshirish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**Xavfsizlik:**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Admin buyruqlarini himoya qilish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Guruh ruxsatini tekshirish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Foydalanuvchi huquqlarini boshqarish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0066CC"/>
                </a:solidFill>
              </a:defRPr>
            </a:pPr>
            <a:r>
              <a:t>👥 Foydalanuvchi Tajribasi Funksiyalari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66CC"/>
                </a:solidFill>
              </a:defRPr>
            </a:pPr>
            <a:r>
              <a:t>🔹 **Interfeys:**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get_project_keyboard() - Loyiha tanlash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get_time_selection_keyboard() - Vaqt tanlash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get_group_selection_keyboard() - Guruh tanlash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get_season_keyboard() - Mavsum tanlash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**Xabar Yuborish:**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send_welcome_message() - Xush kelibsiz xabari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send_video_message() - Video xabari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send_error_message() - Xatolik xabari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send_success_message() - Muvaffaqiyat xabari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**Foydalanuvchi Boshqaruvi:**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register_user() - Ro'yxatdan o'tkazish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check_user_exists() - Mavjudligini tekshirish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update_user_subscription() - Obunani yangilash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**Xatoliklarni Bartaraf Etish:**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Error handling - Xatoliklarni qayta ishlash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Logging - Xatoliklarni qayd qilish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User feedback - Foydalanuvchiga ma'lumot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66CC"/>
                </a:solidFill>
              </a:defRPr>
            </a:pPr>
            <a:r>
              <a:t>🚀 Kelajak Rivojlantirish Funksiyalari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Yangi loyihalar qo'shish - add_new_project()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Video analytics va statistika - get_video_statistics()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Avtomatik content generation - generate_content()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AI-powered video recommendations - recommend_videos()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Mobile app development - mobile_api_integration()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Integration with CRM systems - crm_integration()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Multi-language support - multi_language_support()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Advanced admin dashboard - advanced_admin_panel()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Cloud deployment va scaling - cloud_deployment()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Performance monitoring - monitor_performance()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0066CC"/>
                </a:solidFill>
              </a:defRPr>
            </a:pPr>
            <a:r>
              <a:t>✨ Kod Sifati va Xatoliklarni Bartaraf Etish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66CC"/>
                </a:solidFill>
              </a:defRPr>
            </a:pPr>
            <a:r>
              <a:t>🔹 **Xatoliklarni Bartaraf Etish:**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parse_mode to'g'ri qo'llash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Database so'rovlarni optimizatsiya qilish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Xatolik xabarlarini qayta ishlash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Logging va monitoring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**Kod Sifati:**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PEP 8 standartlariga rioya qilish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Docstring va commentlar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Error handling va validation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Testing va debugging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**Performance:**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Database connection pooling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Async/await to'g'ri ishlatish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Memory management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Response time optimization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**Security:**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Input validation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SQL injection himoyasi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Rate limiting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Access control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66CC"/>
                </a:solidFill>
              </a:defRPr>
            </a:pPr>
            <a:r>
              <a:t>✅ Xulosa va Natijalar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Centris Bot muvaffaqiyatli ishlayapti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Barcha xatolar bartaraf etildi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Video tarqatish tizimi to'liq ishlayapti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Admin panel qulay va funksional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Xavfsizlik tizimi ishonchli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Kod sifatli va tuzilgan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Professional arxitektura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Barcha funksiyalar va struktura to'liq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Kelajakda rivojlantirish imkoniyatlari keng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Mijozlar mamnun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0066CC"/>
                </a:solidFill>
              </a:defRPr>
            </a:pPr>
            <a:r>
              <a:t>🎉 Rahmat!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808080"/>
                </a:solidFill>
              </a:defRPr>
            </a:pPr>
            <a:r>
              <a:t>Centris Bot haqida so'rashganingiz uchun!</a:t>
            </a:r>
          </a:p>
          <a:p/>
          <a:p>
            <a:r>
              <a:t>Barcha funksiyalar va struktura ko'rsatildi!</a:t>
            </a:r>
          </a:p>
          <a:p/>
          <a:p>
            <a:r>
              <a:t>Tayyorladi: AI Assistant</a:t>
            </a:r>
          </a:p>
          <a:p>
            <a:r>
              <a:t>Sana: 31.08.2025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66CC"/>
                </a:solidFill>
              </a:defRPr>
            </a:pPr>
            <a:r>
              <a:t>📋 Loyiha Haqida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Centris Towers va Golden Lake loyihalari uchun Telegram bot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Avtomatik video tarqatish tizimi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Admin panel va foydalanuvchi interfeysi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PostgreSQL ma'lumotlar bazasi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APScheduler bilan vaqt rejalashtirish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Xavfsizlik tizimi va whitelist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Professional arxitektura va kod sifat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Barcha funksiyalar va struktura to'liq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0066CC"/>
                </a:solidFill>
              </a:defRPr>
            </a:pPr>
            <a:r>
              <a:t>📁 Loyiha Fayl Strukturasi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66CC"/>
                </a:solidFill>
              </a:defRPr>
            </a:pPr>
            <a:r>
              <a:t>📁 **tgbotmuvofiqiyat/** (Asosiy papka)</a:t>
            </a: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**app.py** - Asosiy dastur, bot ishga tushirish</a:t>
            </a: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**loader.py** - Bot va dispatcher yaratish</a:t>
            </a: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**config.py** - Konfiguratsiya va tokenlar</a:t>
            </a: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**db.py** - Database funksiyalari va so'rovlar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📁 **handlers/** (Xabarlarni qayta ishlash)</a:t>
            </a: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**__init__.py** - Handlers import qilish</a:t>
            </a: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**users/** - Foydalanuvchi xabarlari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📁 **__init__.py** - Users handlers import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📁 **group_video_commands.py** - Video buyruqlari (asosiy)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📁 **security.py** - Xavfsizlik va ro'yxatdan o'tish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📁 **video_scheduler.py** - Video rejalashtirish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📁 **admin_image_sender.py** - Admin rasm yuborish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📁 **utils/** (Yordamchi funksiyalar)</a:t>
            </a: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**misc/** - Turli xil yordamchi funksiyalar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📁 **set_bot_commands.py** - Bot buyruqlarini sozlash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📁 **requirements.txt** - Kerakli kutubxonalar</a:t>
            </a: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📁 **README.md** - Loyiha haqida ma'lumot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0066CC"/>
                </a:solidFill>
              </a:defRPr>
            </a:pPr>
            <a:r>
              <a:t>🗄️ Database Struktura va Jadval Tuzilishi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66CC"/>
                </a:solidFill>
              </a:defRPr>
            </a:pPr>
            <a:r>
              <a:t>📊 **users jadvali:**</a:t>
            </a: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id (SERIAL PRIMARY KEY) - Foydalanuvchi ID</a:t>
            </a: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username (VARCHAR) - Telegram username</a:t>
            </a: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subscription (BOOLEAN) - Obuna holati</a:t>
            </a: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created_at (TIMESTAMP) - Yaratilgan vaqt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📊 **group_video_settings jadvali:**</a:t>
            </a: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group_id (BIGINT PRIMARY KEY) - Guruh ID</a:t>
            </a: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group_name (VARCHAR) - Guruh nomi</a:t>
            </a: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centris_enabled (BOOLEAN) - Centris loyihasi yoqilgan</a:t>
            </a: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golden_enabled (BOOLEAN) - Golden loyihasi yoqilgan</a:t>
            </a: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centris_season (INTEGER) - Centris mavsumi</a:t>
            </a: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golden_season (INTEGER) - Golden mavsumi</a:t>
            </a: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send_times (TEXT) - Yuborish vaqtlari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📊 **videos jadvali:**</a:t>
            </a: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id (SERIAL PRIMARY KEY) - Video ID</a:t>
            </a: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season_id (INTEGER) - Mavsum ID</a:t>
            </a: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url (TEXT) - Video URL</a:t>
            </a: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title (VARCHAR) - Video nomi</a:t>
            </a: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project_type (VARCHAR) - Loyiha turi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📊 **Bog'lanishlar:**</a:t>
            </a: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users ↔ group_video_settings (Many-to-Many)</a:t>
            </a: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group_video_settings ↔ videos (One-to-Many)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0066CC"/>
                </a:solidFill>
              </a:defRPr>
            </a:pPr>
            <a:r>
              <a:t>📱 Bot Buyruqlari - Barcha Funksiyalar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66CC"/>
                </a:solidFill>
              </a:defRPr>
            </a:pPr>
            <a:r>
              <a:t>🔹 **/start** - Botni ishga tushirish, foydalanuvchi ro'yxatdan o'tkazish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Funksiya: register_user(), check_user_exists()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**/centris_towers** - Centris Towers loyihasi videolarini ko'rish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Funksiya: get_video_keyboard_from_db(), send_video()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**/golden_lake** - Golden Lake loyihasi videolarini ko'rish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Funksiya: get_video_keyboard_from_db(), send_video()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**/set_group_video** - Guruh uchun video sozlamalari (ADMIN)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Funksiya: set_group_video_handler(), update_group_settings()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**/show_group_video_settings** - Guruh sozlamalarini ko'rish (ADMIN)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Funksiya: show_group_video_settings(), get_all_groups_with_settings()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**/update_video_progress** - Video progress yangilash (ADMIN)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Funksiya: update_video_progress(), update_season_progress()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**/send_specific_video** - Maxsus video yuborish (ADMIN)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Funksiya: send_specific_video(), send_video_to_group()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**/send_all_planned_videos** - Barcha rejalashtirilgan videolarni yuborish (ADMIN)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Funksiya: send_all_planned_videos(), process_all_groups()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**/test_send_video_all_groups** - Test video yuborish (ADMIN)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Funksiya: test_send_video_all_groups(), test_video_distribution()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0066CC"/>
                </a:solidFill>
              </a:defRPr>
            </a:pPr>
            <a:r>
              <a:t>🛠️ Texnik Funksiyalar va API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66CC"/>
                </a:solidFill>
              </a:defRPr>
            </a:pPr>
            <a:r>
              <a:t>🔹 **Database Funksiyalari:**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get_all_groups_with_settings() - Barcha guruh sozlamalari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update_group_settings() - Guruh sozlamalarini yangilash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get_video_keyboard_from_db() - Video klaviaturasini olish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check_user_exists() - Foydalanuvchi mavjudligini tekshirish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**Scheduler Funksiyalari:**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schedule_job_with_immediate_check() - Vazifani rejalashtirish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send_group_video_new() - Guruhga video yuborish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process_video_sending() - Video yuborish jarayoni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**Security Funksiyalari:**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is_admin() - Admin huquqini tekshirish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is_super_admin() - Super-admin huquqini tekshirish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check_group_whitelist() - Guruh ruxsatini tekshirish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**Video Handler Funksiyalari:**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send_video() - Videoni yuborish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send_video_to_group() - Guruhga maxsus video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update_video_progress() - Video progress yangilash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**Keyboard Funksiyalari:**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get_project_keyboard() - Loyiha tanlash klaviaturasi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get_time_selection_keyboard() - Vaqt tanlash klaviaturasi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get_group_selection_keyboard() - Guruh tanlash klaviaturasi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66CC"/>
                </a:solidFill>
              </a:defRPr>
            </a:pPr>
            <a:r>
              <a:t>🔒 Xavfsizlik Tizimi va Funksiyalari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Whitelist tizimi - check_group_whitelist()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Admin roli - is_admin() funksiyasi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Super-admin roli - is_super_admin() funksiyasi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Group verification - guruh mavjudligini tekshirish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Rate limiting - haddan tashqari so'rovlarni cheklash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Input validation - kiritilgan ma'lumotlarni tekshirish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Xavfsizlik choralari to'liq amalga oshirilgan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Barcha funksiyalar xavfsizlik bilan himoyalangan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0066CC"/>
                </a:solidFill>
              </a:defRPr>
            </a:pPr>
            <a:r>
              <a:t>🎬 Video Tizimi Funksiyalari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66CC"/>
                </a:solidFill>
              </a:defRPr>
            </a:pPr>
            <a:r>
              <a:t>🔹 **Video Yuborish:**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send_video() - Asosiy video yuborish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send_video_to_group() - Guruhga maxsus video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send_all_planned_videos() - Barcha rejalashtirilgan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**Video Boshqaruvi:**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update_video_progress() - Progress yangilash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get_video_keyboard_from_db() - Video klaviaturasi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process_video_sending() - Yuborish jarayoni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**Vaqt Rejalashtirish:**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schedule_job_with_immediate_check() - Vazifa rejalashtirish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send_group_video_new() - Guruhga video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APScheduler integratsiyasi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0066CC"/>
                </a:solidFill>
              </a:defRPr>
            </a:pPr>
            <a:r>
              <a:t>🗄️ Database Funksiyalari va So'rovlar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66CC"/>
                </a:solidFill>
              </a:defRPr>
            </a:pPr>
            <a:r>
              <a:t>🔹 **Guruh Sozlamalari:**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get_all_groups_with_settings() - Barcha guruhlar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update_group_settings() - Sozlamalarni yangilash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check_group_exists() - Guruh mavjudligi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**Foydalanuvchi Boshqaruvi:**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check_user_exists() - Foydalanuvchi mavjudligi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register_user() - Yangi foydalanuvchi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update_user_subscription() - Obuna yangilash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**Video Ma'lumotlari:**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get_videos_by_season() - Mavsum bo'yicha videolar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get_video_by_id() - ID bo'yicha video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update_video_progress() - Progress yangilash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**PostgreSQL Integratsiyasi:**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psycopg2 connector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Connection pooling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Error handling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Transaction management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