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4281"/>
            <a:ext cx="7772400" cy="1470025"/>
          </a:xfrm>
        </p:spPr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🎬 CENTRIS TOWERS &amp; GOLDEN 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448" y="2734056"/>
            <a:ext cx="6400800" cy="1752600"/>
          </a:xfrm>
        </p:spPr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rPr dirty="0"/>
              <a:t>Admin </a:t>
            </a:r>
            <a:r>
              <a:rPr dirty="0" err="1"/>
              <a:t>Buyruqlari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</a:t>
            </a:r>
            <a:r>
              <a:rPr dirty="0" err="1"/>
              <a:t>Funksiyalari</a:t>
            </a:r>
            <a:endParaRPr dirty="0"/>
          </a:p>
          <a:p>
            <a:endParaRPr dirty="0"/>
          </a:p>
          <a:p>
            <a:r>
              <a:rPr dirty="0"/>
              <a:t>/</a:t>
            </a:r>
            <a:r>
              <a:rPr dirty="0" err="1"/>
              <a:t>set_group_video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/</a:t>
            </a:r>
            <a:r>
              <a:rPr dirty="0" err="1"/>
              <a:t>add_season</a:t>
            </a:r>
            <a:r>
              <a:rPr dirty="0"/>
              <a:t> </a:t>
            </a:r>
            <a:r>
              <a:rPr dirty="0" err="1"/>
              <a:t>haqida</a:t>
            </a:r>
            <a:r>
              <a:rPr dirty="0"/>
              <a:t> </a:t>
            </a:r>
            <a:r>
              <a:rPr dirty="0" err="1"/>
              <a:t>to'liq</a:t>
            </a:r>
            <a:r>
              <a:rPr dirty="0"/>
              <a:t> </a:t>
            </a:r>
            <a:r>
              <a:rPr dirty="0" err="1"/>
              <a:t>ma'lumot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🔍 Buyruq Parametrlari va Validatsiya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**/</a:t>
            </a:r>
            <a:r>
              <a:rPr dirty="0" err="1"/>
              <a:t>set_group_video</a:t>
            </a:r>
            <a:r>
              <a:rPr dirty="0"/>
              <a:t> </a:t>
            </a:r>
            <a:r>
              <a:rPr dirty="0" err="1"/>
              <a:t>parametrlari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project: "</a:t>
            </a:r>
            <a:r>
              <a:rPr dirty="0" err="1"/>
              <a:t>centris</a:t>
            </a:r>
            <a:r>
              <a:rPr dirty="0"/>
              <a:t>" </a:t>
            </a:r>
            <a:r>
              <a:rPr dirty="0" err="1"/>
              <a:t>yoki</a:t>
            </a:r>
            <a:r>
              <a:rPr dirty="0"/>
              <a:t> "golden" </a:t>
            </a:r>
            <a:r>
              <a:rPr dirty="0" err="1"/>
              <a:t>yoki</a:t>
            </a:r>
            <a:r>
              <a:rPr dirty="0"/>
              <a:t> "all"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season_number</a:t>
            </a:r>
            <a:r>
              <a:rPr dirty="0"/>
              <a:t>: 1, 2, 3, 4, 5... (integer)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group_id</a:t>
            </a:r>
            <a:r>
              <a:rPr dirty="0"/>
              <a:t>: </a:t>
            </a:r>
            <a:r>
              <a:rPr dirty="0" err="1"/>
              <a:t>Avtomatik</a:t>
            </a:r>
            <a:r>
              <a:rPr dirty="0"/>
              <a:t> </a:t>
            </a:r>
            <a:r>
              <a:rPr dirty="0" err="1"/>
              <a:t>olinadi</a:t>
            </a:r>
            <a:r>
              <a:rPr dirty="0"/>
              <a:t> (current group)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**/</a:t>
            </a:r>
            <a:r>
              <a:rPr dirty="0" err="1"/>
              <a:t>add_season</a:t>
            </a:r>
            <a:r>
              <a:rPr dirty="0"/>
              <a:t> </a:t>
            </a:r>
            <a:r>
              <a:rPr dirty="0" err="1"/>
              <a:t>parametrlari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project: "</a:t>
            </a:r>
            <a:r>
              <a:rPr dirty="0" err="1"/>
              <a:t>centris</a:t>
            </a:r>
            <a:r>
              <a:rPr dirty="0"/>
              <a:t>" </a:t>
            </a:r>
            <a:r>
              <a:rPr dirty="0" err="1"/>
              <a:t>yoki</a:t>
            </a:r>
            <a:r>
              <a:rPr dirty="0"/>
              <a:t> "golden"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season_number</a:t>
            </a:r>
            <a:r>
              <a:rPr dirty="0"/>
              <a:t>: Yangi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raqami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video_url</a:t>
            </a:r>
            <a:r>
              <a:rPr dirty="0"/>
              <a:t>: Video </a:t>
            </a:r>
            <a:r>
              <a:rPr dirty="0" err="1"/>
              <a:t>fayl</a:t>
            </a:r>
            <a:r>
              <a:rPr dirty="0"/>
              <a:t> URL </a:t>
            </a:r>
            <a:r>
              <a:rPr dirty="0" err="1"/>
              <a:t>si</a:t>
            </a:r>
            <a:r>
              <a:rPr dirty="0"/>
              <a:t> (https://...)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</a:t>
            </a:r>
            <a:r>
              <a:rPr dirty="0" err="1"/>
              <a:t>Validatsiya</a:t>
            </a:r>
            <a:r>
              <a:rPr dirty="0"/>
              <a:t> </a:t>
            </a:r>
            <a:r>
              <a:rPr dirty="0" err="1"/>
              <a:t>Qoidalari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Guruh</a:t>
            </a:r>
            <a:r>
              <a:rPr dirty="0"/>
              <a:t> </a:t>
            </a:r>
            <a:r>
              <a:rPr dirty="0" err="1"/>
              <a:t>mavjudligini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Video URL </a:t>
            </a:r>
            <a:r>
              <a:rPr dirty="0" err="1"/>
              <a:t>to'g'riligini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raqami</a:t>
            </a:r>
            <a:r>
              <a:rPr dirty="0"/>
              <a:t> </a:t>
            </a:r>
            <a:r>
              <a:rPr dirty="0" err="1"/>
              <a:t>mantiqiy</a:t>
            </a:r>
            <a:r>
              <a:rPr dirty="0"/>
              <a:t> </a:t>
            </a:r>
            <a:r>
              <a:rPr dirty="0" err="1"/>
              <a:t>ekanligini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Database </a:t>
            </a:r>
            <a:r>
              <a:rPr dirty="0" err="1"/>
              <a:t>xatoliklarini</a:t>
            </a:r>
            <a:r>
              <a:rPr dirty="0"/>
              <a:t> </a:t>
            </a:r>
            <a:r>
              <a:rPr dirty="0" err="1"/>
              <a:t>qayta</a:t>
            </a:r>
            <a:r>
              <a:rPr dirty="0"/>
              <a:t> </a:t>
            </a:r>
            <a:r>
              <a:rPr dirty="0" err="1"/>
              <a:t>ishlash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⚠️ Xatoliklarni Qayta Ishlash va Foydalanuvchi Javobi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78781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🔹 **Xatolik Turlari:**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"Siz admin emassiz!" - Huquq yo'q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"Guruh topilmadi!" - Guruh mavjud emas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"Noto'g'ri URL!" - Video URL noto'g'ri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"Mavsum allaqachon mavjud!" - Duplicate mavsum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"Database xatoligi!" - Database muammosi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🔹 **Muvaffaqiyat Xabarlari:**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"✅ Centris Towers mavsum 2 dan boshlab videolar yuboriladi"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"✅ Yangi mavsum 5 qo'shildi, 1 ta video"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"✅ Sozlamalar muvaffaqiyatli yangilandi"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🔹 **Xatolik Qayta Ishlash:**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try-catch bloklari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User-friendly xatolik xabarlari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Logging va monitoring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Automatic retry mechanisms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-91122"/>
            <a:ext cx="8229600" cy="1143000"/>
          </a:xfrm>
        </p:spPr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rPr dirty="0"/>
              <a:t>🎬 Video </a:t>
            </a:r>
            <a:r>
              <a:rPr dirty="0" err="1"/>
              <a:t>Tizimi</a:t>
            </a:r>
            <a:r>
              <a:rPr dirty="0"/>
              <a:t> </a:t>
            </a:r>
            <a:r>
              <a:rPr dirty="0" err="1"/>
              <a:t>bilan</a:t>
            </a:r>
            <a:r>
              <a:rPr dirty="0"/>
              <a:t> </a:t>
            </a:r>
            <a:r>
              <a:rPr dirty="0" err="1"/>
              <a:t>Integratsiya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464" y="9875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**Video </a:t>
            </a:r>
            <a:r>
              <a:rPr dirty="0" err="1"/>
              <a:t>Yuborish</a:t>
            </a:r>
            <a:r>
              <a:rPr dirty="0"/>
              <a:t> </a:t>
            </a:r>
            <a:r>
              <a:rPr dirty="0" err="1"/>
              <a:t>Jarayoni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/</a:t>
            </a:r>
            <a:r>
              <a:rPr dirty="0" err="1"/>
              <a:t>set_group_video</a:t>
            </a:r>
            <a:r>
              <a:rPr dirty="0"/>
              <a:t> → Video </a:t>
            </a:r>
            <a:r>
              <a:rPr dirty="0" err="1"/>
              <a:t>sozlamalari</a:t>
            </a:r>
            <a:r>
              <a:rPr dirty="0"/>
              <a:t> </a:t>
            </a:r>
            <a:r>
              <a:rPr dirty="0" err="1"/>
              <a:t>yangilanadi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Scheduler → Yangi </a:t>
            </a:r>
            <a:r>
              <a:rPr dirty="0" err="1"/>
              <a:t>sozlamalar</a:t>
            </a:r>
            <a:r>
              <a:rPr dirty="0"/>
              <a:t> </a:t>
            </a:r>
            <a:r>
              <a:rPr dirty="0" err="1"/>
              <a:t>bo'yicha</a:t>
            </a:r>
            <a:r>
              <a:rPr dirty="0"/>
              <a:t> </a:t>
            </a:r>
            <a:r>
              <a:rPr dirty="0" err="1"/>
              <a:t>videolar</a:t>
            </a:r>
            <a:r>
              <a:rPr dirty="0"/>
              <a:t> </a:t>
            </a:r>
            <a:r>
              <a:rPr dirty="0" err="1"/>
              <a:t>yuboriladi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APScheduler</a:t>
            </a:r>
            <a:r>
              <a:rPr dirty="0"/>
              <a:t> → </a:t>
            </a:r>
            <a:r>
              <a:rPr dirty="0" err="1"/>
              <a:t>Vaqt</a:t>
            </a:r>
            <a:r>
              <a:rPr dirty="0"/>
              <a:t> </a:t>
            </a:r>
            <a:r>
              <a:rPr dirty="0" err="1"/>
              <a:t>bo'yicha</a:t>
            </a:r>
            <a:r>
              <a:rPr dirty="0"/>
              <a:t> </a:t>
            </a:r>
            <a:r>
              <a:rPr dirty="0" err="1"/>
              <a:t>avtomatik</a:t>
            </a:r>
            <a:r>
              <a:rPr dirty="0"/>
              <a:t> </a:t>
            </a:r>
            <a:r>
              <a:rPr dirty="0" err="1"/>
              <a:t>yuborish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Progress tracking → Video </a:t>
            </a:r>
            <a:r>
              <a:rPr dirty="0" err="1"/>
              <a:t>yuborish</a:t>
            </a:r>
            <a:r>
              <a:rPr dirty="0"/>
              <a:t> </a:t>
            </a:r>
            <a:r>
              <a:rPr dirty="0" err="1"/>
              <a:t>holati</a:t>
            </a:r>
            <a:r>
              <a:rPr dirty="0"/>
              <a:t> </a:t>
            </a:r>
            <a:r>
              <a:rPr dirty="0" err="1"/>
              <a:t>kuzatiladi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Qo'shish</a:t>
            </a:r>
            <a:r>
              <a:rPr dirty="0"/>
              <a:t> </a:t>
            </a:r>
            <a:r>
              <a:rPr dirty="0" err="1"/>
              <a:t>Natijasi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/</a:t>
            </a:r>
            <a:r>
              <a:rPr dirty="0" err="1"/>
              <a:t>add_season</a:t>
            </a:r>
            <a:r>
              <a:rPr dirty="0"/>
              <a:t> → Yangi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</a:t>
            </a:r>
            <a:r>
              <a:rPr dirty="0" err="1"/>
              <a:t>videolar</a:t>
            </a:r>
            <a:r>
              <a:rPr dirty="0"/>
              <a:t> </a:t>
            </a:r>
            <a:r>
              <a:rPr dirty="0" err="1"/>
              <a:t>qo'shiladi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Video </a:t>
            </a:r>
            <a:r>
              <a:rPr dirty="0" err="1"/>
              <a:t>klaviaturasi</a:t>
            </a:r>
            <a:r>
              <a:rPr dirty="0"/>
              <a:t> → Yangi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ko'rsatiladi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Foydalanuvchilar</a:t>
            </a:r>
            <a:r>
              <a:rPr dirty="0"/>
              <a:t> → Yangi </a:t>
            </a:r>
            <a:r>
              <a:rPr dirty="0" err="1"/>
              <a:t>videolarni</a:t>
            </a:r>
            <a:r>
              <a:rPr dirty="0"/>
              <a:t> </a:t>
            </a:r>
            <a:r>
              <a:rPr dirty="0" err="1"/>
              <a:t>ko'ra</a:t>
            </a:r>
            <a:r>
              <a:rPr dirty="0"/>
              <a:t> </a:t>
            </a:r>
            <a:r>
              <a:rPr dirty="0" err="1"/>
              <a:t>oladi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Admin panel → Yangi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boshqariladi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🔹 **</a:t>
            </a:r>
            <a:r>
              <a:rPr dirty="0" err="1"/>
              <a:t>Avtomatik</a:t>
            </a:r>
            <a:r>
              <a:rPr dirty="0"/>
              <a:t> </a:t>
            </a:r>
            <a:r>
              <a:rPr dirty="0" err="1"/>
              <a:t>Jarayonlar</a:t>
            </a:r>
            <a:r>
              <a:rPr dirty="0"/>
              <a:t>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Video </a:t>
            </a:r>
            <a:r>
              <a:rPr dirty="0" err="1"/>
              <a:t>rejalashtirish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Progress </a:t>
            </a:r>
            <a:r>
              <a:rPr dirty="0" err="1"/>
              <a:t>kuzatish</a:t>
            </a:r>
            <a:endParaRPr dirty="0"/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Error handling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rPr dirty="0"/>
              <a:t>   • User notifications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🚀 Kelajak Yaxshilanishlar va Yangi Funksiyalar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705674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🔹 **Admin Panel Yaxshilanishlari:**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Bulk operations - Bir necha guruhni bir vaqtda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Advanced filtering - Guruh va mavsum bo'yicha filtrlash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Statistics dashboard - Video yuborish statistikasi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User management - Foydalanuvchilarni boshqarish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🔹 **Video Boshqaruvi:**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Video categories - Video kategoriyalari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Content scheduling - Content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Quality control - Video sifatini nazorat qilish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Backup systems - Zavol tizimlari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endParaRPr/>
          </a:p>
          <a:p>
            <a:pPr>
              <a:defRPr sz="1800">
                <a:solidFill>
                  <a:srgbClr val="404040"/>
                </a:solidFill>
              </a:defRPr>
            </a:pPr>
            <a:r>
              <a:t>🔹 **Xavfsizlik:**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Two-factor authentication - Ikki bosqichli autentifikatsiya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Audit logging - Barcha harakatlarni qayd qilish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Role-based access control - Rol asosida huquq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   • API rate limiting - API so'rovlarini cheklash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✅ Xulosa va Natijalar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/set_group_video buyrug'i to'liq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/add_season buyrug'i super-admin uchun tayyor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admin funksiyalari xavfsiz va ishonchli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Database integratsiyasi professional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Xatoliklarni qayta ishlash tizimi to'liq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Foydalanuvchi interfeysi qulay va tushunarli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tizimi bilan to'liq integratsiya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Kelajakda rivojlantirish imkoniyatlari keng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professional va funksional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rPr dirty="0"/>
              <a:t>🎉 </a:t>
            </a:r>
            <a:r>
              <a:rPr lang="en-US" dirty="0" err="1"/>
              <a:t>E’tiboringiz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dirty="0" err="1"/>
              <a:t>ahmat</a:t>
            </a:r>
            <a:r>
              <a:rPr dirty="0"/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📋 Loyiha va Admin Buyruqlari Haqida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 va Golden Lake loyihalari uchun Telegram bot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orqali guruh va video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/set_group_video - Guruh uchun video sozlamalari belgilash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/add_season - Yangi mavsum va videolar qo'shish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va admin huquqlari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ma'lumotlar bazasi integratsiyasi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 va kod sifat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admin funksiyalari to'liq ko'rsatildi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⚙️ Admin Buyruqlari - Umumiy Ko'rinish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**Guruh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/set_group_video - Video sozlamalari belgilash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/show_group_video_settings - Sozlamalarni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/update_group_names - Guruh nomlarini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**Video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/add_season - Yangi mavsum qo'shish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/send_specific_video - Maxsus video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/update_video_progress - Progress yangilash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**Sistem Boshqaruvi:**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/send_all_planned_videos - Barcha videolarni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/test_send_video_all_groups - Test video yuborish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/admin_help - Admin buyruqlari haqida yordam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**Xavfsizlik:**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Admin huquqini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Guruh ruxsatini tekshirish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• Foydalanuvchi huquqlarini boshqarish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📱 /set_group_video - Batafsil Ma'lumot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Guruh uchun video sozlamalarini belgilash va boshqarish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6384" y="2185416"/>
            <a:ext cx="34747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🔹 **</a:t>
            </a:r>
            <a:r>
              <a:rPr dirty="0" err="1"/>
              <a:t>Funksiyalar</a:t>
            </a:r>
            <a:r>
              <a:rPr dirty="0"/>
              <a:t>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set_group_video_handler</a:t>
            </a:r>
            <a:r>
              <a:rPr dirty="0"/>
              <a:t>() - </a:t>
            </a:r>
            <a:r>
              <a:rPr dirty="0" err="1"/>
              <a:t>Asosiy</a:t>
            </a:r>
            <a:r>
              <a:rPr dirty="0"/>
              <a:t> handler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update_group_settings</a:t>
            </a:r>
            <a:r>
              <a:rPr dirty="0"/>
              <a:t>() - </a:t>
            </a:r>
            <a:r>
              <a:rPr dirty="0" err="1"/>
              <a:t>Sozlamalarni</a:t>
            </a:r>
            <a:r>
              <a:rPr dirty="0"/>
              <a:t> </a:t>
            </a:r>
            <a:r>
              <a:rPr dirty="0" err="1"/>
              <a:t>yangilash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check_admin_permissions</a:t>
            </a:r>
            <a:r>
              <a:rPr dirty="0"/>
              <a:t>() - 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validate_group_exists</a:t>
            </a:r>
            <a:r>
              <a:rPr dirty="0"/>
              <a:t>() - </a:t>
            </a:r>
            <a:r>
              <a:rPr dirty="0" err="1"/>
              <a:t>Guruh</a:t>
            </a:r>
            <a:r>
              <a:rPr dirty="0"/>
              <a:t> </a:t>
            </a:r>
            <a:r>
              <a:rPr dirty="0" err="1"/>
              <a:t>mavjudligini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update_database_settings</a:t>
            </a:r>
            <a:r>
              <a:rPr dirty="0"/>
              <a:t>() - Database </a:t>
            </a:r>
            <a:r>
              <a:rPr dirty="0" err="1"/>
              <a:t>ni</a:t>
            </a:r>
            <a:r>
              <a:rPr dirty="0"/>
              <a:t> </a:t>
            </a:r>
            <a:r>
              <a:rPr dirty="0" err="1"/>
              <a:t>yangilash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send_confirmation_message</a:t>
            </a:r>
            <a:r>
              <a:rPr dirty="0"/>
              <a:t>() - </a:t>
            </a:r>
            <a:r>
              <a:rPr dirty="0" err="1"/>
              <a:t>Tasdiqlash</a:t>
            </a:r>
            <a:r>
              <a:rPr dirty="0"/>
              <a:t> </a:t>
            </a:r>
            <a:r>
              <a:rPr dirty="0" err="1"/>
              <a:t>xabari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477256" y="2368296"/>
            <a:ext cx="34747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💡 **</a:t>
            </a:r>
            <a:r>
              <a:rPr dirty="0" err="1"/>
              <a:t>Misollar</a:t>
            </a:r>
            <a:r>
              <a:rPr dirty="0"/>
              <a:t>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set_group_video</a:t>
            </a:r>
            <a:r>
              <a:rPr dirty="0"/>
              <a:t> </a:t>
            </a:r>
            <a:r>
              <a:rPr dirty="0" err="1"/>
              <a:t>centris</a:t>
            </a:r>
            <a:r>
              <a:rPr dirty="0"/>
              <a:t> 2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set_group_video</a:t>
            </a:r>
            <a:r>
              <a:rPr dirty="0"/>
              <a:t> golden 3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set_group_video</a:t>
            </a:r>
            <a:r>
              <a:rPr dirty="0"/>
              <a:t> </a:t>
            </a:r>
            <a:r>
              <a:rPr dirty="0" err="1"/>
              <a:t>centris</a:t>
            </a:r>
            <a:r>
              <a:rPr dirty="0"/>
              <a:t> 1 golden 4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set_group_video</a:t>
            </a:r>
            <a:r>
              <a:rPr dirty="0"/>
              <a:t> all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6968" y="4325112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🔄 **</a:t>
            </a:r>
            <a:r>
              <a:rPr dirty="0" err="1"/>
              <a:t>Ishlash</a:t>
            </a:r>
            <a:r>
              <a:rPr dirty="0"/>
              <a:t> </a:t>
            </a:r>
            <a:r>
              <a:rPr dirty="0" err="1"/>
              <a:t>Jarayoni</a:t>
            </a:r>
            <a:r>
              <a:rPr dirty="0"/>
              <a:t>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1️⃣ 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2️⃣ </a:t>
            </a:r>
            <a:r>
              <a:rPr dirty="0" err="1"/>
              <a:t>Guruh</a:t>
            </a:r>
            <a:r>
              <a:rPr dirty="0"/>
              <a:t> </a:t>
            </a:r>
            <a:r>
              <a:rPr dirty="0" err="1"/>
              <a:t>mavjudligini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3️⃣ </a:t>
            </a:r>
            <a:r>
              <a:rPr dirty="0" err="1"/>
              <a:t>Loyiha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parametrlarini</a:t>
            </a:r>
            <a:r>
              <a:rPr dirty="0"/>
              <a:t> </a:t>
            </a:r>
            <a:r>
              <a:rPr dirty="0" err="1"/>
              <a:t>olish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4️⃣ Database </a:t>
            </a:r>
            <a:r>
              <a:rPr dirty="0" err="1"/>
              <a:t>sozlamalarini</a:t>
            </a:r>
            <a:r>
              <a:rPr dirty="0"/>
              <a:t> </a:t>
            </a:r>
            <a:r>
              <a:rPr dirty="0" err="1"/>
              <a:t>yangilash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5️⃣ </a:t>
            </a:r>
            <a:r>
              <a:rPr dirty="0" err="1"/>
              <a:t>Tasdiqlash</a:t>
            </a:r>
            <a:r>
              <a:rPr dirty="0"/>
              <a:t> </a:t>
            </a:r>
            <a:r>
              <a:rPr dirty="0" err="1"/>
              <a:t>xabarini</a:t>
            </a:r>
            <a:r>
              <a:rPr dirty="0"/>
              <a:t> </a:t>
            </a:r>
            <a:r>
              <a:rPr dirty="0" err="1"/>
              <a:t>yuborish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📱 /add_season - Batafsil Ma'lumot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Yangi mavsum va videolar qo'shish (Super-Admin)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" y="2569464"/>
            <a:ext cx="34747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🔹 **</a:t>
            </a:r>
            <a:r>
              <a:rPr dirty="0" err="1"/>
              <a:t>Funksiyalar</a:t>
            </a:r>
            <a:r>
              <a:rPr dirty="0"/>
              <a:t>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add_season_handler</a:t>
            </a:r>
            <a:r>
              <a:rPr dirty="0"/>
              <a:t>() - </a:t>
            </a:r>
            <a:r>
              <a:rPr dirty="0" err="1"/>
              <a:t>Asosiy</a:t>
            </a:r>
            <a:r>
              <a:rPr dirty="0"/>
              <a:t> handler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check_super_admin_permissions</a:t>
            </a:r>
            <a:r>
              <a:rPr dirty="0"/>
              <a:t>() - Super-admin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validate_video_url</a:t>
            </a:r>
            <a:r>
              <a:rPr dirty="0"/>
              <a:t>() - Video URL </a:t>
            </a:r>
            <a:r>
              <a:rPr dirty="0" err="1"/>
              <a:t>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insert_new_season</a:t>
            </a:r>
            <a:r>
              <a:rPr dirty="0"/>
              <a:t>() - Yangi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qo'shish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insert_video_records</a:t>
            </a:r>
            <a:r>
              <a:rPr dirty="0"/>
              <a:t>() - Video </a:t>
            </a:r>
            <a:r>
              <a:rPr dirty="0" err="1"/>
              <a:t>yozuvlarini</a:t>
            </a:r>
            <a:r>
              <a:rPr dirty="0"/>
              <a:t> </a:t>
            </a:r>
            <a:r>
              <a:rPr dirty="0" err="1"/>
              <a:t>qo'shish</a:t>
            </a:r>
            <a:endParaRPr dirty="0"/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</a:t>
            </a:r>
            <a:r>
              <a:rPr dirty="0" err="1"/>
              <a:t>update_progress_tracking</a:t>
            </a:r>
            <a:r>
              <a:rPr dirty="0"/>
              <a:t>() - Progress </a:t>
            </a:r>
            <a:r>
              <a:rPr dirty="0" err="1"/>
              <a:t>kuzatishni</a:t>
            </a:r>
            <a:r>
              <a:rPr dirty="0"/>
              <a:t> </a:t>
            </a:r>
            <a:r>
              <a:rPr dirty="0" err="1"/>
              <a:t>yangilash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87010" y="4681542"/>
            <a:ext cx="34747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💡 **</a:t>
            </a:r>
            <a:r>
              <a:rPr dirty="0" err="1"/>
              <a:t>Misollar</a:t>
            </a:r>
            <a:r>
              <a:rPr dirty="0"/>
              <a:t>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add_season</a:t>
            </a:r>
            <a:r>
              <a:rPr dirty="0"/>
              <a:t> </a:t>
            </a:r>
            <a:r>
              <a:rPr dirty="0" err="1"/>
              <a:t>centris</a:t>
            </a:r>
            <a:r>
              <a:rPr dirty="0"/>
              <a:t> 5 https://example.com/video.mp4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add_season</a:t>
            </a:r>
            <a:r>
              <a:rPr dirty="0"/>
              <a:t> golden 4 https://example.com/golden.mp4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add_season</a:t>
            </a:r>
            <a:r>
              <a:rPr dirty="0"/>
              <a:t> </a:t>
            </a:r>
            <a:r>
              <a:rPr dirty="0" err="1"/>
              <a:t>centris</a:t>
            </a:r>
            <a:r>
              <a:rPr dirty="0"/>
              <a:t> 6 https://example.com/centris6.mp4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rPr dirty="0"/>
              <a:t>• /</a:t>
            </a:r>
            <a:r>
              <a:rPr dirty="0" err="1"/>
              <a:t>add_season</a:t>
            </a:r>
            <a:r>
              <a:rPr dirty="0"/>
              <a:t> golden 5 https://example.com/golden5.mp4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4690" y="2578608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🔄 **Ishlash Jarayoni:**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1️⃣ Super-admin huquqini tekshirish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2️⃣ Video URL ni tekshirish va validatsiya qilish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3️⃣ Yangi mavsum yozuvini qo'shish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4️⃣ Video ma'lumotlarini database ga saqlash</a:t>
            </a:r>
          </a:p>
          <a:p>
            <a:pPr>
              <a:defRPr sz="1400">
                <a:solidFill>
                  <a:srgbClr val="404040"/>
                </a:solidFill>
              </a:defRPr>
            </a:pPr>
            <a:r>
              <a:t>5️⃣ Progress kuzatishni yangilash va tasdiqlash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🔄 /set_group_video - Ishlash Jarayoni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1️⃣ **Admin Buyruqni Yuboradi:**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/set_group_video centris 2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2️⃣ **Huquqni Tekshirish:**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is_admin() → True/False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check_group_whitelist() → Guruh ruxsati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3️⃣ **Parametrlarni Olish:**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project = "centris"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season = 2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group_id = current_group_id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4️⃣ **Database Yangilash:**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UPDATE group_video_settings 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SET centris_season = 2 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WHERE group_id = %s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5️⃣ **Tasdiqlash Xabari:**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"✅ Centris Towers mavsum 2 dan boshlab videolar yuboriladi"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🔄 /add_season - Ishlash Jarayoni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1️⃣ **Super-Admin Buyruqni Yuboradi:**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/add_season centris 5 https://example.com/video.mp4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2️⃣ **Super-Admin Huquqini Tekshirish:**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is_super_admin() → True/False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check_super_admin_permissions() → Huquq mavjudligi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3️⃣ **Video URL ni Tekshirish:**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validate_video_url() → URL to'g'ri/noto'g'ri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check_video_accessibility() → Video mavjudligi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4️⃣ **Database ga Qo'shish:**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INSERT INTO seasons (project_type, season_number)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INSERT INTO videos (season_id, url, title, project_type)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5️⃣ **Progress Yangilash:**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UPDATE video_progress SET total_videos = total_videos + 1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   "✅ Centris Towers mavsum 5 qo'shildi, 1 ta video"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🔒 Xavfsizlik Tizimi va Admin Huquqlari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🔐 **Admin </a:t>
            </a:r>
            <a:r>
              <a:rPr dirty="0" err="1"/>
              <a:t>Huquqlari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</a:t>
            </a:r>
            <a:r>
              <a:rPr dirty="0" err="1"/>
              <a:t>is_admin</a:t>
            </a:r>
            <a:r>
              <a:rPr dirty="0"/>
              <a:t>()** - </a:t>
            </a:r>
            <a:r>
              <a:rPr dirty="0" err="1"/>
              <a:t>Oddiy</a:t>
            </a:r>
            <a:r>
              <a:rPr dirty="0"/>
              <a:t> 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</a:t>
            </a:r>
            <a:r>
              <a:rPr dirty="0" err="1"/>
              <a:t>is_super_admin</a:t>
            </a:r>
            <a:r>
              <a:rPr dirty="0"/>
              <a:t>()** - Super-admin </a:t>
            </a:r>
            <a:r>
              <a:rPr dirty="0" err="1"/>
              <a:t>huquqini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</a:t>
            </a:r>
            <a:r>
              <a:rPr dirty="0" err="1"/>
              <a:t>check_group_whitelist</a:t>
            </a:r>
            <a:r>
              <a:rPr dirty="0"/>
              <a:t>()** - </a:t>
            </a:r>
            <a:r>
              <a:rPr dirty="0" err="1"/>
              <a:t>Guruh</a:t>
            </a:r>
            <a:r>
              <a:rPr dirty="0"/>
              <a:t> </a:t>
            </a:r>
            <a:r>
              <a:rPr dirty="0" err="1"/>
              <a:t>ruxsatini</a:t>
            </a:r>
            <a:r>
              <a:rPr dirty="0"/>
              <a:t> </a:t>
            </a:r>
            <a:r>
              <a:rPr dirty="0" err="1"/>
              <a:t>tekshirish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🛡️ **</a:t>
            </a:r>
            <a:r>
              <a:rPr dirty="0" err="1"/>
              <a:t>Xavfsizlik</a:t>
            </a:r>
            <a:r>
              <a:rPr dirty="0"/>
              <a:t> </a:t>
            </a:r>
            <a:r>
              <a:rPr dirty="0" err="1"/>
              <a:t>Choralari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Faqat</a:t>
            </a:r>
            <a:r>
              <a:rPr dirty="0"/>
              <a:t> </a:t>
            </a:r>
            <a:r>
              <a:rPr dirty="0" err="1"/>
              <a:t>ruxsat</a:t>
            </a:r>
            <a:r>
              <a:rPr dirty="0"/>
              <a:t> </a:t>
            </a:r>
            <a:r>
              <a:rPr dirty="0" err="1"/>
              <a:t>berilgan</a:t>
            </a:r>
            <a:r>
              <a:rPr dirty="0"/>
              <a:t> </a:t>
            </a:r>
            <a:r>
              <a:rPr dirty="0" err="1"/>
              <a:t>guruhlar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Admin </a:t>
            </a:r>
            <a:r>
              <a:rPr dirty="0" err="1"/>
              <a:t>buyruqlarini</a:t>
            </a:r>
            <a:r>
              <a:rPr dirty="0"/>
              <a:t> </a:t>
            </a:r>
            <a:r>
              <a:rPr dirty="0" err="1"/>
              <a:t>himoya</a:t>
            </a:r>
            <a:r>
              <a:rPr dirty="0"/>
              <a:t> </a:t>
            </a:r>
            <a:r>
              <a:rPr dirty="0" err="1"/>
              <a:t>qilish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Input validation </a:t>
            </a:r>
            <a:r>
              <a:rPr dirty="0" err="1"/>
              <a:t>va</a:t>
            </a:r>
            <a:r>
              <a:rPr dirty="0"/>
              <a:t> sanitization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Rate limiting </a:t>
            </a:r>
            <a:r>
              <a:rPr dirty="0" err="1"/>
              <a:t>va</a:t>
            </a:r>
            <a:r>
              <a:rPr dirty="0"/>
              <a:t> spam </a:t>
            </a:r>
            <a:r>
              <a:rPr dirty="0" err="1"/>
              <a:t>himoyasi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🔑 **</a:t>
            </a:r>
            <a:r>
              <a:rPr dirty="0" err="1"/>
              <a:t>Huquq</a:t>
            </a:r>
            <a:r>
              <a:rPr dirty="0"/>
              <a:t> </a:t>
            </a:r>
            <a:r>
              <a:rPr dirty="0" err="1"/>
              <a:t>Darajalari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</a:t>
            </a:r>
            <a:r>
              <a:rPr dirty="0" err="1"/>
              <a:t>Foydalanuvchi</a:t>
            </a:r>
            <a:r>
              <a:rPr dirty="0"/>
              <a:t>** - </a:t>
            </a:r>
            <a:r>
              <a:rPr dirty="0" err="1"/>
              <a:t>Faqat</a:t>
            </a:r>
            <a:r>
              <a:rPr dirty="0"/>
              <a:t> video </a:t>
            </a:r>
            <a:r>
              <a:rPr dirty="0" err="1"/>
              <a:t>ko'rish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**Admin** - </a:t>
            </a:r>
            <a:r>
              <a:rPr dirty="0" err="1"/>
              <a:t>Guruh</a:t>
            </a:r>
            <a:r>
              <a:rPr dirty="0"/>
              <a:t> </a:t>
            </a:r>
            <a:r>
              <a:rPr dirty="0" err="1"/>
              <a:t>sozlamalari</a:t>
            </a:r>
            <a:r>
              <a:rPr dirty="0"/>
              <a:t>, video </a:t>
            </a:r>
            <a:r>
              <a:rPr dirty="0" err="1"/>
              <a:t>yuborish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**Super-Admin** -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qo'shish</a:t>
            </a:r>
            <a:r>
              <a:rPr dirty="0"/>
              <a:t>, </a:t>
            </a:r>
            <a:r>
              <a:rPr dirty="0" err="1"/>
              <a:t>barcha</a:t>
            </a:r>
            <a:r>
              <a:rPr dirty="0"/>
              <a:t> </a:t>
            </a:r>
            <a:r>
              <a:rPr dirty="0" err="1"/>
              <a:t>sozlamalar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💻 **</a:t>
            </a:r>
            <a:r>
              <a:rPr dirty="0" err="1"/>
              <a:t>Xavfsizlik</a:t>
            </a:r>
            <a:r>
              <a:rPr dirty="0"/>
              <a:t> </a:t>
            </a:r>
            <a:r>
              <a:rPr dirty="0" err="1"/>
              <a:t>Funksiyalari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check_user_permissions</a:t>
            </a:r>
            <a:r>
              <a:rPr dirty="0"/>
              <a:t>()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validate_admin_command</a:t>
            </a:r>
            <a:r>
              <a:rPr dirty="0"/>
              <a:t>()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secure_database_query</a:t>
            </a:r>
            <a:r>
              <a:rPr dirty="0"/>
              <a:t>()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audit_log_admin_actions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960" y="128016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Database Integratsiyasi va So'rovlar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77240"/>
            <a:ext cx="5719836" cy="550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📊 **</a:t>
            </a:r>
            <a:r>
              <a:rPr dirty="0" err="1"/>
              <a:t>Asosiy</a:t>
            </a:r>
            <a:r>
              <a:rPr dirty="0"/>
              <a:t> </a:t>
            </a:r>
            <a:r>
              <a:rPr dirty="0" err="1"/>
              <a:t>Jadval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**users** - </a:t>
            </a:r>
            <a:r>
              <a:rPr dirty="0" err="1"/>
              <a:t>Foydalanuvchilar</a:t>
            </a:r>
            <a:r>
              <a:rPr dirty="0"/>
              <a:t> </a:t>
            </a:r>
            <a:r>
              <a:rPr dirty="0" err="1"/>
              <a:t>ma'lumotlari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</a:t>
            </a:r>
            <a:r>
              <a:rPr dirty="0" err="1"/>
              <a:t>group_video_settings</a:t>
            </a:r>
            <a:r>
              <a:rPr dirty="0"/>
              <a:t>** - </a:t>
            </a:r>
            <a:r>
              <a:rPr dirty="0" err="1"/>
              <a:t>Guruh</a:t>
            </a:r>
            <a:r>
              <a:rPr dirty="0"/>
              <a:t> video </a:t>
            </a:r>
            <a:r>
              <a:rPr dirty="0" err="1"/>
              <a:t>sozlamalari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**videos** - Video </a:t>
            </a:r>
            <a:r>
              <a:rPr dirty="0" err="1"/>
              <a:t>ma'lumotlari</a:t>
            </a:r>
            <a:r>
              <a:rPr dirty="0"/>
              <a:t> </a:t>
            </a:r>
            <a:r>
              <a:rPr dirty="0" err="1"/>
              <a:t>va</a:t>
            </a:r>
            <a:r>
              <a:rPr dirty="0"/>
              <a:t> URL lar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**seasons** - </a:t>
            </a:r>
            <a:r>
              <a:rPr dirty="0" err="1"/>
              <a:t>Mavsum</a:t>
            </a:r>
            <a:r>
              <a:rPr dirty="0"/>
              <a:t> </a:t>
            </a:r>
            <a:r>
              <a:rPr dirty="0" err="1"/>
              <a:t>ma'lumotlari</a:t>
            </a:r>
            <a:endParaRPr dirty="0"/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🔍 **SET_GROUP_VIDEO </a:t>
            </a:r>
            <a:r>
              <a:rPr dirty="0" err="1"/>
              <a:t>So'rovlari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UPDATE </a:t>
            </a:r>
            <a:r>
              <a:rPr dirty="0" err="1"/>
              <a:t>group_video_settings</a:t>
            </a:r>
            <a:r>
              <a:rPr dirty="0"/>
              <a:t> SET </a:t>
            </a:r>
            <a:r>
              <a:rPr dirty="0" err="1"/>
              <a:t>centris_season</a:t>
            </a:r>
            <a:r>
              <a:rPr dirty="0"/>
              <a:t> = %s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UPDATE </a:t>
            </a:r>
            <a:r>
              <a:rPr dirty="0" err="1"/>
              <a:t>group_video_settings</a:t>
            </a:r>
            <a:r>
              <a:rPr dirty="0"/>
              <a:t> SET </a:t>
            </a:r>
            <a:r>
              <a:rPr dirty="0" err="1"/>
              <a:t>golden_season</a:t>
            </a:r>
            <a:r>
              <a:rPr dirty="0"/>
              <a:t> = %s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INSERT INTO </a:t>
            </a:r>
            <a:r>
              <a:rPr dirty="0" err="1"/>
              <a:t>group_video_settings</a:t>
            </a:r>
            <a:r>
              <a:rPr dirty="0"/>
              <a:t> (</a:t>
            </a:r>
            <a:r>
              <a:rPr dirty="0" err="1"/>
              <a:t>group_id</a:t>
            </a:r>
            <a:r>
              <a:rPr dirty="0"/>
              <a:t>, </a:t>
            </a:r>
            <a:r>
              <a:rPr dirty="0" err="1"/>
              <a:t>group_name</a:t>
            </a:r>
            <a:r>
              <a:rPr dirty="0"/>
              <a:t>, ...)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➕ **ADD_SEASON </a:t>
            </a:r>
            <a:r>
              <a:rPr dirty="0" err="1"/>
              <a:t>So'rovlari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INSERT INTO videos (</a:t>
            </a:r>
            <a:r>
              <a:rPr dirty="0" err="1"/>
              <a:t>season_id</a:t>
            </a:r>
            <a:r>
              <a:rPr dirty="0"/>
              <a:t>, </a:t>
            </a:r>
            <a:r>
              <a:rPr dirty="0" err="1"/>
              <a:t>url</a:t>
            </a:r>
            <a:r>
              <a:rPr dirty="0"/>
              <a:t>, title, </a:t>
            </a:r>
            <a:r>
              <a:rPr dirty="0" err="1"/>
              <a:t>project_type</a:t>
            </a:r>
            <a:r>
              <a:rPr dirty="0"/>
              <a:t>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INSERT INTO seasons (</a:t>
            </a:r>
            <a:r>
              <a:rPr dirty="0" err="1"/>
              <a:t>project_type</a:t>
            </a:r>
            <a:r>
              <a:rPr dirty="0"/>
              <a:t>, </a:t>
            </a:r>
            <a:r>
              <a:rPr dirty="0" err="1"/>
              <a:t>season_number</a:t>
            </a:r>
            <a:r>
              <a:rPr dirty="0"/>
              <a:t>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UPDATE </a:t>
            </a:r>
            <a:r>
              <a:rPr dirty="0" err="1"/>
              <a:t>video_progress</a:t>
            </a:r>
            <a:r>
              <a:rPr dirty="0"/>
              <a:t> SET </a:t>
            </a:r>
            <a:r>
              <a:rPr dirty="0" err="1"/>
              <a:t>total_videos</a:t>
            </a:r>
            <a:r>
              <a:rPr dirty="0"/>
              <a:t> = </a:t>
            </a:r>
            <a:r>
              <a:rPr dirty="0" err="1"/>
              <a:t>total_videos</a:t>
            </a:r>
            <a:r>
              <a:rPr dirty="0"/>
              <a:t> + 1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rPr dirty="0"/>
              <a:t>🔗 **</a:t>
            </a:r>
            <a:r>
              <a:rPr dirty="0" err="1"/>
              <a:t>Bog'lanishlar</a:t>
            </a:r>
            <a:r>
              <a:rPr dirty="0"/>
              <a:t>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</a:t>
            </a:r>
            <a:r>
              <a:rPr dirty="0" err="1"/>
              <a:t>group_video_settings</a:t>
            </a:r>
            <a:r>
              <a:rPr dirty="0"/>
              <a:t> ↔ videos (One-to-Many)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videos ↔ seasons (Many-to-One)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dirty="0"/>
              <a:t>   • users ↔ </a:t>
            </a:r>
            <a:r>
              <a:rPr dirty="0" err="1"/>
              <a:t>group_video_settings</a:t>
            </a:r>
            <a:r>
              <a:rPr dirty="0"/>
              <a:t> (Many-to-Many)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dirty="0"/>
          </a:p>
          <a:p>
            <a:pPr>
              <a:defRPr sz="1600" b="1">
                <a:solidFill>
                  <a:srgbClr val="0066C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1778</Words>
  <Application>Microsoft Office PowerPoint</Application>
  <PresentationFormat>Экран (4:3)</PresentationFormat>
  <Paragraphs>237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🎬 CENTRIS TOWERS &amp; GOLDEN LAKE</vt:lpstr>
      <vt:lpstr>📋 Loyiha va Admin Buyruqlari Haqida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🔍 Buyruq Parametrlari va Validatsiya</vt:lpstr>
      <vt:lpstr>⚠️ Xatoliklarni Qayta Ishlash va Foydalanuvchi Javobi</vt:lpstr>
      <vt:lpstr>🎬 Video Tizimi bilan Integratsiya</vt:lpstr>
      <vt:lpstr>🚀 Kelajak Yaxshilanishlar va Yangi Funksiyalar</vt:lpstr>
      <vt:lpstr>✅ Xulosa va Natijalar</vt:lpstr>
      <vt:lpstr>🎉 E’tiboringiz uchun rahmat!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Mohirbek Komilov</cp:lastModifiedBy>
  <cp:revision>2</cp:revision>
  <dcterms:created xsi:type="dcterms:W3CDTF">2013-01-27T09:14:16Z</dcterms:created>
  <dcterms:modified xsi:type="dcterms:W3CDTF">2025-08-30T21:41:04Z</dcterms:modified>
  <cp:category/>
</cp:coreProperties>
</file>