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🎬 Centris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Barcha Funksiyalar - Sodda va Tushunarli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💾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PostgreSQL database</a:t>
            </a:r>
          </a:p>
          <a:p>
            <a:r>
              <a:t>• Foydalanuvchilar ma'lumotlari</a:t>
            </a:r>
          </a:p>
          <a:p>
            <a:r>
              <a:t>• Guruh sozlamalari</a:t>
            </a:r>
          </a:p>
          <a:p>
            <a:r>
              <a:t>• Video ma'lumotlari</a:t>
            </a:r>
          </a:p>
          <a:p>
            <a:r>
              <a:t>• Mavsumlar</a:t>
            </a:r>
          </a:p>
          <a:p>
            <a:r>
              <a:t>• Xavfsizlik ma'lumotlari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📤 Video Yuborish Jarayoni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Vaqt kelganda</a:t>
            </a:r>
          </a:p>
          <a:p>
            <a:r>
              <a:t>2. Keyingi ko'rilmagan video topiladi</a:t>
            </a:r>
          </a:p>
          <a:p>
            <a:r>
              <a:t>3. Foydalanuvchiga yuboriladi</a:t>
            </a:r>
          </a:p>
          <a:p>
            <a:r>
              <a:t>4. Progress yangilanadi</a:t>
            </a:r>
          </a:p>
          <a:p>
            <a:r>
              <a:t>5. Keyingi video rejalashtiriladi</a:t>
            </a:r>
          </a:p>
          <a:p>
            <a:r>
              <a:t>6. Xatoliklar loglanadi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📝 Foydalanuvchi Ro'yxatdan O'tkazish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Foydalanuvchi /start buyrug'ini yuboradi</a:t>
            </a:r>
          </a:p>
          <a:p>
            <a:r>
              <a:t>2. Ma'lumotlar kiritiladi</a:t>
            </a:r>
          </a:p>
          <a:p>
            <a:r>
              <a:t>3. Admin tasdiqlaydi</a:t>
            </a:r>
          </a:p>
          <a:p>
            <a:r>
              <a:t>4. Ruxsat beriladi</a:t>
            </a:r>
          </a:p>
          <a:p>
            <a:r>
              <a:t>5. Bot funksiyalari ochiladi</a:t>
            </a:r>
          </a:p>
          <a:p>
            <a:r>
              <a:t>6. Video yuborish boshlanadi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Guruh Video Sozlamalari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/set_group_video centris 2</a:t>
            </a:r>
          </a:p>
          <a:p>
            <a:r>
              <a:t>• /set_group_video golden 1</a:t>
            </a:r>
          </a:p>
          <a:p>
            <a:r>
              <a:t>• Mavsumdan boshlash</a:t>
            </a:r>
          </a:p>
          <a:p>
            <a:r>
              <a:t>• Guruh uchun maxsus sozlamalar</a:t>
            </a:r>
          </a:p>
          <a:p>
            <a:r>
              <a:t>• Vaqtni o'zgartirish</a:t>
            </a:r>
          </a:p>
          <a:p>
            <a:r>
              <a:t>• Sozlamalarni ko'rish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📅 Mavsum Qo'shish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/add_season centris 3</a:t>
            </a:r>
          </a:p>
          <a:p>
            <a:r>
              <a:t>• /add_season golden 2</a:t>
            </a:r>
          </a:p>
          <a:p>
            <a:r>
              <a:t>• Yangi mavsum yaratish</a:t>
            </a:r>
          </a:p>
          <a:p>
            <a:r>
              <a:t>• Video ro'yxatini kiritish</a:t>
            </a:r>
          </a:p>
          <a:p>
            <a:r>
              <a:t>• Mavsum ma'lumotlarini saqlash</a:t>
            </a:r>
          </a:p>
          <a:p>
            <a:r>
              <a:t>• Avtomatik rejalashtirish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Xatoliklarni Tuzatish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Parse mode xatoliklari</a:t>
            </a:r>
          </a:p>
          <a:p>
            <a:r>
              <a:t>• Database xatoliklari</a:t>
            </a:r>
          </a:p>
          <a:p>
            <a:r>
              <a:t>• Scheduler xatoliklari</a:t>
            </a:r>
          </a:p>
          <a:p>
            <a:r>
              <a:t>• Video yuborish xatoliklari</a:t>
            </a:r>
          </a:p>
          <a:p>
            <a:r>
              <a:t>• Xavfsizlik xatoliklari</a:t>
            </a:r>
          </a:p>
          <a:p>
            <a:r>
              <a:t>• Log fayllarini ko'rish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Statistika va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Foydalanuvchilar soni</a:t>
            </a:r>
          </a:p>
          <a:p>
            <a:r>
              <a:t>• Yuborilgan videolar</a:t>
            </a:r>
          </a:p>
          <a:p>
            <a:r>
              <a:t>• Xatoliklar soni</a:t>
            </a:r>
          </a:p>
          <a:p>
            <a:r>
              <a:t>• Guruhlar soni</a:t>
            </a:r>
          </a:p>
          <a:p>
            <a:r>
              <a:t>• Video progress</a:t>
            </a:r>
          </a:p>
          <a:p>
            <a:r>
              <a:t>• Tizim holati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📖 Foydalanish Qo'llanmasi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Botni ishga tushirish</a:t>
            </a:r>
          </a:p>
          <a:p>
            <a:r>
              <a:t>• Foydalanuvchi ro'yxatdan o'tkazish</a:t>
            </a:r>
          </a:p>
          <a:p>
            <a:r>
              <a:t>• Video sozlamalari</a:t>
            </a:r>
          </a:p>
          <a:p>
            <a:r>
              <a:t>• Guruh boshqaruvi</a:t>
            </a:r>
          </a:p>
          <a:p>
            <a:r>
              <a:t>• Admin funksiyalari</a:t>
            </a:r>
          </a:p>
          <a:p>
            <a:r>
              <a:t>• Xavfsizlik sozlamalari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✨ Afzalliklar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Avtomatik video yuborish</a:t>
            </a:r>
          </a:p>
          <a:p>
            <a:r>
              <a:t>• Oson boshqaruv</a:t>
            </a:r>
          </a:p>
          <a:p>
            <a:r>
              <a:t>• Xavfsizlik tizimi</a:t>
            </a:r>
          </a:p>
          <a:p>
            <a:r>
              <a:t>• Ko'p guruh qo'llab-quvvatlash</a:t>
            </a:r>
          </a:p>
          <a:p>
            <a:r>
              <a:t>• Real-time monitoring</a:t>
            </a:r>
          </a:p>
          <a:p>
            <a:r>
              <a:t>• Xatoliklarni avtomatik tuzatish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Texnik Talablar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3.8+</a:t>
            </a:r>
          </a:p>
          <a:p>
            <a:r>
              <a:t>• PostgreSQL database</a:t>
            </a:r>
          </a:p>
          <a:p>
            <a:r>
              <a:t>• Telegram Bot API</a:t>
            </a:r>
          </a:p>
          <a:p>
            <a:r>
              <a:t>• APScheduler</a:t>
            </a:r>
          </a:p>
          <a:p>
            <a:r>
              <a:t>• aiogram 2.x</a:t>
            </a:r>
          </a:p>
          <a:p>
            <a:r>
              <a:t>• Linux server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Bot Nima?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Telegram bot</a:t>
            </a:r>
          </a:p>
          <a:p>
            <a:r>
              <a:t>• Centris Towers va Golden Lake loyihalari uchun</a:t>
            </a:r>
          </a:p>
          <a:p>
            <a:r>
              <a:t>• Videolarni avtomatik yuborish</a:t>
            </a:r>
          </a:p>
          <a:p>
            <a:r>
              <a:t>• Foydalanuvchilarga video taqsimlash</a:t>
            </a:r>
          </a:p>
          <a:p>
            <a:r>
              <a:t>• Admin boshqaruvi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Yakuniy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Bot to'liq ishlayapti</a:t>
            </a:r>
          </a:p>
          <a:p>
            <a:r>
              <a:t>• Barcha funksiyalar tushunarli</a:t>
            </a:r>
          </a:p>
          <a:p>
            <a:r>
              <a:t>• Xatoliklar tuzatildi</a:t>
            </a:r>
          </a:p>
          <a:p>
            <a:r>
              <a:t>• Prezentatsiya tayyor</a:t>
            </a:r>
          </a:p>
          <a:p>
            <a:r>
              <a:t>• Foydalanish oson</a:t>
            </a:r>
          </a:p>
          <a:p>
            <a:r>
              <a:t>• Texnik qo'llab-quvvatlash mavjud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⚡ Asosiy Funksiyalar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Video yuborish</a:t>
            </a:r>
          </a:p>
          <a:p>
            <a:r>
              <a:t>• Vaqtni belgilash</a:t>
            </a:r>
          </a:p>
          <a:p>
            <a:r>
              <a:t>• Guruh boshqaruvi</a:t>
            </a:r>
          </a:p>
          <a:p>
            <a:r>
              <a:t>• Foydalanuvchi ro'yxatdan o'tkazish</a:t>
            </a:r>
          </a:p>
          <a:p>
            <a:r>
              <a:t>• Admin huquqlari</a:t>
            </a:r>
          </a:p>
          <a:p>
            <a:r>
              <a:t>• Xavfsizlik tizimi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👤 Foydalanuvchi Buyruqlari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/start - Botni ishga tushirish</a:t>
            </a:r>
          </a:p>
          <a:p>
            <a:r>
              <a:t>• /help - Yordam olish</a:t>
            </a:r>
          </a:p>
          <a:p>
            <a:r>
              <a:t>• /menu - Asosiy menyu</a:t>
            </a:r>
          </a:p>
          <a:p>
            <a:r>
              <a:t>• /projects - Loyihalarni ko'rish</a:t>
            </a:r>
          </a:p>
          <a:p>
            <a:r>
              <a:t>• /videos - Videolarni ko'rish</a:t>
            </a:r>
          </a:p>
          <a:p>
            <a:r>
              <a:t>• /settings - Sozlamalarni o'zgartirish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🎥 Video Funksiyalari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Avtomatik video yuborish</a:t>
            </a:r>
          </a:p>
          <a:p>
            <a:r>
              <a:t>• Vaqtni o'zi belgilash</a:t>
            </a:r>
          </a:p>
          <a:p>
            <a:r>
              <a:t>• Keyingi ko'rilmagan videoni olish</a:t>
            </a:r>
          </a:p>
          <a:p>
            <a:r>
              <a:t>• Video progress kuzatish</a:t>
            </a:r>
          </a:p>
          <a:p>
            <a:r>
              <a:t>• Video ro'yxatini ko'rish</a:t>
            </a:r>
          </a:p>
          <a:p>
            <a:r>
              <a:t>• Video ma'lumotlarini ko'rish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👥 Guruh Boshqaruvi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Guruh qo'shish</a:t>
            </a:r>
          </a:p>
          <a:p>
            <a:r>
              <a:t>• Guruh o'chirish</a:t>
            </a:r>
          </a:p>
          <a:p>
            <a:r>
              <a:t>• Guruh nomini o'zgartirish</a:t>
            </a:r>
          </a:p>
          <a:p>
            <a:r>
              <a:t>• Guruh sozlamalarini ko'rish</a:t>
            </a:r>
          </a:p>
          <a:p>
            <a:r>
              <a:t>• Guruh videolarini yuborish</a:t>
            </a:r>
          </a:p>
          <a:p>
            <a:r>
              <a:t>• Guruh a'zolarini boshqarish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🔐 Admin Buyruqlari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/set_group_video - Guruh video sozlamalari</a:t>
            </a:r>
          </a:p>
          <a:p>
            <a:r>
              <a:t>• /add_season - Yangi mavsum qo'shish</a:t>
            </a:r>
          </a:p>
          <a:p>
            <a:r>
              <a:t>• /add_video - Yangi video qo'shish</a:t>
            </a:r>
          </a:p>
          <a:p>
            <a:r>
              <a:t>• /send_video - Videoni yuborish</a:t>
            </a:r>
          </a:p>
          <a:p>
            <a:r>
              <a:t>• /user_management - Foydalanuvchilarni boshqarish</a:t>
            </a:r>
          </a:p>
          <a:p>
            <a:r>
              <a:t>• /statistics - Statistikalarni ko'rish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⏰ Vaqt Boshqaruvi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Default vaqtlar: 08:00 va 20:00</a:t>
            </a:r>
          </a:p>
          <a:p>
            <a:r>
              <a:t>• O'z vaqtini belgilash</a:t>
            </a:r>
          </a:p>
          <a:p>
            <a:r>
              <a:t>• 5 ta tayyor vaqt: 09:00, 12:00, 15:00, 18:00, 21:00</a:t>
            </a:r>
          </a:p>
          <a:p>
            <a:r>
              <a:t>• Har kuni avtomatik video yuborish</a:t>
            </a:r>
          </a:p>
          <a:p>
            <a:r>
              <a:t>• Vaqtni o'zgartirish</a:t>
            </a:r>
          </a:p>
          <a:p>
            <a:r>
              <a:t>• Scheduler boshqaruvi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🔒 Xavfsizlik Tizimi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Foydalanuvchi ro'yxatdan o'tkazish</a:t>
            </a:r>
          </a:p>
          <a:p>
            <a:r>
              <a:t>• Admin huquqlari</a:t>
            </a:r>
          </a:p>
          <a:p>
            <a:r>
              <a:t>• Super admin huquqlari</a:t>
            </a:r>
          </a:p>
          <a:p>
            <a:r>
              <a:t>• Guruh whitelist</a:t>
            </a:r>
          </a:p>
          <a:p>
            <a:r>
              <a:t>• Xavfsizlik tekshiruvlari</a:t>
            </a:r>
          </a:p>
          <a:p>
            <a:r>
              <a:t>• Ruxsat berish/olish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