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66CC"/>
                </a:solidFill>
              </a:defRPr>
            </a:pPr>
            <a:r>
              <a:t>🎬 CENTRIS TOWERS &amp; GOLDEN LAKE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808080"/>
                </a:solidFill>
              </a:defRPr>
            </a:pPr>
            <a:r>
              <a:t>Telegram Bot Arxitekturasi va Ishlash Prinsipi</a:t>
            </a:r>
          </a:p>
          <a:p>
            <a:endParaRPr/>
          </a:p>
          <a:p>
            <a:r>
              <a:t>Tayyorladi: AI Assistant</a:t>
            </a:r>
          </a:p>
          <a:p>
            <a:r>
              <a:t>Sana: 31.08.2025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⚙️ Admin Panel Xususiyatlari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Guruh sozlamalarini boshqarish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Video progress yangilash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Maxsus video yuborish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Guruh nomlarini yangilash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Barcha rejalashtirilgan videolarni yuborish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Test video yuborish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Professional admin interfeysi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Xavfsizlik va nazorat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👥 Foydalanuvchi Tajribasi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Oson va tushunarli interfeys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O'zbek tilida to'liq qo'llab-quvvatlash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Avtomatik video tarqatish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Progress kuzatish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Qulay buyruqlar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Tezkor javob berish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Professional xizmat sifat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🚀 Kelajak Rejalari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Yangi loyihalar qo'shish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Video analytics va statistika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Avtomatik content generation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AI-powered video recommendations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Mobile app development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Integration with CRM systems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Multi-language support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Advanced admin dashboard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Cloud deployment va scaling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✅ Xulosa va Natijalar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Centris Bot muvaffaqiyatli ishlayapti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Barcha xatolar bartaraf etildi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Video tarqatish tizimi to'liq ishlayapti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Admin panel qulay va funksional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Xavfsizlik tizimi ishonchli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Kod sifatli va tuzilgan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Professional arxitektura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Kelajakda rivojlantirish imkoniyatlari keng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Mijozlar mamnun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648" y="2102993"/>
            <a:ext cx="7772400" cy="1470025"/>
          </a:xfrm>
        </p:spPr>
        <p:txBody>
          <a:bodyPr/>
          <a:lstStyle/>
          <a:p>
            <a:pPr>
              <a:defRPr sz="4400">
                <a:solidFill>
                  <a:srgbClr val="0066CC"/>
                </a:solidFill>
              </a:defRPr>
            </a:pPr>
            <a:r>
              <a:rPr dirty="0"/>
              <a:t>🎉 </a:t>
            </a:r>
            <a:r>
              <a:rPr lang="en-US" dirty="0" err="1"/>
              <a:t>E’tiboringiz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/>
              <a:t>r</a:t>
            </a:r>
            <a:r>
              <a:t>ahmat</a:t>
            </a:r>
            <a:r>
              <a:rPr dirty="0"/>
              <a:t>!</a:t>
            </a: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DCCC9443-62D0-4018-EA2B-5DFABDD88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6858000"/>
            <a:ext cx="6400800" cy="1752600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📋 Loyiha Haqida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Centris Towers va Golden Lake loyihalari uchun Telegram bot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Avtomatik video tarqatish tizimi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Admin panel va foydalanuvchi interfeysi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PostgreSQL ma'lumotlar bazasi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APScheduler bilan vaqt rejalashtirish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Xavfsizlik tizimi va whitelist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Professional arxitektura va kod sifat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0066CC"/>
                </a:solidFill>
              </a:defRPr>
            </a:pPr>
            <a:r>
              <a:t>🏗️ Bot Arxitekturasi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2286000" cy="1371600"/>
          </a:xfrm>
          <a:prstGeom prst="rect">
            <a:avLst/>
          </a:prstGeom>
          <a:solidFill>
            <a:srgbClr val="009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r>
              <a:t>Telegram</a:t>
            </a:r>
          </a:p>
          <a:p>
            <a:r>
              <a:t>API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1828800"/>
            <a:ext cx="2743200" cy="1371600"/>
          </a:xfrm>
          <a:prstGeom prst="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r>
              <a:t>Centris Bot</a:t>
            </a:r>
          </a:p>
          <a:p>
            <a:r>
              <a:t>Core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1828800"/>
            <a:ext cx="2286000" cy="1371600"/>
          </a:xfrm>
          <a:prstGeom prst="rect">
            <a:avLst/>
          </a:prstGeom>
          <a:solidFill>
            <a:srgbClr val="009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FFFFFF"/>
                </a:solidFill>
              </a:defRPr>
            </a:pPr>
            <a:r>
              <a:t>PostgreSQL</a:t>
            </a:r>
          </a:p>
          <a:p>
            <a:r>
              <a:t>Database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2743200" y="2514600"/>
            <a:ext cx="4572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5943600" y="2514600"/>
            <a:ext cx="4572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4400" y="36576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404040"/>
                </a:solidFill>
              </a:defRPr>
            </a:pPr>
            <a:r>
              <a:t>Bot Telegram API orqali xabarlarni qabul qiladi, so'ng ma'lumotlar bazasiga murojaat qiladi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0066CC"/>
                </a:solidFill>
              </a:defRPr>
            </a:pPr>
            <a:r>
              <a:t>🗄️ Ma'lumotlar Bazasi Tuzilishi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2286000" cy="1645920"/>
          </a:xfrm>
          <a:prstGeom prst="rect">
            <a:avLst/>
          </a:prstGeom>
          <a:solidFill>
            <a:srgbClr val="FF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users</a:t>
            </a:r>
          </a:p>
          <a:p>
            <a:r>
              <a:t>- id (PK)</a:t>
            </a:r>
          </a:p>
          <a:p>
            <a:r>
              <a:t>- username</a:t>
            </a:r>
          </a:p>
          <a:p>
            <a:r>
              <a:t>- subscription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1828800"/>
            <a:ext cx="2286000" cy="1645920"/>
          </a:xfrm>
          <a:prstGeom prst="rect">
            <a:avLst/>
          </a:prstGeom>
          <a:solidFill>
            <a:srgbClr val="C8FF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group_video_settings</a:t>
            </a:r>
          </a:p>
          <a:p>
            <a:r>
              <a:t>- group_id (PK)</a:t>
            </a:r>
          </a:p>
          <a:p>
            <a:r>
              <a:t>- centris_enabled</a:t>
            </a:r>
          </a:p>
          <a:p>
            <a:r>
              <a:t>- golden_enabled</a:t>
            </a:r>
          </a:p>
          <a:p>
            <a:r>
              <a:t>- send_times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0" y="1828800"/>
            <a:ext cx="2286000" cy="1645920"/>
          </a:xfrm>
          <a:prstGeom prst="rect">
            <a:avLst/>
          </a:prstGeom>
          <a:solidFill>
            <a:srgbClr val="C8C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videos</a:t>
            </a:r>
          </a:p>
          <a:p>
            <a:r>
              <a:t>- id (PK)</a:t>
            </a:r>
          </a:p>
          <a:p>
            <a:r>
              <a:t>- season_id (FK)</a:t>
            </a:r>
          </a:p>
          <a:p>
            <a:r>
              <a:t>- url</a:t>
            </a:r>
          </a:p>
          <a:p>
            <a:r>
              <a:t>- title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2743200" y="2651760"/>
            <a:ext cx="4572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5486400" y="2651760"/>
            <a:ext cx="457200" cy="0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4400" y="384048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404040"/>
                </a:solidFill>
              </a:defRPr>
            </a:pPr>
            <a:r>
              <a:t>Asosiy jadvallar: users (foydalanuvchilar), group_video_settings (guruh sozlamalari), videos (videolar)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0066CC"/>
                </a:solidFill>
              </a:defRPr>
            </a:pPr>
            <a:r>
              <a:t>🎬 Video Tarqatish Jarayoni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1828800" cy="9144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000000"/>
                </a:solidFill>
              </a:defRPr>
            </a:pPr>
            <a:r>
              <a:t>1. Vaqt</a:t>
            </a:r>
          </a:p>
          <a:p>
            <a:r>
              <a:t>Tekshirish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1828800"/>
            <a:ext cx="1828800" cy="914400"/>
          </a:xfrm>
          <a:prstGeom prst="rect">
            <a:avLst/>
          </a:prstGeom>
          <a:solidFill>
            <a:srgbClr val="00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000000"/>
                </a:solidFill>
              </a:defRPr>
            </a:pPr>
            <a:r>
              <a:t>2. Guruhlarni</a:t>
            </a:r>
          </a:p>
          <a:p>
            <a:r>
              <a:t>Olish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9200" y="1828800"/>
            <a:ext cx="1828800" cy="914400"/>
          </a:xfrm>
          <a:prstGeom prst="rect">
            <a:avLst/>
          </a:prstGeom>
          <a:solidFill>
            <a:srgbClr val="FF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000000"/>
                </a:solidFill>
              </a:defRPr>
            </a:pPr>
            <a:r>
              <a:t>3. Videolarni</a:t>
            </a:r>
          </a:p>
          <a:p>
            <a:r>
              <a:t>Yuborish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200" y="1828800"/>
            <a:ext cx="1828800" cy="914400"/>
          </a:xfrm>
          <a:prstGeom prst="rect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>
                <a:solidFill>
                  <a:srgbClr val="000000"/>
                </a:solidFill>
              </a:defRPr>
            </a:pPr>
            <a:r>
              <a:t>4. Progress</a:t>
            </a:r>
          </a:p>
          <a:p>
            <a:r>
              <a:t>Yangilash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2286000" y="2286000"/>
            <a:ext cx="4572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or 7"/>
          <p:cNvCxnSpPr/>
          <p:nvPr/>
        </p:nvCxnSpPr>
        <p:spPr>
          <a:xfrm>
            <a:off x="4572000" y="2286000"/>
            <a:ext cx="4572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>
            <a:off x="6858000" y="2286000"/>
            <a:ext cx="4572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4400" y="32004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404040"/>
                </a:solidFill>
              </a:defRPr>
            </a:pPr>
            <a:r>
              <a:t>Video yuborish 4 ta asosiy qadamdan iborat: vaqt tekshirish → guruhlarni olish → videolarni yuborish → progress yangilash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0066CC"/>
                </a:solidFill>
              </a:defRPr>
            </a:pPr>
            <a:r>
              <a:t>📱 Bot Buyruqlari - Batafsil Ma'lumot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2286000" cy="548640"/>
          </a:xfrm>
          <a:prstGeom prst="rect">
            <a:avLst/>
          </a:prstGeom>
          <a:solidFill>
            <a:srgbClr val="FF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000000"/>
                </a:solidFill>
              </a:defRPr>
            </a:pPr>
            <a:r>
              <a:t>/start</a:t>
            </a:r>
          </a:p>
        </p:txBody>
      </p:sp>
      <p:sp>
        <p:nvSpPr>
          <p:cNvPr id="4" name="Rectangle 3"/>
          <p:cNvSpPr/>
          <p:nvPr/>
        </p:nvSpPr>
        <p:spPr>
          <a:xfrm>
            <a:off x="2926080" y="1828800"/>
            <a:ext cx="5760720" cy="54864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Botni ishga tushirish, foydalanuvchi ro'yxatdan o'tkazish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560320"/>
            <a:ext cx="2286000" cy="548640"/>
          </a:xfrm>
          <a:prstGeom prst="rect">
            <a:avLst/>
          </a:prstGeom>
          <a:solidFill>
            <a:srgbClr val="C8FF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000000"/>
                </a:solidFill>
              </a:defRPr>
            </a:pPr>
            <a:r>
              <a:t>/centris_towers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2926080" y="2560320"/>
            <a:ext cx="5760720" cy="54864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Centris Towers loyihasi videolarini ko'rish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3291839"/>
            <a:ext cx="2286000" cy="548640"/>
          </a:xfrm>
          <a:prstGeom prst="rect">
            <a:avLst/>
          </a:prstGeom>
          <a:solidFill>
            <a:srgbClr val="C8C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000000"/>
                </a:solidFill>
              </a:defRPr>
            </a:pPr>
            <a:r>
              <a:t>/golden_lake</a:t>
            </a:r>
          </a:p>
        </p:txBody>
      </p:sp>
      <p:sp>
        <p:nvSpPr>
          <p:cNvPr id="8" name="Rectangle 7"/>
          <p:cNvSpPr/>
          <p:nvPr/>
        </p:nvSpPr>
        <p:spPr>
          <a:xfrm>
            <a:off x="2926080" y="3291839"/>
            <a:ext cx="5760720" cy="54864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Golden Lake loyihasi videolarini ko'rish</a:t>
            </a:r>
          </a:p>
        </p:txBody>
      </p:sp>
      <p:sp>
        <p:nvSpPr>
          <p:cNvPr id="9" name="Rectangle 8"/>
          <p:cNvSpPr/>
          <p:nvPr/>
        </p:nvSpPr>
        <p:spPr>
          <a:xfrm>
            <a:off x="457200" y="4023359"/>
            <a:ext cx="2286000" cy="548640"/>
          </a:xfrm>
          <a:prstGeom prst="rect">
            <a:avLst/>
          </a:prstGeom>
          <a:solidFill>
            <a:srgbClr val="FFFF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000000"/>
                </a:solidFill>
              </a:defRPr>
            </a:pPr>
            <a:r>
              <a:t>/set_group_video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26080" y="4023359"/>
            <a:ext cx="5760720" cy="54864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Guruh uchun video sozlamalari (admin)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4754879"/>
            <a:ext cx="2286000" cy="548640"/>
          </a:xfrm>
          <a:prstGeom prst="rect">
            <a:avLst/>
          </a:prstGeom>
          <a:solidFill>
            <a:srgbClr val="FFC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000000"/>
                </a:solidFill>
              </a:defRPr>
            </a:pPr>
            <a:r>
              <a:t>/show_group_video_settings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926080" y="4754879"/>
            <a:ext cx="5760720" cy="54864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Guruh sozlamalarini ko'rish (admin)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5486399"/>
            <a:ext cx="2286000" cy="548640"/>
          </a:xfrm>
          <a:prstGeom prst="rect">
            <a:avLst/>
          </a:prstGeom>
          <a:solidFill>
            <a:srgbClr val="C8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000000"/>
                </a:solidFill>
              </a:defRPr>
            </a:pPr>
            <a:r>
              <a:t>/update_video_progress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26080" y="5486399"/>
            <a:ext cx="5760720" cy="54864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Video progress yangilash (admin)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57200" y="6217919"/>
            <a:ext cx="2286000" cy="54864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>
                <a:solidFill>
                  <a:srgbClr val="000000"/>
                </a:solidFill>
              </a:defRPr>
            </a:pPr>
            <a:r>
              <a:t>/send_specific_video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926080" y="6217919"/>
            <a:ext cx="5760720" cy="548640"/>
          </a:xfrm>
          <a:prstGeom prst="rect">
            <a:avLst/>
          </a:prstGeom>
          <a:solidFill>
            <a:srgbClr val="F0F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Maxsus video yuborish (admin)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" y="6858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404040"/>
                </a:solidFill>
              </a:defRPr>
            </a:pPr>
            <a:r>
              <a:t>Barcha buyruqlar o'zbek tilida va tushunarli. Admin buyruqlari faqat ruxsat berilgan foydalanuvchilar uchun.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🔒 Xavfsizlik Tizimi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Whitelist tizimi - faqat ruxsat berilgan guruhlar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Admin roli - faqat admin buyruqlarini bajaradi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Super-admin roli - barcha huquqlarga ega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Group verification - guruh mavjudligini tekshirish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Rate limiting - haddan tashqari so'rovlarni cheklash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Input validation - kiritilgan ma'lumotlarni tekshirish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Xavfsizlik choralari to'liq amalga oshirilgan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🛠️ Texnik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Python 3.13 - asosiy dasturlash tili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aiogram 2.x - Telegram Bot API kutubxonasi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PostgreSQL - ma'lumotlar bazasi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APScheduler - vaqt rejalashtirish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psycopg2 - PostgreSQL connector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pytz - vaqt zonasi boshqaruvi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aiohttp - HTTP client kutubxonasi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Professional kod tuzilishi va xatoliklarni bartaraf etish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66CC"/>
                </a:solidFill>
              </a:defRPr>
            </a:pPr>
            <a:r>
              <a:t>⏰ Video Rejalashtirish Tizimi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• APScheduler bilan professional vaqt boshqaruvi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Har bir guruh uchun alohida vaqt sozlamalari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Centris Towers: 08:00 va 20:00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Golden Lake: 11:00 va 23:00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Avtomatik progress kuzatish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Xatoliklar va muammolarni bartaraf etish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To'liq ishonchli va barqaror tizim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617</Words>
  <Application>Microsoft Office PowerPoint</Application>
  <PresentationFormat>Экран (4:3)</PresentationFormat>
  <Paragraphs>126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🎬 CENTRIS TOWERS &amp; GOLDEN LAKE</vt:lpstr>
      <vt:lpstr>📋 Loyiha Haqida</vt:lpstr>
      <vt:lpstr>Презентация PowerPoint</vt:lpstr>
      <vt:lpstr>Презентация PowerPoint</vt:lpstr>
      <vt:lpstr>Презентация PowerPoint</vt:lpstr>
      <vt:lpstr>Презентация PowerPoint</vt:lpstr>
      <vt:lpstr>🔒 Xavfsizlik Tizimi</vt:lpstr>
      <vt:lpstr>🛠️ Texnik Stack</vt:lpstr>
      <vt:lpstr>⏰ Video Rejalashtirish Tizimi</vt:lpstr>
      <vt:lpstr>⚙️ Admin Panel Xususiyatlari</vt:lpstr>
      <vt:lpstr>👥 Foydalanuvchi Tajribasi</vt:lpstr>
      <vt:lpstr>🚀 Kelajak Rejalari</vt:lpstr>
      <vt:lpstr>✅ Xulosa va Natijalar</vt:lpstr>
      <vt:lpstr>🎉 E’tiboringiz uchun rahmat!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Mohirbek Komilov</cp:lastModifiedBy>
  <cp:revision>2</cp:revision>
  <dcterms:created xsi:type="dcterms:W3CDTF">2013-01-27T09:14:16Z</dcterms:created>
  <dcterms:modified xsi:type="dcterms:W3CDTF">2025-08-30T21:30:39Z</dcterms:modified>
  <cp:category/>
</cp:coreProperties>
</file>