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9" r:id="rId3"/>
    <p:sldId id="272" r:id="rId4"/>
    <p:sldId id="266" r:id="rId5"/>
    <p:sldId id="267" r:id="rId6"/>
    <p:sldId id="270" r:id="rId7"/>
    <p:sldId id="271" r:id="rId8"/>
    <p:sldId id="260" r:id="rId9"/>
    <p:sldId id="273" r:id="rId10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5" autoAdjust="0"/>
    <p:restoredTop sz="94712" autoAdjust="0"/>
  </p:normalViewPr>
  <p:slideViewPr>
    <p:cSldViewPr snapToGrid="0">
      <p:cViewPr varScale="1">
        <p:scale>
          <a:sx n="107" d="100"/>
          <a:sy n="107" d="100"/>
        </p:scale>
        <p:origin x="-144" y="-77"/>
      </p:cViewPr>
      <p:guideLst>
        <p:guide orient="horz" pos="1620"/>
        <p:guide pos="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CA224-CCB0-4362-A72A-AD3B1518852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x-none"/>
        </a:p>
      </dgm:t>
    </dgm:pt>
    <dgm:pt modelId="{90B81757-F72A-4E57-BEE2-097C679ACC8F}">
      <dgm:prSet phldrT="[Text]"/>
      <dgm:spPr/>
      <dgm:t>
        <a:bodyPr/>
        <a:lstStyle/>
        <a:p>
          <a:r>
            <a:rPr lang="de-DE" dirty="0"/>
            <a:t>Week 1</a:t>
          </a:r>
          <a:endParaRPr lang="x-none" dirty="0"/>
        </a:p>
      </dgm:t>
    </dgm:pt>
    <dgm:pt modelId="{8028A4D9-D9D6-4C29-88F9-806982158AC9}" type="parTrans" cxnId="{714AC458-DF80-475A-8B52-8D2C88335F9D}">
      <dgm:prSet/>
      <dgm:spPr/>
      <dgm:t>
        <a:bodyPr/>
        <a:lstStyle/>
        <a:p>
          <a:endParaRPr lang="x-none"/>
        </a:p>
      </dgm:t>
    </dgm:pt>
    <dgm:pt modelId="{A7244ED6-D82E-43C3-A9AF-E3F0661E7E9A}" type="sibTrans" cxnId="{714AC458-DF80-475A-8B52-8D2C88335F9D}">
      <dgm:prSet/>
      <dgm:spPr/>
      <dgm:t>
        <a:bodyPr/>
        <a:lstStyle/>
        <a:p>
          <a:endParaRPr lang="x-none"/>
        </a:p>
      </dgm:t>
    </dgm:pt>
    <dgm:pt modelId="{2636222A-1F0C-44EF-9999-49C763DAEF30}">
      <dgm:prSet phldrT="[Text]"/>
      <dgm:spPr/>
      <dgm:t>
        <a:bodyPr/>
        <a:lstStyle/>
        <a:p>
          <a:r>
            <a:rPr lang="de-DE" dirty="0"/>
            <a:t>Code design: </a:t>
          </a:r>
          <a:r>
            <a:rPr lang="de-DE" dirty="0" err="1"/>
            <a:t>classes</a:t>
          </a:r>
          <a:r>
            <a:rPr lang="de-DE" dirty="0"/>
            <a:t> and </a:t>
          </a:r>
          <a:r>
            <a:rPr lang="de-DE" dirty="0" err="1"/>
            <a:t>functions</a:t>
          </a:r>
          <a:r>
            <a:rPr lang="de-DE" dirty="0"/>
            <a:t> =&gt; </a:t>
          </a:r>
          <a:r>
            <a:rPr lang="de-DE" dirty="0" err="1"/>
            <a:t>diagram</a:t>
          </a:r>
          <a:endParaRPr lang="x-none" dirty="0"/>
        </a:p>
      </dgm:t>
    </dgm:pt>
    <dgm:pt modelId="{872EF847-E97E-45F8-9CB5-E4E9528140C2}" type="parTrans" cxnId="{6A460D9B-D527-4012-978D-97BC36A85965}">
      <dgm:prSet/>
      <dgm:spPr/>
      <dgm:t>
        <a:bodyPr/>
        <a:lstStyle/>
        <a:p>
          <a:endParaRPr lang="x-none"/>
        </a:p>
      </dgm:t>
    </dgm:pt>
    <dgm:pt modelId="{A32ECC9D-A05E-43B7-A823-C000CA586C7B}" type="sibTrans" cxnId="{6A460D9B-D527-4012-978D-97BC36A85965}">
      <dgm:prSet/>
      <dgm:spPr/>
      <dgm:t>
        <a:bodyPr/>
        <a:lstStyle/>
        <a:p>
          <a:endParaRPr lang="x-none"/>
        </a:p>
      </dgm:t>
    </dgm:pt>
    <dgm:pt modelId="{16524B13-18AB-4346-AB88-4154BE6D18E8}">
      <dgm:prSet phldrT="[Text]"/>
      <dgm:spPr/>
      <dgm:t>
        <a:bodyPr/>
        <a:lstStyle/>
        <a:p>
          <a:r>
            <a:rPr lang="de-DE" dirty="0"/>
            <a:t>Week 2</a:t>
          </a:r>
          <a:endParaRPr lang="x-none" dirty="0"/>
        </a:p>
      </dgm:t>
    </dgm:pt>
    <dgm:pt modelId="{289206DD-4365-4418-8665-6301BBFEE80A}" type="parTrans" cxnId="{BE229EEB-7BA7-40EF-9CCA-01F7C2662EDC}">
      <dgm:prSet/>
      <dgm:spPr/>
      <dgm:t>
        <a:bodyPr/>
        <a:lstStyle/>
        <a:p>
          <a:endParaRPr lang="x-none"/>
        </a:p>
      </dgm:t>
    </dgm:pt>
    <dgm:pt modelId="{12A223D5-C7EF-466C-A1BE-D7FA4FE20F5F}" type="sibTrans" cxnId="{BE229EEB-7BA7-40EF-9CCA-01F7C2662EDC}">
      <dgm:prSet/>
      <dgm:spPr/>
      <dgm:t>
        <a:bodyPr/>
        <a:lstStyle/>
        <a:p>
          <a:endParaRPr lang="x-none"/>
        </a:p>
      </dgm:t>
    </dgm:pt>
    <dgm:pt modelId="{F0DC2C40-1A30-4E67-9200-2EE002B64F9C}">
      <dgm:prSet phldrT="[Text]"/>
      <dgm:spPr/>
      <dgm:t>
        <a:bodyPr/>
        <a:lstStyle/>
        <a:p>
          <a:r>
            <a:rPr lang="de-DE" dirty="0"/>
            <a:t>Week 3</a:t>
          </a:r>
          <a:endParaRPr lang="x-none" dirty="0"/>
        </a:p>
      </dgm:t>
    </dgm:pt>
    <dgm:pt modelId="{82807521-F4D6-471E-96A3-CE2BDBC5F50E}" type="parTrans" cxnId="{9E3FF6DA-9D60-440F-9F68-526D822C5C4A}">
      <dgm:prSet/>
      <dgm:spPr/>
      <dgm:t>
        <a:bodyPr/>
        <a:lstStyle/>
        <a:p>
          <a:endParaRPr lang="x-none"/>
        </a:p>
      </dgm:t>
    </dgm:pt>
    <dgm:pt modelId="{BD3BD49F-D392-4FD1-8960-9C96D250983A}" type="sibTrans" cxnId="{9E3FF6DA-9D60-440F-9F68-526D822C5C4A}">
      <dgm:prSet/>
      <dgm:spPr/>
      <dgm:t>
        <a:bodyPr/>
        <a:lstStyle/>
        <a:p>
          <a:endParaRPr lang="x-none"/>
        </a:p>
      </dgm:t>
    </dgm:pt>
    <dgm:pt modelId="{0BB608D9-5A71-4B69-8CE4-E407A5444030}">
      <dgm:prSet phldrT="[Text]"/>
      <dgm:spPr/>
      <dgm:t>
        <a:bodyPr/>
        <a:lstStyle/>
        <a:p>
          <a:r>
            <a:rPr lang="de-DE" dirty="0"/>
            <a:t>Week 4</a:t>
          </a:r>
          <a:endParaRPr lang="x-none" dirty="0"/>
        </a:p>
      </dgm:t>
    </dgm:pt>
    <dgm:pt modelId="{45BFA4E5-D3FA-4590-9189-9B7E526B0F34}" type="parTrans" cxnId="{03711104-5A60-4D9C-91EA-6AF3E311F9BE}">
      <dgm:prSet/>
      <dgm:spPr/>
      <dgm:t>
        <a:bodyPr/>
        <a:lstStyle/>
        <a:p>
          <a:endParaRPr lang="x-none"/>
        </a:p>
      </dgm:t>
    </dgm:pt>
    <dgm:pt modelId="{ED932E32-5241-4D1B-9E6D-805A468F2B2F}" type="sibTrans" cxnId="{03711104-5A60-4D9C-91EA-6AF3E311F9BE}">
      <dgm:prSet/>
      <dgm:spPr/>
      <dgm:t>
        <a:bodyPr/>
        <a:lstStyle/>
        <a:p>
          <a:endParaRPr lang="x-none"/>
        </a:p>
      </dgm:t>
    </dgm:pt>
    <dgm:pt modelId="{14090BA4-0AD6-43FE-AA0C-84A74498A43A}">
      <dgm:prSet phldrT="[Text]"/>
      <dgm:spPr/>
      <dgm:t>
        <a:bodyPr/>
        <a:lstStyle/>
        <a:p>
          <a:r>
            <a:rPr lang="de-DE" dirty="0"/>
            <a:t>Week 5</a:t>
          </a:r>
          <a:endParaRPr lang="x-none" dirty="0"/>
        </a:p>
      </dgm:t>
    </dgm:pt>
    <dgm:pt modelId="{C2A7EAE7-090D-4B05-9F4C-A1C6AAA7DD6B}" type="parTrans" cxnId="{DE2C73EB-A612-4715-A4D8-00B651B6D623}">
      <dgm:prSet/>
      <dgm:spPr/>
      <dgm:t>
        <a:bodyPr/>
        <a:lstStyle/>
        <a:p>
          <a:endParaRPr lang="x-none"/>
        </a:p>
      </dgm:t>
    </dgm:pt>
    <dgm:pt modelId="{C9C2E0CD-8572-4F1F-8DC9-561761F98666}" type="sibTrans" cxnId="{DE2C73EB-A612-4715-A4D8-00B651B6D623}">
      <dgm:prSet/>
      <dgm:spPr/>
      <dgm:t>
        <a:bodyPr/>
        <a:lstStyle/>
        <a:p>
          <a:endParaRPr lang="x-none"/>
        </a:p>
      </dgm:t>
    </dgm:pt>
    <dgm:pt modelId="{FFA4FF39-5B15-4480-917D-C8B9E327D686}">
      <dgm:prSet phldrT="[Text]"/>
      <dgm:spPr/>
      <dgm:t>
        <a:bodyPr/>
        <a:lstStyle/>
        <a:p>
          <a:r>
            <a:rPr lang="de-DE" dirty="0"/>
            <a:t>Week 6</a:t>
          </a:r>
          <a:endParaRPr lang="x-none" dirty="0"/>
        </a:p>
      </dgm:t>
    </dgm:pt>
    <dgm:pt modelId="{3E1F36A6-7539-4ECA-BBA3-3C9E1BF71F18}" type="parTrans" cxnId="{7B0448E2-535F-459C-80F9-4ED7D9FF3BF5}">
      <dgm:prSet/>
      <dgm:spPr/>
      <dgm:t>
        <a:bodyPr/>
        <a:lstStyle/>
        <a:p>
          <a:endParaRPr lang="x-none"/>
        </a:p>
      </dgm:t>
    </dgm:pt>
    <dgm:pt modelId="{80CE0B4F-B7E0-4E04-9249-59930F7FEB25}" type="sibTrans" cxnId="{7B0448E2-535F-459C-80F9-4ED7D9FF3BF5}">
      <dgm:prSet/>
      <dgm:spPr/>
      <dgm:t>
        <a:bodyPr/>
        <a:lstStyle/>
        <a:p>
          <a:endParaRPr lang="x-none"/>
        </a:p>
      </dgm:t>
    </dgm:pt>
    <dgm:pt modelId="{1D441A2F-3D8D-4FAB-90F4-89B25ED96275}">
      <dgm:prSet phldrT="[Text]"/>
      <dgm:spPr/>
      <dgm:t>
        <a:bodyPr/>
        <a:lstStyle/>
        <a:p>
          <a:r>
            <a:rPr lang="de-DE" dirty="0"/>
            <a:t>Week 7</a:t>
          </a:r>
          <a:endParaRPr lang="x-none" dirty="0"/>
        </a:p>
      </dgm:t>
    </dgm:pt>
    <dgm:pt modelId="{B9C37442-D0BD-4991-B088-6C2D5AFA1AF8}" type="parTrans" cxnId="{5BDC126E-4EFC-425E-8251-059D38F30B2F}">
      <dgm:prSet/>
      <dgm:spPr/>
      <dgm:t>
        <a:bodyPr/>
        <a:lstStyle/>
        <a:p>
          <a:endParaRPr lang="x-none"/>
        </a:p>
      </dgm:t>
    </dgm:pt>
    <dgm:pt modelId="{197795FD-1414-461B-87AF-1DD08EC81F04}" type="sibTrans" cxnId="{5BDC126E-4EFC-425E-8251-059D38F30B2F}">
      <dgm:prSet/>
      <dgm:spPr/>
      <dgm:t>
        <a:bodyPr/>
        <a:lstStyle/>
        <a:p>
          <a:endParaRPr lang="x-none"/>
        </a:p>
      </dgm:t>
    </dgm:pt>
    <dgm:pt modelId="{42B1F57A-F084-4056-B31B-A2CDAB4EC97C}">
      <dgm:prSet/>
      <dgm:spPr/>
      <dgm:t>
        <a:bodyPr/>
        <a:lstStyle/>
        <a:p>
          <a:r>
            <a:rPr lang="de-DE" dirty="0">
              <a:solidFill>
                <a:srgbClr val="A50021"/>
              </a:solidFill>
            </a:rPr>
            <a:t>10th Feb</a:t>
          </a:r>
          <a:r>
            <a:rPr lang="de-DE" dirty="0"/>
            <a:t>: </a:t>
          </a:r>
          <a:r>
            <a:rPr lang="de-DE" dirty="0" err="1"/>
            <a:t>Detailed</a:t>
          </a:r>
          <a:r>
            <a:rPr lang="de-DE" dirty="0"/>
            <a:t> </a:t>
          </a:r>
          <a:r>
            <a:rPr lang="de-DE" dirty="0" err="1"/>
            <a:t>project</a:t>
          </a:r>
          <a:r>
            <a:rPr lang="de-DE" dirty="0"/>
            <a:t> plan </a:t>
          </a:r>
          <a:r>
            <a:rPr lang="de-DE" dirty="0" err="1"/>
            <a:t>presentation</a:t>
          </a:r>
          <a:endParaRPr lang="x-none" dirty="0"/>
        </a:p>
      </dgm:t>
    </dgm:pt>
    <dgm:pt modelId="{E3027C48-C745-42EA-831D-EE4E0FD864AC}" type="parTrans" cxnId="{67CE77A6-8718-4230-B31E-EE7D5363E11B}">
      <dgm:prSet/>
      <dgm:spPr/>
      <dgm:t>
        <a:bodyPr/>
        <a:lstStyle/>
        <a:p>
          <a:endParaRPr lang="x-none"/>
        </a:p>
      </dgm:t>
    </dgm:pt>
    <dgm:pt modelId="{79000544-582A-4672-8176-B012558D7767}" type="sibTrans" cxnId="{67CE77A6-8718-4230-B31E-EE7D5363E11B}">
      <dgm:prSet/>
      <dgm:spPr/>
      <dgm:t>
        <a:bodyPr/>
        <a:lstStyle/>
        <a:p>
          <a:endParaRPr lang="x-none"/>
        </a:p>
      </dgm:t>
    </dgm:pt>
    <dgm:pt modelId="{85C7206A-2695-49D7-B012-7F8E9759C6EA}">
      <dgm:prSet/>
      <dgm:spPr/>
      <dgm:t>
        <a:bodyPr/>
        <a:lstStyle/>
        <a:p>
          <a:r>
            <a:rPr lang="de-DE" dirty="0">
              <a:solidFill>
                <a:srgbClr val="A50021"/>
              </a:solidFill>
            </a:rPr>
            <a:t>28th Feb</a:t>
          </a:r>
          <a:r>
            <a:rPr lang="de-DE" dirty="0"/>
            <a:t>: Deadline</a:t>
          </a:r>
          <a:endParaRPr lang="x-none" dirty="0"/>
        </a:p>
      </dgm:t>
    </dgm:pt>
    <dgm:pt modelId="{AB3577CF-A896-4B78-A9C4-3649932DB529}" type="parTrans" cxnId="{C0201FB1-19AA-4857-AA5B-69B5EA93B93C}">
      <dgm:prSet/>
      <dgm:spPr/>
      <dgm:t>
        <a:bodyPr/>
        <a:lstStyle/>
        <a:p>
          <a:endParaRPr lang="x-none"/>
        </a:p>
      </dgm:t>
    </dgm:pt>
    <dgm:pt modelId="{DC7911F2-C843-431F-8CB5-2867331D937C}" type="sibTrans" cxnId="{C0201FB1-19AA-4857-AA5B-69B5EA93B93C}">
      <dgm:prSet/>
      <dgm:spPr/>
      <dgm:t>
        <a:bodyPr/>
        <a:lstStyle/>
        <a:p>
          <a:endParaRPr lang="x-none"/>
        </a:p>
      </dgm:t>
    </dgm:pt>
    <dgm:pt modelId="{9871A614-1EEA-42F6-BC04-4A6D437249C0}">
      <dgm:prSet/>
      <dgm:spPr/>
      <dgm:t>
        <a:bodyPr/>
        <a:lstStyle/>
        <a:p>
          <a:r>
            <a:rPr lang="de-DE" dirty="0" err="1"/>
            <a:t>Prepare</a:t>
          </a:r>
          <a:r>
            <a:rPr lang="de-DE" dirty="0"/>
            <a:t> </a:t>
          </a:r>
          <a:r>
            <a:rPr lang="de-DE" dirty="0" err="1"/>
            <a:t>presentation</a:t>
          </a:r>
          <a:endParaRPr lang="x-none" dirty="0"/>
        </a:p>
      </dgm:t>
    </dgm:pt>
    <dgm:pt modelId="{C353483E-7DDB-475D-85BF-5390A22F1561}" type="parTrans" cxnId="{F9626BEF-463C-4F64-BABB-C8E9C3D36B69}">
      <dgm:prSet/>
      <dgm:spPr/>
      <dgm:t>
        <a:bodyPr/>
        <a:lstStyle/>
        <a:p>
          <a:endParaRPr lang="x-none"/>
        </a:p>
      </dgm:t>
    </dgm:pt>
    <dgm:pt modelId="{9666EF56-8FB4-4C3D-A347-723CB29FEAA3}" type="sibTrans" cxnId="{F9626BEF-463C-4F64-BABB-C8E9C3D36B69}">
      <dgm:prSet/>
      <dgm:spPr/>
      <dgm:t>
        <a:bodyPr/>
        <a:lstStyle/>
        <a:p>
          <a:endParaRPr lang="x-none"/>
        </a:p>
      </dgm:t>
    </dgm:pt>
    <dgm:pt modelId="{24F2D8E2-1610-4D16-B8F6-7E122088FDB5}">
      <dgm:prSet/>
      <dgm:spPr/>
      <dgm:t>
        <a:bodyPr/>
        <a:lstStyle/>
        <a:p>
          <a:r>
            <a:rPr lang="de-DE" dirty="0"/>
            <a:t>Check, </a:t>
          </a:r>
          <a:r>
            <a:rPr lang="de-DE" dirty="0" err="1"/>
            <a:t>correct</a:t>
          </a:r>
          <a:r>
            <a:rPr lang="de-DE" dirty="0"/>
            <a:t> and </a:t>
          </a:r>
          <a:r>
            <a:rPr lang="de-DE" dirty="0" err="1"/>
            <a:t>improve</a:t>
          </a:r>
          <a:r>
            <a:rPr lang="de-DE" dirty="0"/>
            <a:t> code </a:t>
          </a:r>
          <a:endParaRPr lang="x-none" dirty="0"/>
        </a:p>
      </dgm:t>
    </dgm:pt>
    <dgm:pt modelId="{B4712EC9-066A-4396-BC50-4AA177CDD9DC}" type="parTrans" cxnId="{C4981130-5724-49EB-BAFA-A5BCA80FF129}">
      <dgm:prSet/>
      <dgm:spPr/>
      <dgm:t>
        <a:bodyPr/>
        <a:lstStyle/>
        <a:p>
          <a:endParaRPr lang="x-none"/>
        </a:p>
      </dgm:t>
    </dgm:pt>
    <dgm:pt modelId="{A305B4D7-5822-4153-8E29-BD026F0C7A6F}" type="sibTrans" cxnId="{C4981130-5724-49EB-BAFA-A5BCA80FF129}">
      <dgm:prSet/>
      <dgm:spPr/>
      <dgm:t>
        <a:bodyPr/>
        <a:lstStyle/>
        <a:p>
          <a:endParaRPr lang="x-none"/>
        </a:p>
      </dgm:t>
    </dgm:pt>
    <dgm:pt modelId="{63BDA745-D9DE-493B-B72F-F2E21B3B4007}">
      <dgm:prSet phldrT="[Text]"/>
      <dgm:spPr/>
      <dgm:t>
        <a:bodyPr/>
        <a:lstStyle/>
        <a:p>
          <a:r>
            <a:rPr lang="de-DE" dirty="0"/>
            <a:t>Fundamental and optional </a:t>
          </a:r>
          <a:r>
            <a:rPr lang="de-DE" dirty="0" err="1"/>
            <a:t>components</a:t>
          </a:r>
          <a:endParaRPr lang="x-none" dirty="0"/>
        </a:p>
      </dgm:t>
    </dgm:pt>
    <dgm:pt modelId="{FDEABCD1-16F7-49EB-9AE8-B08B2DB7752E}" type="parTrans" cxnId="{71B083FF-E8D1-4834-B55C-046E1AC0E7E1}">
      <dgm:prSet/>
      <dgm:spPr/>
      <dgm:t>
        <a:bodyPr/>
        <a:lstStyle/>
        <a:p>
          <a:endParaRPr lang="x-none"/>
        </a:p>
      </dgm:t>
    </dgm:pt>
    <dgm:pt modelId="{CB20E41D-B675-4F0A-832B-7DF284B37C65}" type="sibTrans" cxnId="{71B083FF-E8D1-4834-B55C-046E1AC0E7E1}">
      <dgm:prSet/>
      <dgm:spPr/>
      <dgm:t>
        <a:bodyPr/>
        <a:lstStyle/>
        <a:p>
          <a:endParaRPr lang="x-none"/>
        </a:p>
      </dgm:t>
    </dgm:pt>
    <dgm:pt modelId="{417F4790-9978-4955-91A3-FB1C1C9E4EE6}">
      <dgm:prSet phldrT="[Text]"/>
      <dgm:spPr/>
      <dgm:t>
        <a:bodyPr/>
        <a:lstStyle/>
        <a:p>
          <a:r>
            <a:rPr lang="de-DE" dirty="0"/>
            <a:t>Finish code + Readme</a:t>
          </a:r>
          <a:endParaRPr lang="x-none" dirty="0"/>
        </a:p>
      </dgm:t>
    </dgm:pt>
    <dgm:pt modelId="{92EABD23-F739-47B6-B266-4971166FA14E}" type="parTrans" cxnId="{295D05F3-8B73-4AD1-875C-10C8A7C8F84E}">
      <dgm:prSet/>
      <dgm:spPr/>
      <dgm:t>
        <a:bodyPr/>
        <a:lstStyle/>
        <a:p>
          <a:endParaRPr lang="x-none"/>
        </a:p>
      </dgm:t>
    </dgm:pt>
    <dgm:pt modelId="{FA27405A-89DA-4AA2-9FB9-61F03F7F821C}" type="sibTrans" cxnId="{295D05F3-8B73-4AD1-875C-10C8A7C8F84E}">
      <dgm:prSet/>
      <dgm:spPr/>
      <dgm:t>
        <a:bodyPr/>
        <a:lstStyle/>
        <a:p>
          <a:endParaRPr lang="x-none"/>
        </a:p>
      </dgm:t>
    </dgm:pt>
    <dgm:pt modelId="{BDD1532D-8FBE-40D6-99FA-B1C9B927B626}">
      <dgm:prSet phldrT="[Text]"/>
      <dgm:spPr/>
      <dgm:t>
        <a:bodyPr/>
        <a:lstStyle/>
        <a:p>
          <a:r>
            <a:rPr lang="de-DE" dirty="0"/>
            <a:t>Problems, Questions</a:t>
          </a:r>
          <a:endParaRPr lang="x-none" dirty="0"/>
        </a:p>
      </dgm:t>
    </dgm:pt>
    <dgm:pt modelId="{057BE69A-F795-4A2B-B3A3-E6956E9C05B5}" type="parTrans" cxnId="{974E00A0-2852-4661-B100-EBCAE66E4888}">
      <dgm:prSet/>
      <dgm:spPr/>
      <dgm:t>
        <a:bodyPr/>
        <a:lstStyle/>
        <a:p>
          <a:endParaRPr lang="x-none"/>
        </a:p>
      </dgm:t>
    </dgm:pt>
    <dgm:pt modelId="{03059672-4EF5-444D-A9AB-2B5DA9C24C03}" type="sibTrans" cxnId="{974E00A0-2852-4661-B100-EBCAE66E4888}">
      <dgm:prSet/>
      <dgm:spPr/>
      <dgm:t>
        <a:bodyPr/>
        <a:lstStyle/>
        <a:p>
          <a:endParaRPr lang="x-none"/>
        </a:p>
      </dgm:t>
    </dgm:pt>
    <dgm:pt modelId="{50E4F905-0867-4FC8-BA4C-11B2CB2538EF}">
      <dgm:prSet/>
      <dgm:spPr/>
      <dgm:t>
        <a:bodyPr/>
        <a:lstStyle/>
        <a:p>
          <a:r>
            <a:rPr lang="de-DE" dirty="0"/>
            <a:t>Write Classes + Main </a:t>
          </a:r>
          <a:r>
            <a:rPr lang="de-DE" dirty="0" err="1"/>
            <a:t>Script</a:t>
          </a:r>
          <a:endParaRPr lang="x-none" dirty="0"/>
        </a:p>
      </dgm:t>
    </dgm:pt>
    <dgm:pt modelId="{4F0B07EA-85C9-422B-AC41-3F88C35D3CD8}" type="parTrans" cxnId="{EBAB85A5-37D1-4421-B959-DEC8479909F6}">
      <dgm:prSet/>
      <dgm:spPr/>
      <dgm:t>
        <a:bodyPr/>
        <a:lstStyle/>
        <a:p>
          <a:endParaRPr lang="x-none"/>
        </a:p>
      </dgm:t>
    </dgm:pt>
    <dgm:pt modelId="{841EF340-F10E-44D1-9CF5-C8328947C9C8}" type="sibTrans" cxnId="{EBAB85A5-37D1-4421-B959-DEC8479909F6}">
      <dgm:prSet/>
      <dgm:spPr/>
      <dgm:t>
        <a:bodyPr/>
        <a:lstStyle/>
        <a:p>
          <a:endParaRPr lang="x-none"/>
        </a:p>
      </dgm:t>
    </dgm:pt>
    <dgm:pt modelId="{1D2B7855-7865-4717-BDEC-BA7D759A1775}" type="pres">
      <dgm:prSet presAssocID="{D3ACA224-CCB0-4362-A72A-AD3B1518852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36BD30-04DA-4637-B2C2-19DEEE7A3456}" type="pres">
      <dgm:prSet presAssocID="{90B81757-F72A-4E57-BEE2-097C679ACC8F}" presName="composite" presStyleCnt="0"/>
      <dgm:spPr/>
    </dgm:pt>
    <dgm:pt modelId="{87977FD5-C5EB-4B1D-A7F8-89A163B04A1F}" type="pres">
      <dgm:prSet presAssocID="{90B81757-F72A-4E57-BEE2-097C679ACC8F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91BD7-0B8A-429F-9E26-EBEFCABEC360}" type="pres">
      <dgm:prSet presAssocID="{90B81757-F72A-4E57-BEE2-097C679ACC8F}" presName="descendantText" presStyleLbl="alignAcc1" presStyleIdx="0" presStyleCnt="7" custScaleY="100000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F4FCF-5450-4D47-BFD2-6B95E2E20084}" type="pres">
      <dgm:prSet presAssocID="{A7244ED6-D82E-43C3-A9AF-E3F0661E7E9A}" presName="sp" presStyleCnt="0"/>
      <dgm:spPr/>
    </dgm:pt>
    <dgm:pt modelId="{1337384B-3E14-4395-A479-9D9C712BA1D3}" type="pres">
      <dgm:prSet presAssocID="{16524B13-18AB-4346-AB88-4154BE6D18E8}" presName="composite" presStyleCnt="0"/>
      <dgm:spPr/>
    </dgm:pt>
    <dgm:pt modelId="{ED74D17C-4C38-4B19-A32C-83584370BC8D}" type="pres">
      <dgm:prSet presAssocID="{16524B13-18AB-4346-AB88-4154BE6D18E8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E23A6-ED7A-4FC0-8D3B-6745A4F47170}" type="pres">
      <dgm:prSet presAssocID="{16524B13-18AB-4346-AB88-4154BE6D18E8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51DCC-8791-4FF1-8ADF-66743A753F74}" type="pres">
      <dgm:prSet presAssocID="{12A223D5-C7EF-466C-A1BE-D7FA4FE20F5F}" presName="sp" presStyleCnt="0"/>
      <dgm:spPr/>
    </dgm:pt>
    <dgm:pt modelId="{8B67B721-E042-4E9C-BEF5-6F7A3B60DF67}" type="pres">
      <dgm:prSet presAssocID="{F0DC2C40-1A30-4E67-9200-2EE002B64F9C}" presName="composite" presStyleCnt="0"/>
      <dgm:spPr/>
    </dgm:pt>
    <dgm:pt modelId="{DCAE814F-1F3C-41E3-9CD9-3C0CFA9A3D93}" type="pres">
      <dgm:prSet presAssocID="{F0DC2C40-1A30-4E67-9200-2EE002B64F9C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1BBDB-1B19-4D22-8E7C-41E0E21EEA29}" type="pres">
      <dgm:prSet presAssocID="{F0DC2C40-1A30-4E67-9200-2EE002B64F9C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07C131-8719-43FE-8000-DE4FB4249E11}" type="pres">
      <dgm:prSet presAssocID="{BD3BD49F-D392-4FD1-8960-9C96D250983A}" presName="sp" presStyleCnt="0"/>
      <dgm:spPr/>
    </dgm:pt>
    <dgm:pt modelId="{41939FEA-3D42-465C-B4EC-6700C46BBD37}" type="pres">
      <dgm:prSet presAssocID="{0BB608D9-5A71-4B69-8CE4-E407A5444030}" presName="composite" presStyleCnt="0"/>
      <dgm:spPr/>
    </dgm:pt>
    <dgm:pt modelId="{A5B56CFB-48B4-422F-B3D8-619CDC977282}" type="pres">
      <dgm:prSet presAssocID="{0BB608D9-5A71-4B69-8CE4-E407A544403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66E7E-310B-4D46-B68B-03E4394E990F}" type="pres">
      <dgm:prSet presAssocID="{0BB608D9-5A71-4B69-8CE4-E407A544403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152DD-DB00-475F-BBE7-7B1F683688D1}" type="pres">
      <dgm:prSet presAssocID="{ED932E32-5241-4D1B-9E6D-805A468F2B2F}" presName="sp" presStyleCnt="0"/>
      <dgm:spPr/>
    </dgm:pt>
    <dgm:pt modelId="{8D291E5B-698D-4030-8F56-C0C039BA47F9}" type="pres">
      <dgm:prSet presAssocID="{14090BA4-0AD6-43FE-AA0C-84A74498A43A}" presName="composite" presStyleCnt="0"/>
      <dgm:spPr/>
    </dgm:pt>
    <dgm:pt modelId="{C8306769-4303-48AF-815A-24E6186B11B1}" type="pres">
      <dgm:prSet presAssocID="{14090BA4-0AD6-43FE-AA0C-84A74498A43A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F0750-A695-41F6-A24D-696F96B659EF}" type="pres">
      <dgm:prSet presAssocID="{14090BA4-0AD6-43FE-AA0C-84A74498A43A}" presName="descendantText" presStyleLbl="alignAcc1" presStyleIdx="4" presStyleCnt="7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86907-6347-424D-9F5D-820BBCC9644E}" type="pres">
      <dgm:prSet presAssocID="{C9C2E0CD-8572-4F1F-8DC9-561761F98666}" presName="sp" presStyleCnt="0"/>
      <dgm:spPr/>
    </dgm:pt>
    <dgm:pt modelId="{FD2BAF57-A528-43C9-AE22-572A049116CD}" type="pres">
      <dgm:prSet presAssocID="{FFA4FF39-5B15-4480-917D-C8B9E327D686}" presName="composite" presStyleCnt="0"/>
      <dgm:spPr/>
    </dgm:pt>
    <dgm:pt modelId="{09C2A08C-9F7C-456F-93EA-62CCBB7E0342}" type="pres">
      <dgm:prSet presAssocID="{FFA4FF39-5B15-4480-917D-C8B9E327D686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A7A05-F076-40C7-9B01-96941BBBB772}" type="pres">
      <dgm:prSet presAssocID="{FFA4FF39-5B15-4480-917D-C8B9E327D686}" presName="descendantText" presStyleLbl="alignAcc1" presStyleIdx="5" presStyleCnt="7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BC9B72-AC7F-477A-B300-1FAEDA6B5611}" type="pres">
      <dgm:prSet presAssocID="{80CE0B4F-B7E0-4E04-9249-59930F7FEB25}" presName="sp" presStyleCnt="0"/>
      <dgm:spPr/>
    </dgm:pt>
    <dgm:pt modelId="{A0495C49-5E58-4BF7-A884-08E57E834F03}" type="pres">
      <dgm:prSet presAssocID="{1D441A2F-3D8D-4FAB-90F4-89B25ED96275}" presName="composite" presStyleCnt="0"/>
      <dgm:spPr/>
    </dgm:pt>
    <dgm:pt modelId="{B0D15E94-D5F8-48E4-B664-B8775A2D3EC2}" type="pres">
      <dgm:prSet presAssocID="{1D441A2F-3D8D-4FAB-90F4-89B25ED96275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50526-8DBA-4FBF-B094-62CC5145921A}" type="pres">
      <dgm:prSet presAssocID="{1D441A2F-3D8D-4FAB-90F4-89B25ED96275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1519F-C656-4C7F-9593-B4D677ED3B4C}" type="presOf" srcId="{D3ACA224-CCB0-4362-A72A-AD3B1518852D}" destId="{1D2B7855-7865-4717-BDEC-BA7D759A1775}" srcOrd="0" destOrd="0" presId="urn:microsoft.com/office/officeart/2005/8/layout/chevron2"/>
    <dgm:cxn modelId="{EBAB85A5-37D1-4421-B959-DEC8479909F6}" srcId="{F0DC2C40-1A30-4E67-9200-2EE002B64F9C}" destId="{50E4F905-0867-4FC8-BA4C-11B2CB2538EF}" srcOrd="0" destOrd="0" parTransId="{4F0B07EA-85C9-422B-AC41-3F88C35D3CD8}" sibTransId="{841EF340-F10E-44D1-9CF5-C8328947C9C8}"/>
    <dgm:cxn modelId="{5BDC126E-4EFC-425E-8251-059D38F30B2F}" srcId="{D3ACA224-CCB0-4362-A72A-AD3B1518852D}" destId="{1D441A2F-3D8D-4FAB-90F4-89B25ED96275}" srcOrd="6" destOrd="0" parTransId="{B9C37442-D0BD-4991-B088-6C2D5AFA1AF8}" sibTransId="{197795FD-1414-461B-87AF-1DD08EC81F04}"/>
    <dgm:cxn modelId="{DB69831D-2C2E-4CD7-80E6-E54CD1602AF8}" type="presOf" srcId="{14090BA4-0AD6-43FE-AA0C-84A74498A43A}" destId="{C8306769-4303-48AF-815A-24E6186B11B1}" srcOrd="0" destOrd="0" presId="urn:microsoft.com/office/officeart/2005/8/layout/chevron2"/>
    <dgm:cxn modelId="{DE2C73EB-A612-4715-A4D8-00B651B6D623}" srcId="{D3ACA224-CCB0-4362-A72A-AD3B1518852D}" destId="{14090BA4-0AD6-43FE-AA0C-84A74498A43A}" srcOrd="4" destOrd="0" parTransId="{C2A7EAE7-090D-4B05-9F4C-A1C6AAA7DD6B}" sibTransId="{C9C2E0CD-8572-4F1F-8DC9-561761F98666}"/>
    <dgm:cxn modelId="{0E3A3D5F-46A2-4C66-803A-E0AA3AF30E76}" type="presOf" srcId="{63BDA745-D9DE-493B-B72F-F2E21B3B4007}" destId="{11CE23A6-ED7A-4FC0-8D3B-6745A4F47170}" srcOrd="0" destOrd="0" presId="urn:microsoft.com/office/officeart/2005/8/layout/chevron2"/>
    <dgm:cxn modelId="{2B94A53F-2D70-4478-8E72-0679636F2038}" type="presOf" srcId="{1D441A2F-3D8D-4FAB-90F4-89B25ED96275}" destId="{B0D15E94-D5F8-48E4-B664-B8775A2D3EC2}" srcOrd="0" destOrd="0" presId="urn:microsoft.com/office/officeart/2005/8/layout/chevron2"/>
    <dgm:cxn modelId="{67CE77A6-8718-4230-B31E-EE7D5363E11B}" srcId="{14090BA4-0AD6-43FE-AA0C-84A74498A43A}" destId="{42B1F57A-F084-4056-B31B-A2CDAB4EC97C}" srcOrd="0" destOrd="0" parTransId="{E3027C48-C745-42EA-831D-EE4E0FD864AC}" sibTransId="{79000544-582A-4672-8176-B012558D7767}"/>
    <dgm:cxn modelId="{714AC458-DF80-475A-8B52-8D2C88335F9D}" srcId="{D3ACA224-CCB0-4362-A72A-AD3B1518852D}" destId="{90B81757-F72A-4E57-BEE2-097C679ACC8F}" srcOrd="0" destOrd="0" parTransId="{8028A4D9-D9D6-4C29-88F9-806982158AC9}" sibTransId="{A7244ED6-D82E-43C3-A9AF-E3F0661E7E9A}"/>
    <dgm:cxn modelId="{A1BFEFD9-9DB5-4EAB-88A8-2C02E7B3384B}" type="presOf" srcId="{9871A614-1EEA-42F6-BC04-4A6D437249C0}" destId="{5EC66E7E-310B-4D46-B68B-03E4394E990F}" srcOrd="0" destOrd="1" presId="urn:microsoft.com/office/officeart/2005/8/layout/chevron2"/>
    <dgm:cxn modelId="{29CD9BEF-3C89-47E8-BC9A-3DD4D6D18676}" type="presOf" srcId="{85C7206A-2695-49D7-B012-7F8E9759C6EA}" destId="{1B750526-8DBA-4FBF-B094-62CC5145921A}" srcOrd="0" destOrd="1" presId="urn:microsoft.com/office/officeart/2005/8/layout/chevron2"/>
    <dgm:cxn modelId="{1C4D9DE4-A92D-40D1-9A71-B7EDD77D0FF4}" type="presOf" srcId="{24F2D8E2-1610-4D16-B8F6-7E122088FDB5}" destId="{1B750526-8DBA-4FBF-B094-62CC5145921A}" srcOrd="0" destOrd="0" presId="urn:microsoft.com/office/officeart/2005/8/layout/chevron2"/>
    <dgm:cxn modelId="{7B0448E2-535F-459C-80F9-4ED7D9FF3BF5}" srcId="{D3ACA224-CCB0-4362-A72A-AD3B1518852D}" destId="{FFA4FF39-5B15-4480-917D-C8B9E327D686}" srcOrd="5" destOrd="0" parTransId="{3E1F36A6-7539-4ECA-BBA3-3C9E1BF71F18}" sibTransId="{80CE0B4F-B7E0-4E04-9249-59930F7FEB25}"/>
    <dgm:cxn modelId="{C0201FB1-19AA-4857-AA5B-69B5EA93B93C}" srcId="{1D441A2F-3D8D-4FAB-90F4-89B25ED96275}" destId="{85C7206A-2695-49D7-B012-7F8E9759C6EA}" srcOrd="1" destOrd="0" parTransId="{AB3577CF-A896-4B78-A9C4-3649932DB529}" sibTransId="{DC7911F2-C843-431F-8CB5-2867331D937C}"/>
    <dgm:cxn modelId="{C4981130-5724-49EB-BAFA-A5BCA80FF129}" srcId="{1D441A2F-3D8D-4FAB-90F4-89B25ED96275}" destId="{24F2D8E2-1610-4D16-B8F6-7E122088FDB5}" srcOrd="0" destOrd="0" parTransId="{B4712EC9-066A-4396-BC50-4AA177CDD9DC}" sibTransId="{A305B4D7-5822-4153-8E29-BD026F0C7A6F}"/>
    <dgm:cxn modelId="{03711104-5A60-4D9C-91EA-6AF3E311F9BE}" srcId="{D3ACA224-CCB0-4362-A72A-AD3B1518852D}" destId="{0BB608D9-5A71-4B69-8CE4-E407A5444030}" srcOrd="3" destOrd="0" parTransId="{45BFA4E5-D3FA-4590-9189-9B7E526B0F34}" sibTransId="{ED932E32-5241-4D1B-9E6D-805A468F2B2F}"/>
    <dgm:cxn modelId="{B28D7B7B-3F09-4768-A396-B3695B018BC4}" type="presOf" srcId="{90B81757-F72A-4E57-BEE2-097C679ACC8F}" destId="{87977FD5-C5EB-4B1D-A7F8-89A163B04A1F}" srcOrd="0" destOrd="0" presId="urn:microsoft.com/office/officeart/2005/8/layout/chevron2"/>
    <dgm:cxn modelId="{E367CCA0-194B-4D09-A555-BA19A8067783}" type="presOf" srcId="{2636222A-1F0C-44EF-9999-49C763DAEF30}" destId="{9C091BD7-0B8A-429F-9E26-EBEFCABEC360}" srcOrd="0" destOrd="0" presId="urn:microsoft.com/office/officeart/2005/8/layout/chevron2"/>
    <dgm:cxn modelId="{6A460D9B-D527-4012-978D-97BC36A85965}" srcId="{90B81757-F72A-4E57-BEE2-097C679ACC8F}" destId="{2636222A-1F0C-44EF-9999-49C763DAEF30}" srcOrd="0" destOrd="0" parTransId="{872EF847-E97E-45F8-9CB5-E4E9528140C2}" sibTransId="{A32ECC9D-A05E-43B7-A823-C000CA586C7B}"/>
    <dgm:cxn modelId="{8C87AA2C-A6EC-40F8-A30A-B66E32E7A79B}" type="presOf" srcId="{417F4790-9978-4955-91A3-FB1C1C9E4EE6}" destId="{FEFA7A05-F076-40C7-9B01-96941BBBB772}" srcOrd="0" destOrd="0" presId="urn:microsoft.com/office/officeart/2005/8/layout/chevron2"/>
    <dgm:cxn modelId="{BE229EEB-7BA7-40EF-9CCA-01F7C2662EDC}" srcId="{D3ACA224-CCB0-4362-A72A-AD3B1518852D}" destId="{16524B13-18AB-4346-AB88-4154BE6D18E8}" srcOrd="1" destOrd="0" parTransId="{289206DD-4365-4418-8665-6301BBFEE80A}" sibTransId="{12A223D5-C7EF-466C-A1BE-D7FA4FE20F5F}"/>
    <dgm:cxn modelId="{71B083FF-E8D1-4834-B55C-046E1AC0E7E1}" srcId="{16524B13-18AB-4346-AB88-4154BE6D18E8}" destId="{63BDA745-D9DE-493B-B72F-F2E21B3B4007}" srcOrd="0" destOrd="0" parTransId="{FDEABCD1-16F7-49EB-9AE8-B08B2DB7752E}" sibTransId="{CB20E41D-B675-4F0A-832B-7DF284B37C65}"/>
    <dgm:cxn modelId="{F9626BEF-463C-4F64-BABB-C8E9C3D36B69}" srcId="{0BB608D9-5A71-4B69-8CE4-E407A5444030}" destId="{9871A614-1EEA-42F6-BC04-4A6D437249C0}" srcOrd="1" destOrd="0" parTransId="{C353483E-7DDB-475D-85BF-5390A22F1561}" sibTransId="{9666EF56-8FB4-4C3D-A347-723CB29FEAA3}"/>
    <dgm:cxn modelId="{E1C58285-43B5-4DB6-BD30-936234E79EE7}" type="presOf" srcId="{BDD1532D-8FBE-40D6-99FA-B1C9B927B626}" destId="{5EC66E7E-310B-4D46-B68B-03E4394E990F}" srcOrd="0" destOrd="0" presId="urn:microsoft.com/office/officeart/2005/8/layout/chevron2"/>
    <dgm:cxn modelId="{9E3FF6DA-9D60-440F-9F68-526D822C5C4A}" srcId="{D3ACA224-CCB0-4362-A72A-AD3B1518852D}" destId="{F0DC2C40-1A30-4E67-9200-2EE002B64F9C}" srcOrd="2" destOrd="0" parTransId="{82807521-F4D6-471E-96A3-CE2BDBC5F50E}" sibTransId="{BD3BD49F-D392-4FD1-8960-9C96D250983A}"/>
    <dgm:cxn modelId="{8135507D-3C34-4D5E-9513-EFC6D9CA060C}" type="presOf" srcId="{50E4F905-0867-4FC8-BA4C-11B2CB2538EF}" destId="{1041BBDB-1B19-4D22-8E7C-41E0E21EEA29}" srcOrd="0" destOrd="0" presId="urn:microsoft.com/office/officeart/2005/8/layout/chevron2"/>
    <dgm:cxn modelId="{26DEF005-4742-4C6F-880E-92D3C0A20249}" type="presOf" srcId="{FFA4FF39-5B15-4480-917D-C8B9E327D686}" destId="{09C2A08C-9F7C-456F-93EA-62CCBB7E0342}" srcOrd="0" destOrd="0" presId="urn:microsoft.com/office/officeart/2005/8/layout/chevron2"/>
    <dgm:cxn modelId="{FA4A4D84-2397-4D91-8EBD-1B856F0FBADF}" type="presOf" srcId="{42B1F57A-F084-4056-B31B-A2CDAB4EC97C}" destId="{42AF0750-A695-41F6-A24D-696F96B659EF}" srcOrd="0" destOrd="0" presId="urn:microsoft.com/office/officeart/2005/8/layout/chevron2"/>
    <dgm:cxn modelId="{295D05F3-8B73-4AD1-875C-10C8A7C8F84E}" srcId="{FFA4FF39-5B15-4480-917D-C8B9E327D686}" destId="{417F4790-9978-4955-91A3-FB1C1C9E4EE6}" srcOrd="0" destOrd="0" parTransId="{92EABD23-F739-47B6-B266-4971166FA14E}" sibTransId="{FA27405A-89DA-4AA2-9FB9-61F03F7F821C}"/>
    <dgm:cxn modelId="{0DAA3853-7E21-488E-BA64-E075A70C33F3}" type="presOf" srcId="{0BB608D9-5A71-4B69-8CE4-E407A5444030}" destId="{A5B56CFB-48B4-422F-B3D8-619CDC977282}" srcOrd="0" destOrd="0" presId="urn:microsoft.com/office/officeart/2005/8/layout/chevron2"/>
    <dgm:cxn modelId="{974E00A0-2852-4661-B100-EBCAE66E4888}" srcId="{0BB608D9-5A71-4B69-8CE4-E407A5444030}" destId="{BDD1532D-8FBE-40D6-99FA-B1C9B927B626}" srcOrd="0" destOrd="0" parTransId="{057BE69A-F795-4A2B-B3A3-E6956E9C05B5}" sibTransId="{03059672-4EF5-444D-A9AB-2B5DA9C24C03}"/>
    <dgm:cxn modelId="{39342538-6D21-4335-8CDB-DC8EBC993932}" type="presOf" srcId="{16524B13-18AB-4346-AB88-4154BE6D18E8}" destId="{ED74D17C-4C38-4B19-A32C-83584370BC8D}" srcOrd="0" destOrd="0" presId="urn:microsoft.com/office/officeart/2005/8/layout/chevron2"/>
    <dgm:cxn modelId="{5DC39642-A87E-4D57-ABCB-892419757974}" type="presOf" srcId="{F0DC2C40-1A30-4E67-9200-2EE002B64F9C}" destId="{DCAE814F-1F3C-41E3-9CD9-3C0CFA9A3D93}" srcOrd="0" destOrd="0" presId="urn:microsoft.com/office/officeart/2005/8/layout/chevron2"/>
    <dgm:cxn modelId="{529B00DB-13B8-44DE-B7DA-0E4AC1C1497B}" type="presParOf" srcId="{1D2B7855-7865-4717-BDEC-BA7D759A1775}" destId="{1436BD30-04DA-4637-B2C2-19DEEE7A3456}" srcOrd="0" destOrd="0" presId="urn:microsoft.com/office/officeart/2005/8/layout/chevron2"/>
    <dgm:cxn modelId="{4B42B810-45E7-4D6F-975F-C4045C3F6EBF}" type="presParOf" srcId="{1436BD30-04DA-4637-B2C2-19DEEE7A3456}" destId="{87977FD5-C5EB-4B1D-A7F8-89A163B04A1F}" srcOrd="0" destOrd="0" presId="urn:microsoft.com/office/officeart/2005/8/layout/chevron2"/>
    <dgm:cxn modelId="{BFD673FF-2E32-4802-A35E-E61D8CBA1746}" type="presParOf" srcId="{1436BD30-04DA-4637-B2C2-19DEEE7A3456}" destId="{9C091BD7-0B8A-429F-9E26-EBEFCABEC360}" srcOrd="1" destOrd="0" presId="urn:microsoft.com/office/officeart/2005/8/layout/chevron2"/>
    <dgm:cxn modelId="{138F54C9-316B-4267-A432-644EE81146E3}" type="presParOf" srcId="{1D2B7855-7865-4717-BDEC-BA7D759A1775}" destId="{482F4FCF-5450-4D47-BFD2-6B95E2E20084}" srcOrd="1" destOrd="0" presId="urn:microsoft.com/office/officeart/2005/8/layout/chevron2"/>
    <dgm:cxn modelId="{B83F88CB-36AE-4461-BBAF-775EA7819848}" type="presParOf" srcId="{1D2B7855-7865-4717-BDEC-BA7D759A1775}" destId="{1337384B-3E14-4395-A479-9D9C712BA1D3}" srcOrd="2" destOrd="0" presId="urn:microsoft.com/office/officeart/2005/8/layout/chevron2"/>
    <dgm:cxn modelId="{B0DBCA98-BA17-44F9-B975-BFF40EB1A95B}" type="presParOf" srcId="{1337384B-3E14-4395-A479-9D9C712BA1D3}" destId="{ED74D17C-4C38-4B19-A32C-83584370BC8D}" srcOrd="0" destOrd="0" presId="urn:microsoft.com/office/officeart/2005/8/layout/chevron2"/>
    <dgm:cxn modelId="{1F9F1A9F-B3FD-42ED-9951-53AA9632BDAC}" type="presParOf" srcId="{1337384B-3E14-4395-A479-9D9C712BA1D3}" destId="{11CE23A6-ED7A-4FC0-8D3B-6745A4F47170}" srcOrd="1" destOrd="0" presId="urn:microsoft.com/office/officeart/2005/8/layout/chevron2"/>
    <dgm:cxn modelId="{D14102EE-C756-4F75-B01C-C309F0970D93}" type="presParOf" srcId="{1D2B7855-7865-4717-BDEC-BA7D759A1775}" destId="{E7851DCC-8791-4FF1-8ADF-66743A753F74}" srcOrd="3" destOrd="0" presId="urn:microsoft.com/office/officeart/2005/8/layout/chevron2"/>
    <dgm:cxn modelId="{45CA2F39-4131-4173-A84A-6F6ED0C87E3C}" type="presParOf" srcId="{1D2B7855-7865-4717-BDEC-BA7D759A1775}" destId="{8B67B721-E042-4E9C-BEF5-6F7A3B60DF67}" srcOrd="4" destOrd="0" presId="urn:microsoft.com/office/officeart/2005/8/layout/chevron2"/>
    <dgm:cxn modelId="{0034C4BC-E1C0-42D5-8790-7E096FC8E9C1}" type="presParOf" srcId="{8B67B721-E042-4E9C-BEF5-6F7A3B60DF67}" destId="{DCAE814F-1F3C-41E3-9CD9-3C0CFA9A3D93}" srcOrd="0" destOrd="0" presId="urn:microsoft.com/office/officeart/2005/8/layout/chevron2"/>
    <dgm:cxn modelId="{F8F524A5-CBF1-4B01-9487-566840E2A982}" type="presParOf" srcId="{8B67B721-E042-4E9C-BEF5-6F7A3B60DF67}" destId="{1041BBDB-1B19-4D22-8E7C-41E0E21EEA29}" srcOrd="1" destOrd="0" presId="urn:microsoft.com/office/officeart/2005/8/layout/chevron2"/>
    <dgm:cxn modelId="{CEDB1BAE-6AFC-4577-A354-71D97A003D14}" type="presParOf" srcId="{1D2B7855-7865-4717-BDEC-BA7D759A1775}" destId="{1007C131-8719-43FE-8000-DE4FB4249E11}" srcOrd="5" destOrd="0" presId="urn:microsoft.com/office/officeart/2005/8/layout/chevron2"/>
    <dgm:cxn modelId="{A359B486-3FB8-4DE2-8889-3F9C42883BFD}" type="presParOf" srcId="{1D2B7855-7865-4717-BDEC-BA7D759A1775}" destId="{41939FEA-3D42-465C-B4EC-6700C46BBD37}" srcOrd="6" destOrd="0" presId="urn:microsoft.com/office/officeart/2005/8/layout/chevron2"/>
    <dgm:cxn modelId="{CFC2EB51-2E04-4FB1-816B-6998CEED553D}" type="presParOf" srcId="{41939FEA-3D42-465C-B4EC-6700C46BBD37}" destId="{A5B56CFB-48B4-422F-B3D8-619CDC977282}" srcOrd="0" destOrd="0" presId="urn:microsoft.com/office/officeart/2005/8/layout/chevron2"/>
    <dgm:cxn modelId="{7836DACB-FDB6-4F50-9EAE-354566B54331}" type="presParOf" srcId="{41939FEA-3D42-465C-B4EC-6700C46BBD37}" destId="{5EC66E7E-310B-4D46-B68B-03E4394E990F}" srcOrd="1" destOrd="0" presId="urn:microsoft.com/office/officeart/2005/8/layout/chevron2"/>
    <dgm:cxn modelId="{561D6E65-EAE3-4117-86E0-B5AAE0F77026}" type="presParOf" srcId="{1D2B7855-7865-4717-BDEC-BA7D759A1775}" destId="{1DC152DD-DB00-475F-BBE7-7B1F683688D1}" srcOrd="7" destOrd="0" presId="urn:microsoft.com/office/officeart/2005/8/layout/chevron2"/>
    <dgm:cxn modelId="{373850B4-185F-4147-8FEE-5972DA33CF10}" type="presParOf" srcId="{1D2B7855-7865-4717-BDEC-BA7D759A1775}" destId="{8D291E5B-698D-4030-8F56-C0C039BA47F9}" srcOrd="8" destOrd="0" presId="urn:microsoft.com/office/officeart/2005/8/layout/chevron2"/>
    <dgm:cxn modelId="{D3DFC7E0-511A-4A26-B355-C8D0E52E7F23}" type="presParOf" srcId="{8D291E5B-698D-4030-8F56-C0C039BA47F9}" destId="{C8306769-4303-48AF-815A-24E6186B11B1}" srcOrd="0" destOrd="0" presId="urn:microsoft.com/office/officeart/2005/8/layout/chevron2"/>
    <dgm:cxn modelId="{3C4D075E-0F66-4EF5-AE41-38A949C8702A}" type="presParOf" srcId="{8D291E5B-698D-4030-8F56-C0C039BA47F9}" destId="{42AF0750-A695-41F6-A24D-696F96B659EF}" srcOrd="1" destOrd="0" presId="urn:microsoft.com/office/officeart/2005/8/layout/chevron2"/>
    <dgm:cxn modelId="{98BC928E-A8AC-4679-837E-C090B4B87789}" type="presParOf" srcId="{1D2B7855-7865-4717-BDEC-BA7D759A1775}" destId="{ED586907-6347-424D-9F5D-820BBCC9644E}" srcOrd="9" destOrd="0" presId="urn:microsoft.com/office/officeart/2005/8/layout/chevron2"/>
    <dgm:cxn modelId="{851ED4D1-365A-4723-AEA2-3D7D79A72BE3}" type="presParOf" srcId="{1D2B7855-7865-4717-BDEC-BA7D759A1775}" destId="{FD2BAF57-A528-43C9-AE22-572A049116CD}" srcOrd="10" destOrd="0" presId="urn:microsoft.com/office/officeart/2005/8/layout/chevron2"/>
    <dgm:cxn modelId="{93B88CFE-B680-4CD6-B7D2-A1CC7953CCFD}" type="presParOf" srcId="{FD2BAF57-A528-43C9-AE22-572A049116CD}" destId="{09C2A08C-9F7C-456F-93EA-62CCBB7E0342}" srcOrd="0" destOrd="0" presId="urn:microsoft.com/office/officeart/2005/8/layout/chevron2"/>
    <dgm:cxn modelId="{40811CFC-5736-4E5E-AFFC-5E59D81ACF91}" type="presParOf" srcId="{FD2BAF57-A528-43C9-AE22-572A049116CD}" destId="{FEFA7A05-F076-40C7-9B01-96941BBBB772}" srcOrd="1" destOrd="0" presId="urn:microsoft.com/office/officeart/2005/8/layout/chevron2"/>
    <dgm:cxn modelId="{AD825036-5F5F-413F-B843-F2AA46D33FA1}" type="presParOf" srcId="{1D2B7855-7865-4717-BDEC-BA7D759A1775}" destId="{55BC9B72-AC7F-477A-B300-1FAEDA6B5611}" srcOrd="11" destOrd="0" presId="urn:microsoft.com/office/officeart/2005/8/layout/chevron2"/>
    <dgm:cxn modelId="{336C3117-5130-4267-A7C6-5FB1ECD1F4F8}" type="presParOf" srcId="{1D2B7855-7865-4717-BDEC-BA7D759A1775}" destId="{A0495C49-5E58-4BF7-A884-08E57E834F03}" srcOrd="12" destOrd="0" presId="urn:microsoft.com/office/officeart/2005/8/layout/chevron2"/>
    <dgm:cxn modelId="{E6B74FDC-6186-467D-80E4-BDF6C06FD260}" type="presParOf" srcId="{A0495C49-5E58-4BF7-A884-08E57E834F03}" destId="{B0D15E94-D5F8-48E4-B664-B8775A2D3EC2}" srcOrd="0" destOrd="0" presId="urn:microsoft.com/office/officeart/2005/8/layout/chevron2"/>
    <dgm:cxn modelId="{9CEBF1CD-328A-4952-B0DE-5B20EA5CCBB5}" type="presParOf" srcId="{A0495C49-5E58-4BF7-A884-08E57E834F03}" destId="{1B750526-8DBA-4FBF-B094-62CC514592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77FD5-C5EB-4B1D-A7F8-89A163B04A1F}">
      <dsp:nvSpPr>
        <dsp:cNvPr id="0" name=""/>
        <dsp:cNvSpPr/>
      </dsp:nvSpPr>
      <dsp:spPr>
        <a:xfrm rot="5400000">
          <a:off x="-96621" y="97231"/>
          <a:ext cx="644143" cy="450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Week 1</a:t>
          </a:r>
          <a:endParaRPr lang="x-none" sz="1000" kern="1200" dirty="0"/>
        </a:p>
      </dsp:txBody>
      <dsp:txXfrm rot="-5400000">
        <a:off x="1" y="226059"/>
        <a:ext cx="450900" cy="193243"/>
      </dsp:txXfrm>
    </dsp:sp>
    <dsp:sp modelId="{9C091BD7-0B8A-429F-9E26-EBEFCABEC360}">
      <dsp:nvSpPr>
        <dsp:cNvPr id="0" name=""/>
        <dsp:cNvSpPr/>
      </dsp:nvSpPr>
      <dsp:spPr>
        <a:xfrm rot="5400000">
          <a:off x="4138047" y="-3686536"/>
          <a:ext cx="418693" cy="7792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/>
            <a:t>Code design: </a:t>
          </a:r>
          <a:r>
            <a:rPr lang="de-DE" sz="1200" kern="1200" dirty="0" err="1"/>
            <a:t>classes</a:t>
          </a:r>
          <a:r>
            <a:rPr lang="de-DE" sz="1200" kern="1200" dirty="0"/>
            <a:t> and </a:t>
          </a:r>
          <a:r>
            <a:rPr lang="de-DE" sz="1200" kern="1200" dirty="0" err="1"/>
            <a:t>functions</a:t>
          </a:r>
          <a:r>
            <a:rPr lang="de-DE" sz="1200" kern="1200" dirty="0"/>
            <a:t> =&gt; </a:t>
          </a:r>
          <a:r>
            <a:rPr lang="de-DE" sz="1200" kern="1200" dirty="0" err="1"/>
            <a:t>diagram</a:t>
          </a:r>
          <a:endParaRPr lang="x-none" sz="1200" kern="1200" dirty="0"/>
        </a:p>
      </dsp:txBody>
      <dsp:txXfrm rot="-5400000">
        <a:off x="450901" y="21049"/>
        <a:ext cx="7772547" cy="377815"/>
      </dsp:txXfrm>
    </dsp:sp>
    <dsp:sp modelId="{ED74D17C-4C38-4B19-A32C-83584370BC8D}">
      <dsp:nvSpPr>
        <dsp:cNvPr id="0" name=""/>
        <dsp:cNvSpPr/>
      </dsp:nvSpPr>
      <dsp:spPr>
        <a:xfrm rot="5400000">
          <a:off x="-96621" y="654928"/>
          <a:ext cx="644143" cy="450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Week 2</a:t>
          </a:r>
          <a:endParaRPr lang="x-none" sz="1000" kern="1200" dirty="0"/>
        </a:p>
      </dsp:txBody>
      <dsp:txXfrm rot="-5400000">
        <a:off x="1" y="783756"/>
        <a:ext cx="450900" cy="193243"/>
      </dsp:txXfrm>
    </dsp:sp>
    <dsp:sp modelId="{11CE23A6-ED7A-4FC0-8D3B-6745A4F47170}">
      <dsp:nvSpPr>
        <dsp:cNvPr id="0" name=""/>
        <dsp:cNvSpPr/>
      </dsp:nvSpPr>
      <dsp:spPr>
        <a:xfrm rot="5400000">
          <a:off x="4138047" y="-3128840"/>
          <a:ext cx="418693" cy="7792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/>
            <a:t>Fundamental and optional </a:t>
          </a:r>
          <a:r>
            <a:rPr lang="de-DE" sz="1200" kern="1200" dirty="0" err="1"/>
            <a:t>components</a:t>
          </a:r>
          <a:endParaRPr lang="x-none" sz="1200" kern="1200" dirty="0"/>
        </a:p>
      </dsp:txBody>
      <dsp:txXfrm rot="-5400000">
        <a:off x="450901" y="578745"/>
        <a:ext cx="7772547" cy="377815"/>
      </dsp:txXfrm>
    </dsp:sp>
    <dsp:sp modelId="{DCAE814F-1F3C-41E3-9CD9-3C0CFA9A3D93}">
      <dsp:nvSpPr>
        <dsp:cNvPr id="0" name=""/>
        <dsp:cNvSpPr/>
      </dsp:nvSpPr>
      <dsp:spPr>
        <a:xfrm rot="5400000">
          <a:off x="-96621" y="1212625"/>
          <a:ext cx="644143" cy="450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Week 3</a:t>
          </a:r>
          <a:endParaRPr lang="x-none" sz="1000" kern="1200" dirty="0"/>
        </a:p>
      </dsp:txBody>
      <dsp:txXfrm rot="-5400000">
        <a:off x="1" y="1341453"/>
        <a:ext cx="450900" cy="193243"/>
      </dsp:txXfrm>
    </dsp:sp>
    <dsp:sp modelId="{1041BBDB-1B19-4D22-8E7C-41E0E21EEA29}">
      <dsp:nvSpPr>
        <dsp:cNvPr id="0" name=""/>
        <dsp:cNvSpPr/>
      </dsp:nvSpPr>
      <dsp:spPr>
        <a:xfrm rot="5400000">
          <a:off x="4138047" y="-2571143"/>
          <a:ext cx="418693" cy="7792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/>
            <a:t>Write Classes + Main </a:t>
          </a:r>
          <a:r>
            <a:rPr lang="de-DE" sz="1200" kern="1200" dirty="0" err="1"/>
            <a:t>Script</a:t>
          </a:r>
          <a:endParaRPr lang="x-none" sz="1200" kern="1200" dirty="0"/>
        </a:p>
      </dsp:txBody>
      <dsp:txXfrm rot="-5400000">
        <a:off x="450901" y="1136442"/>
        <a:ext cx="7772547" cy="377815"/>
      </dsp:txXfrm>
    </dsp:sp>
    <dsp:sp modelId="{A5B56CFB-48B4-422F-B3D8-619CDC977282}">
      <dsp:nvSpPr>
        <dsp:cNvPr id="0" name=""/>
        <dsp:cNvSpPr/>
      </dsp:nvSpPr>
      <dsp:spPr>
        <a:xfrm rot="5400000">
          <a:off x="-96621" y="1770321"/>
          <a:ext cx="644143" cy="450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Week 4</a:t>
          </a:r>
          <a:endParaRPr lang="x-none" sz="1000" kern="1200" dirty="0"/>
        </a:p>
      </dsp:txBody>
      <dsp:txXfrm rot="-5400000">
        <a:off x="1" y="1899149"/>
        <a:ext cx="450900" cy="193243"/>
      </dsp:txXfrm>
    </dsp:sp>
    <dsp:sp modelId="{5EC66E7E-310B-4D46-B68B-03E4394E990F}">
      <dsp:nvSpPr>
        <dsp:cNvPr id="0" name=""/>
        <dsp:cNvSpPr/>
      </dsp:nvSpPr>
      <dsp:spPr>
        <a:xfrm rot="5400000">
          <a:off x="4138047" y="-2013446"/>
          <a:ext cx="418693" cy="7792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/>
            <a:t>Problems, Questions</a:t>
          </a:r>
          <a:endParaRPr lang="x-non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err="1"/>
            <a:t>Prepare</a:t>
          </a:r>
          <a:r>
            <a:rPr lang="de-DE" sz="1200" kern="1200" dirty="0"/>
            <a:t> </a:t>
          </a:r>
          <a:r>
            <a:rPr lang="de-DE" sz="1200" kern="1200" dirty="0" err="1"/>
            <a:t>presentation</a:t>
          </a:r>
          <a:endParaRPr lang="x-none" sz="1200" kern="1200" dirty="0"/>
        </a:p>
      </dsp:txBody>
      <dsp:txXfrm rot="-5400000">
        <a:off x="450901" y="1694139"/>
        <a:ext cx="7772547" cy="377815"/>
      </dsp:txXfrm>
    </dsp:sp>
    <dsp:sp modelId="{C8306769-4303-48AF-815A-24E6186B11B1}">
      <dsp:nvSpPr>
        <dsp:cNvPr id="0" name=""/>
        <dsp:cNvSpPr/>
      </dsp:nvSpPr>
      <dsp:spPr>
        <a:xfrm rot="5400000">
          <a:off x="-96621" y="2328018"/>
          <a:ext cx="644143" cy="450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Week 5</a:t>
          </a:r>
          <a:endParaRPr lang="x-none" sz="1000" kern="1200" dirty="0"/>
        </a:p>
      </dsp:txBody>
      <dsp:txXfrm rot="-5400000">
        <a:off x="1" y="2456846"/>
        <a:ext cx="450900" cy="193243"/>
      </dsp:txXfrm>
    </dsp:sp>
    <dsp:sp modelId="{42AF0750-A695-41F6-A24D-696F96B659EF}">
      <dsp:nvSpPr>
        <dsp:cNvPr id="0" name=""/>
        <dsp:cNvSpPr/>
      </dsp:nvSpPr>
      <dsp:spPr>
        <a:xfrm rot="5400000">
          <a:off x="4138047" y="-1455749"/>
          <a:ext cx="418693" cy="7792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>
              <a:solidFill>
                <a:srgbClr val="A50021"/>
              </a:solidFill>
            </a:rPr>
            <a:t>10th Feb</a:t>
          </a:r>
          <a:r>
            <a:rPr lang="de-DE" sz="1200" kern="1200" dirty="0"/>
            <a:t>: </a:t>
          </a:r>
          <a:r>
            <a:rPr lang="de-DE" sz="1200" kern="1200" dirty="0" err="1"/>
            <a:t>Detailed</a:t>
          </a:r>
          <a:r>
            <a:rPr lang="de-DE" sz="1200" kern="1200" dirty="0"/>
            <a:t> </a:t>
          </a:r>
          <a:r>
            <a:rPr lang="de-DE" sz="1200" kern="1200" dirty="0" err="1"/>
            <a:t>project</a:t>
          </a:r>
          <a:r>
            <a:rPr lang="de-DE" sz="1200" kern="1200" dirty="0"/>
            <a:t> plan </a:t>
          </a:r>
          <a:r>
            <a:rPr lang="de-DE" sz="1200" kern="1200" dirty="0" err="1"/>
            <a:t>presentation</a:t>
          </a:r>
          <a:endParaRPr lang="x-none" sz="1200" kern="1200" dirty="0"/>
        </a:p>
      </dsp:txBody>
      <dsp:txXfrm rot="-5400000">
        <a:off x="450901" y="2251836"/>
        <a:ext cx="7772547" cy="377815"/>
      </dsp:txXfrm>
    </dsp:sp>
    <dsp:sp modelId="{09C2A08C-9F7C-456F-93EA-62CCBB7E0342}">
      <dsp:nvSpPr>
        <dsp:cNvPr id="0" name=""/>
        <dsp:cNvSpPr/>
      </dsp:nvSpPr>
      <dsp:spPr>
        <a:xfrm rot="5400000">
          <a:off x="-96621" y="2885715"/>
          <a:ext cx="644143" cy="450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Week 6</a:t>
          </a:r>
          <a:endParaRPr lang="x-none" sz="1000" kern="1200" dirty="0"/>
        </a:p>
      </dsp:txBody>
      <dsp:txXfrm rot="-5400000">
        <a:off x="1" y="3014543"/>
        <a:ext cx="450900" cy="193243"/>
      </dsp:txXfrm>
    </dsp:sp>
    <dsp:sp modelId="{FEFA7A05-F076-40C7-9B01-96941BBBB772}">
      <dsp:nvSpPr>
        <dsp:cNvPr id="0" name=""/>
        <dsp:cNvSpPr/>
      </dsp:nvSpPr>
      <dsp:spPr>
        <a:xfrm rot="5400000">
          <a:off x="4138047" y="-898052"/>
          <a:ext cx="418693" cy="7792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/>
            <a:t>Finish code + Readme</a:t>
          </a:r>
          <a:endParaRPr lang="x-none" sz="1200" kern="1200" dirty="0"/>
        </a:p>
      </dsp:txBody>
      <dsp:txXfrm rot="-5400000">
        <a:off x="450901" y="2809533"/>
        <a:ext cx="7772547" cy="377815"/>
      </dsp:txXfrm>
    </dsp:sp>
    <dsp:sp modelId="{B0D15E94-D5F8-48E4-B664-B8775A2D3EC2}">
      <dsp:nvSpPr>
        <dsp:cNvPr id="0" name=""/>
        <dsp:cNvSpPr/>
      </dsp:nvSpPr>
      <dsp:spPr>
        <a:xfrm rot="5400000">
          <a:off x="-96621" y="3443412"/>
          <a:ext cx="644143" cy="450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Week 7</a:t>
          </a:r>
          <a:endParaRPr lang="x-none" sz="1000" kern="1200" dirty="0"/>
        </a:p>
      </dsp:txBody>
      <dsp:txXfrm rot="-5400000">
        <a:off x="1" y="3572240"/>
        <a:ext cx="450900" cy="193243"/>
      </dsp:txXfrm>
    </dsp:sp>
    <dsp:sp modelId="{1B750526-8DBA-4FBF-B094-62CC5145921A}">
      <dsp:nvSpPr>
        <dsp:cNvPr id="0" name=""/>
        <dsp:cNvSpPr/>
      </dsp:nvSpPr>
      <dsp:spPr>
        <a:xfrm rot="5400000">
          <a:off x="4138047" y="-340356"/>
          <a:ext cx="418693" cy="77929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/>
            <a:t>Check, </a:t>
          </a:r>
          <a:r>
            <a:rPr lang="de-DE" sz="1200" kern="1200" dirty="0" err="1"/>
            <a:t>correct</a:t>
          </a:r>
          <a:r>
            <a:rPr lang="de-DE" sz="1200" kern="1200" dirty="0"/>
            <a:t> and </a:t>
          </a:r>
          <a:r>
            <a:rPr lang="de-DE" sz="1200" kern="1200" dirty="0" err="1"/>
            <a:t>improve</a:t>
          </a:r>
          <a:r>
            <a:rPr lang="de-DE" sz="1200" kern="1200" dirty="0"/>
            <a:t> code </a:t>
          </a:r>
          <a:endParaRPr lang="x-non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>
              <a:solidFill>
                <a:srgbClr val="A50021"/>
              </a:solidFill>
            </a:rPr>
            <a:t>28th Feb</a:t>
          </a:r>
          <a:r>
            <a:rPr lang="de-DE" sz="1200" kern="1200" dirty="0"/>
            <a:t>: Deadline</a:t>
          </a:r>
          <a:endParaRPr lang="x-none" sz="1200" kern="1200" dirty="0"/>
        </a:p>
      </dsp:txBody>
      <dsp:txXfrm rot="-5400000">
        <a:off x="450901" y="3367229"/>
        <a:ext cx="7772547" cy="377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5ED5F780-471C-4CCE-BB88-8634FF48E50C}" type="datetime1">
              <a:rPr lang="de-DE" sz="800" smtClean="0"/>
              <a:t>05.01.2021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C284191B-A352-458B-81F0-1FA2149F7941}" type="datetime1">
              <a:rPr lang="de-DE" smtClean="0"/>
              <a:t>05.01.2021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84191B-A352-458B-81F0-1FA2149F7941}" type="datetime1">
              <a:rPr lang="de-DE" smtClean="0"/>
              <a:t>05.01.2021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3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84191B-A352-458B-81F0-1FA2149F7941}" type="datetime1">
              <a:rPr lang="de-DE" smtClean="0"/>
              <a:t>05.01.2021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84191B-A352-458B-81F0-1FA2149F7941}" type="datetime1">
              <a:rPr lang="de-DE" smtClean="0"/>
              <a:t>05.01.2021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9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8916216-B032-4200-99C8-5BA3A21F8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72007CB-CD36-48DD-9918-1BFC87D15E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xmlns="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xmlns="" id="{15285CE5-013A-4554-99D3-E6E1B7530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0B21D629-C43C-4D84-9C1B-3D969EC17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6086A93-C998-4DD4-907D-8C07509ABF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22A565F-39ED-4357-84FF-EA09854AF2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xmlns="" id="{E5BB86C6-1C9A-466D-9CE1-51ACECEC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xmlns="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xmlns="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26C1CE2-380C-47E9-8B35-F134CD44F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F59A20B-DB44-4B88-8F73-16D397003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32D1C785-1D2F-41C8-A2D0-E08EFC8175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E90AF344-C881-4077-8537-07C2F8DC9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5369630-FBC8-4C3D-BCE7-36D2FE5C73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8CFDF553-C627-44C0-80CA-525DD4D48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xmlns="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525B685E-EB8C-4F4E-80A6-C9FD90B4C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F0794A1E-3BA0-4D9C-A222-8EBDB4DA20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03483C74-DCE9-454D-9C95-024DD98FA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xmlns="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5B32AC5-E9DE-4649-B1AC-9A62A340C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85FC210-A7D0-48A0-965B-FED973105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94CA4BF4-EDC6-4CFF-AE4B-CB671709F9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xmlns="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9E3799E2-3C23-4EE3-8932-7D8BEC42B9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AAF8D85-2BDA-4B6B-9739-948CC7B45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9B14986-AEF7-4911-8AC9-241E2F8532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24AC54E-2FE8-44FD-8448-789AC527C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D788027-74D9-4A2C-99EF-860F4806E5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1E67A0A4-F964-4E95-B836-83B9DA5148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xmlns="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7891870-DFB4-45E6-9383-4A10E76B3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5B04DB42-8004-4EC2-BA6C-C35BBD8F5F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2AC375FE-0D6A-422E-9BA2-D4859CDA89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xmlns="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xmlns="" id="{0CCFCC13-9E94-4A8E-927E-B90EB9693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xmlns="" id="{34D29721-8BC0-4D90-A4F3-75A72451E9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xmlns="" id="{01CD30C1-0EF4-4BAD-97BF-FFFDBEF2C1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5737E52-6A3C-46DC-946E-C8C9351FA4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045F5D0-F689-442E-B9D8-1F4BAD70A0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FA0B96AE-C8F3-44FA-AE7D-D6C0869914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8916216-B032-4200-99C8-5BA3A21F8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72007CB-CD36-48DD-9918-1BFC87D15E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xmlns="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xmlns="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xmlns="" id="{8148DC21-4CB2-4171-8B0E-7865619CB5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xmlns="" id="{515DA547-D380-4DDE-8F77-C8902B702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xmlns="" id="{27A38D11-8E8E-44F4-9460-58E87F53EF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xmlns="" id="{F9D0B43C-E1CE-4C97-B82A-2D4CC82B3C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59D2061A-F7B9-4066-8B32-A1C3482EF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03FA1FEC-5452-4CA7-AC29-AAC289A6BF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2FF134CF-6C49-4AA3-AF75-2A80F4C02F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xmlns="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5C91D90-14FB-4048-90C7-46ECAAC1A8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76EB3F55-4D9D-4868-AB1E-72DEFF732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3F23070B-2BFB-4265-B171-72C9AFED1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EB4CBF2-CB08-4260-9880-58E2CB813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06F32DB-70F8-46A0-9893-754D621F6E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E68AB4C-9B2E-45E8-ADE4-94712E4C94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6A65769C-F1B2-46A8-BE29-7BDA292637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D336D8DB-9367-4FF1-A5AE-E9BB1F8D03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xmlns="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xmlns="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xmlns="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xmlns="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xmlns="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xmlns="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xmlns="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xmlns="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xmlns="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xmlns="" id="{FB752999-B480-46AD-86AB-B98CEC6268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EA94CF37-DF83-4EB6-B7FC-3A54F0E0C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xmlns="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xmlns="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xmlns="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xmlns="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xmlns="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xmlns="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xmlns="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xmlns="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xmlns="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xmlns="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81775667-CF64-48AD-BB4D-F55AF1DD9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xmlns="" id="{CCC87B1C-0FE3-4333-ACA0-A95E3356614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xmlns="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xmlns="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xmlns="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 defTabSz="538163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xmlns="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xmlns="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xmlns="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xmlns="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xmlns="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xmlns="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E346FCD1-C77C-481D-AFE7-B381E78524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xmlns="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xmlns="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xmlns="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xmlns="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xmlns="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8163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xmlns="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xmlns="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xmlns="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xmlns="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xmlns="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xmlns="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8916216-B032-4200-99C8-5BA3A21F8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72007CB-CD36-48DD-9918-1BFC87D15E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xmlns="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CA70C5C8-1CB6-4CC4-A9D8-081FC52E5A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xmlns="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xmlns="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30BE638A-719E-41CB-B435-44353E5553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xmlns="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xmlns="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xmlns="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24A6A03-5D2E-417E-9A62-737D1DBC92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0427F68-7D65-4111-9D28-F407D044A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BC2B8577-8AB8-42B5-8BA8-1751A41224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xmlns="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xmlns="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DE35B32-06B2-48EF-A04A-BC3F5F4173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A40F854-10E0-4E29-BF41-53A0539FC5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575A3FC3-7E0C-4829-99EC-583BF5DA6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xmlns="" id="{989E6229-E650-4C0F-8141-1787714FD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xmlns="" id="{664C3FF2-2F83-439A-80B6-F556693554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66948DDA-21ED-4B27-B344-4D3B0634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Python </a:t>
            </a:r>
            <a:r>
              <a:rPr lang="de-DE" dirty="0" err="1">
                <a:solidFill>
                  <a:schemeClr val="tx1"/>
                </a:solidFill>
              </a:rPr>
              <a:t>Progamming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xmlns="" id="{4B82608E-673B-499C-A524-9329004DC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Exam</a:t>
            </a:r>
            <a:r>
              <a:rPr lang="de-DE" dirty="0">
                <a:solidFill>
                  <a:schemeClr val="tx1"/>
                </a:solidFill>
              </a:rPr>
              <a:t> Project: Snow Raster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7FF285E-2885-4162-AF23-262CA0331D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Theresa Blaich </a:t>
            </a:r>
          </a:p>
          <a:p>
            <a:pPr algn="ctr"/>
            <a:r>
              <a:rPr lang="de-DE" dirty="0"/>
              <a:t>Kilian </a:t>
            </a:r>
            <a:r>
              <a:rPr lang="de-DE" dirty="0" err="1"/>
              <a:t>Mouris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1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xmlns="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xmlns="" id="{EB120D2D-07BD-4168-8366-CAC30F512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of the RUSLE approach </a:t>
            </a:r>
            <a:r>
              <a:rPr lang="en-US" dirty="0" smtClean="0"/>
              <a:t>to estimate soil erosion by including the effects of snowfall and snowmelt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distinguish between precipitation in the form of </a:t>
            </a:r>
            <a:r>
              <a:rPr lang="en-US" dirty="0" smtClean="0"/>
              <a:t>rain (erosive) </a:t>
            </a:r>
            <a:r>
              <a:rPr lang="en-US" dirty="0"/>
              <a:t>or snow </a:t>
            </a:r>
            <a:r>
              <a:rPr lang="en-US" dirty="0" smtClean="0"/>
              <a:t>(non-erosive), </a:t>
            </a:r>
            <a:r>
              <a:rPr lang="en-US" i="1" dirty="0" smtClean="0">
                <a:solidFill>
                  <a:srgbClr val="00B050"/>
                </a:solidFill>
              </a:rPr>
              <a:t>already done</a:t>
            </a:r>
            <a:br>
              <a:rPr lang="en-US" i="1" dirty="0" smtClean="0">
                <a:solidFill>
                  <a:srgbClr val="00B050"/>
                </a:solidFill>
              </a:rPr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identify snow cover from satellite images, </a:t>
            </a:r>
            <a:r>
              <a:rPr lang="en-US" i="1" dirty="0">
                <a:solidFill>
                  <a:srgbClr val="00B050"/>
                </a:solidFill>
              </a:rPr>
              <a:t>already done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identify and include the erosive forces of subsequent snowmelt,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Project work</a:t>
            </a:r>
            <a:endParaRPr lang="de-DE" i="1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677461" y="2907518"/>
            <a:ext cx="1364456" cy="657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Snowfall (mm) per month</a:t>
            </a:r>
            <a:endParaRPr lang="en-US" sz="1400" dirty="0" smtClean="0"/>
          </a:p>
        </p:txBody>
      </p:sp>
      <p:sp>
        <p:nvSpPr>
          <p:cNvPr id="14" name="Ellipse 13"/>
          <p:cNvSpPr/>
          <p:nvPr/>
        </p:nvSpPr>
        <p:spPr>
          <a:xfrm>
            <a:off x="3695695" y="3320656"/>
            <a:ext cx="1385887" cy="72866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Project Code</a:t>
            </a:r>
            <a:endParaRPr lang="en-US" sz="1400" dirty="0" smtClean="0"/>
          </a:p>
        </p:txBody>
      </p:sp>
      <p:sp>
        <p:nvSpPr>
          <p:cNvPr id="15" name="Rechteck 14"/>
          <p:cNvSpPr/>
          <p:nvPr/>
        </p:nvSpPr>
        <p:spPr>
          <a:xfrm>
            <a:off x="677461" y="3805231"/>
            <a:ext cx="1364456" cy="657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Snow cover at the end of each month</a:t>
            </a:r>
            <a:endParaRPr lang="en-US" sz="1400" dirty="0" smtClean="0"/>
          </a:p>
        </p:txBody>
      </p:sp>
      <p:sp>
        <p:nvSpPr>
          <p:cNvPr id="16" name="Rechteck 15"/>
          <p:cNvSpPr/>
          <p:nvPr/>
        </p:nvSpPr>
        <p:spPr>
          <a:xfrm>
            <a:off x="7044923" y="2907518"/>
            <a:ext cx="1364456" cy="657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Snow at the end of each month (mm)</a:t>
            </a:r>
            <a:endParaRPr lang="en-US" sz="1400" dirty="0" smtClean="0"/>
          </a:p>
        </p:txBody>
      </p:sp>
      <p:sp>
        <p:nvSpPr>
          <p:cNvPr id="17" name="Rechteck 16"/>
          <p:cNvSpPr/>
          <p:nvPr/>
        </p:nvSpPr>
        <p:spPr>
          <a:xfrm>
            <a:off x="7044923" y="3805231"/>
            <a:ext cx="1364456" cy="657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Snowmelt per month (mm)</a:t>
            </a:r>
            <a:endParaRPr lang="en-US" sz="1400" dirty="0" smtClean="0"/>
          </a:p>
        </p:txBody>
      </p:sp>
      <p:cxnSp>
        <p:nvCxnSpPr>
          <p:cNvPr id="19" name="Gerade Verbindung mit Pfeil 18"/>
          <p:cNvCxnSpPr>
            <a:stCxn id="12" idx="3"/>
            <a:endCxn id="14" idx="1"/>
          </p:cNvCxnSpPr>
          <p:nvPr/>
        </p:nvCxnSpPr>
        <p:spPr>
          <a:xfrm>
            <a:off x="2041917" y="3236131"/>
            <a:ext cx="1856736" cy="1912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5" idx="3"/>
            <a:endCxn id="14" idx="3"/>
          </p:cNvCxnSpPr>
          <p:nvPr/>
        </p:nvCxnSpPr>
        <p:spPr>
          <a:xfrm flipV="1">
            <a:off x="2041917" y="3942608"/>
            <a:ext cx="1856736" cy="1912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4" idx="5"/>
            <a:endCxn id="17" idx="1"/>
          </p:cNvCxnSpPr>
          <p:nvPr/>
        </p:nvCxnSpPr>
        <p:spPr>
          <a:xfrm>
            <a:off x="4878624" y="3942608"/>
            <a:ext cx="2166299" cy="1912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4" idx="7"/>
            <a:endCxn id="16" idx="1"/>
          </p:cNvCxnSpPr>
          <p:nvPr/>
        </p:nvCxnSpPr>
        <p:spPr>
          <a:xfrm flipV="1">
            <a:off x="4878624" y="3236131"/>
            <a:ext cx="2166299" cy="1912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Calculations using December as an example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08/20/2020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University of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0" y="920731"/>
            <a:ext cx="1830068" cy="12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6" y="2160503"/>
            <a:ext cx="1761566" cy="124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feld 32"/>
          <p:cNvSpPr txBox="1"/>
          <p:nvPr/>
        </p:nvSpPr>
        <p:spPr>
          <a:xfrm>
            <a:off x="852513" y="983423"/>
            <a:ext cx="1660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Snow </a:t>
            </a:r>
            <a:r>
              <a:rPr lang="en-US" sz="1050" dirty="0"/>
              <a:t>e</a:t>
            </a:r>
            <a:r>
              <a:rPr lang="en-US" sz="1050" dirty="0" smtClean="0"/>
              <a:t>nd of </a:t>
            </a:r>
            <a:r>
              <a:rPr lang="en-US" sz="1050" dirty="0" smtClean="0"/>
              <a:t>November (mm)</a:t>
            </a:r>
            <a:endParaRPr lang="en-US" sz="1050" dirty="0"/>
          </a:p>
        </p:txBody>
      </p:sp>
      <p:sp>
        <p:nvSpPr>
          <p:cNvPr id="34" name="Textfeld 33"/>
          <p:cNvSpPr txBox="1"/>
          <p:nvPr/>
        </p:nvSpPr>
        <p:spPr>
          <a:xfrm>
            <a:off x="1035404" y="2167647"/>
            <a:ext cx="1294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New snow </a:t>
            </a:r>
            <a:r>
              <a:rPr lang="en-US" sz="1050" dirty="0" smtClean="0"/>
              <a:t>December (mm)</a:t>
            </a:r>
            <a:endParaRPr lang="en-US" sz="1050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1" y="1949172"/>
            <a:ext cx="373258" cy="32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lus 35"/>
          <p:cNvSpPr/>
          <p:nvPr/>
        </p:nvSpPr>
        <p:spPr>
          <a:xfrm>
            <a:off x="638567" y="1909573"/>
            <a:ext cx="381000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66" y="1545855"/>
            <a:ext cx="1698554" cy="124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2801622" y="1234586"/>
            <a:ext cx="1660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Total snow December </a:t>
            </a:r>
            <a:r>
              <a:rPr lang="en-US" sz="1050" dirty="0" smtClean="0"/>
              <a:t>(mm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39" name="Gleich 38"/>
          <p:cNvSpPr/>
          <p:nvPr/>
        </p:nvSpPr>
        <p:spPr>
          <a:xfrm>
            <a:off x="1935956" y="1915797"/>
            <a:ext cx="577174" cy="368552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0" name="Multiplizieren 39"/>
          <p:cNvSpPr/>
          <p:nvPr/>
        </p:nvSpPr>
        <p:spPr>
          <a:xfrm>
            <a:off x="4262419" y="1897184"/>
            <a:ext cx="457200" cy="4057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51" y="1478978"/>
            <a:ext cx="1717548" cy="124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5745662" y="1234586"/>
            <a:ext cx="1660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Snow cover end of December</a:t>
            </a:r>
            <a:endParaRPr lang="en-US" sz="1050" dirty="0"/>
          </a:p>
        </p:txBody>
      </p:sp>
      <p:sp>
        <p:nvSpPr>
          <p:cNvPr id="48" name="Gleich 47"/>
          <p:cNvSpPr/>
          <p:nvPr/>
        </p:nvSpPr>
        <p:spPr>
          <a:xfrm>
            <a:off x="6829105" y="1915797"/>
            <a:ext cx="577174" cy="368552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79" y="1478978"/>
            <a:ext cx="1622222" cy="124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7718520" y="1336440"/>
            <a:ext cx="1660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Snow (mm) end of  December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0882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 animBg="1"/>
      <p:bldP spid="38" grpId="0"/>
      <p:bldP spid="39" grpId="0" animBg="1"/>
      <p:bldP spid="40" grpId="0" animBg="1"/>
      <p:bldP spid="47" grpId="0"/>
      <p:bldP spid="48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F38C01C-D016-4FF7-B42A-3F1E5A14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&amp; </a:t>
            </a:r>
            <a:r>
              <a:rPr lang="de-DE" dirty="0" err="1"/>
              <a:t>Challenges</a:t>
            </a:r>
            <a:endParaRPr lang="x-non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F4B7BA7-D612-48BB-9C2C-B51B3C8CA7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B4ADFE-F84A-46FC-B223-0BC25218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D7DEE63-E85F-472C-A79A-A410131251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83C0FBE-BFA4-4210-B3E1-D2790C108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B6A2C50-3804-4ABD-89B4-036383811A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4480884-94A8-4A68-A60F-7FECFE1D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endParaRPr lang="x-non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9528155-6BC9-4438-B259-B5EA0AB3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872455"/>
            <a:ext cx="8243887" cy="3841929"/>
          </a:xfrm>
        </p:spPr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Create </a:t>
            </a:r>
            <a:r>
              <a:rPr lang="de-DE" dirty="0" err="1"/>
              <a:t>folders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/>
              <a:t>Load, </a:t>
            </a:r>
            <a:r>
              <a:rPr lang="de-DE" dirty="0" err="1"/>
              <a:t>read</a:t>
            </a:r>
            <a:r>
              <a:rPr lang="de-DE" dirty="0"/>
              <a:t> and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raster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sz="1200" dirty="0"/>
              <a:t>(</a:t>
            </a:r>
            <a:r>
              <a:rPr lang="de-DE" sz="1200" dirty="0" err="1"/>
              <a:t>transform</a:t>
            </a:r>
            <a:r>
              <a:rPr lang="de-DE" sz="1200" dirty="0"/>
              <a:t> Raster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arrays</a:t>
            </a:r>
            <a:r>
              <a:rPr lang="de-DE" sz="1200" dirty="0"/>
              <a:t>; save </a:t>
            </a:r>
            <a:r>
              <a:rPr lang="de-DE" sz="1200" dirty="0" err="1"/>
              <a:t>arrays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raster</a:t>
            </a:r>
            <a:r>
              <a:rPr lang="de-DE" sz="1200" dirty="0"/>
              <a:t>)</a:t>
            </a:r>
            <a:endParaRPr lang="de-DE" dirty="0"/>
          </a:p>
          <a:p>
            <a:r>
              <a:rPr lang="de-DE" dirty="0"/>
              <a:t>Class check </a:t>
            </a:r>
            <a:r>
              <a:rPr lang="de-DE" dirty="0" err="1"/>
              <a:t>functions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raster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</a:t>
            </a:r>
            <a:r>
              <a:rPr lang="de-DE" dirty="0" err="1"/>
              <a:t>equal</a:t>
            </a:r>
            <a:endParaRPr lang="de-DE" dirty="0"/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raster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Class Raster </a:t>
            </a:r>
            <a:r>
              <a:rPr lang="de-DE" dirty="0" err="1"/>
              <a:t>Calculations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Multiplying</a:t>
            </a:r>
            <a:r>
              <a:rPr lang="de-DE" dirty="0"/>
              <a:t> </a:t>
            </a:r>
            <a:r>
              <a:rPr lang="de-DE" dirty="0" err="1"/>
              <a:t>raster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snow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 and </a:t>
            </a:r>
            <a:r>
              <a:rPr lang="de-DE" dirty="0" err="1"/>
              <a:t>snowmelt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raster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snow</a:t>
            </a:r>
            <a:r>
              <a:rPr lang="de-DE" dirty="0"/>
              <a:t>)</a:t>
            </a:r>
          </a:p>
          <a:p>
            <a:pPr marL="176212" lvl="1" indent="0">
              <a:buNone/>
            </a:pPr>
            <a:r>
              <a:rPr lang="de-DE" dirty="0"/>
              <a:t>	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snowmelt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acts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erosive </a:t>
            </a:r>
            <a:r>
              <a:rPr lang="de-DE" dirty="0" err="1"/>
              <a:t>force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83B2D4A-FC88-48C7-BC69-F35F8CAD31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48A66440-368A-4039-985D-2DF5DB97B0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4EA6C2D-EE40-42B9-B214-992DCA33DA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xmlns="" id="{F980D5F1-48F8-4E0D-AE37-C4D107D3A27D}"/>
              </a:ext>
            </a:extLst>
          </p:cNvPr>
          <p:cNvSpPr/>
          <p:nvPr/>
        </p:nvSpPr>
        <p:spPr>
          <a:xfrm>
            <a:off x="692092" y="4374858"/>
            <a:ext cx="381700" cy="252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22412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774765-755A-474F-9543-BA456933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  <a:endParaRPr lang="x-non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xmlns="" id="{BCE2FE15-3F68-40D4-B0CA-FEBB0416F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768111"/>
              </p:ext>
            </p:extLst>
          </p:nvPr>
        </p:nvGraphicFramePr>
        <p:xfrm>
          <a:off x="468313" y="723331"/>
          <a:ext cx="8243887" cy="399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2DDF672-DADF-4065-8799-92B20688DC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9DD5B0B-4AF0-40C0-9528-4A9773BB6B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727AEF0-24F6-46BD-A767-80DAE42689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AA406E3-4254-49D6-B572-9AC7F61B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x-non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2617BAC-D774-4DF2-B035-6B681FC7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1008000"/>
            <a:ext cx="2625177" cy="370638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Kilian:</a:t>
            </a:r>
          </a:p>
          <a:p>
            <a:r>
              <a:rPr lang="de-DE" dirty="0"/>
              <a:t>Class Data Management</a:t>
            </a:r>
          </a:p>
          <a:p>
            <a:r>
              <a:rPr lang="de-DE" dirty="0"/>
              <a:t>Main </a:t>
            </a:r>
            <a:r>
              <a:rPr lang="de-DE" dirty="0" err="1"/>
              <a:t>Script</a:t>
            </a:r>
            <a:endParaRPr lang="de-DE" dirty="0"/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4679B42-B6F4-4FF5-9930-68259B3BF1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F6D5420F-CE11-41B3-B13F-326B04E909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A53D3BF-AC2F-43B8-96F6-4EADB6010A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xmlns="" id="{96C4C4AC-665E-4ABE-BC06-C9BF41B96D76}"/>
              </a:ext>
            </a:extLst>
          </p:cNvPr>
          <p:cNvSpPr txBox="1">
            <a:spLocks/>
          </p:cNvSpPr>
          <p:nvPr/>
        </p:nvSpPr>
        <p:spPr>
          <a:xfrm>
            <a:off x="3191044" y="1008000"/>
            <a:ext cx="262517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48" indent="-171448" algn="l" defTabSz="685793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0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0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18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29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3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28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24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2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Theresa:</a:t>
            </a:r>
          </a:p>
          <a:p>
            <a:r>
              <a:rPr lang="de-DE" dirty="0"/>
              <a:t>Class Raster </a:t>
            </a:r>
            <a:r>
              <a:rPr lang="de-DE" dirty="0" err="1"/>
              <a:t>Calculations</a:t>
            </a:r>
            <a:endParaRPr lang="de-DE" dirty="0"/>
          </a:p>
          <a:p>
            <a:r>
              <a:rPr lang="de-DE" dirty="0"/>
              <a:t>Class Check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xmlns="" id="{F032022B-B145-41E7-A667-0732AF36230A}"/>
              </a:ext>
            </a:extLst>
          </p:cNvPr>
          <p:cNvSpPr txBox="1">
            <a:spLocks/>
          </p:cNvSpPr>
          <p:nvPr/>
        </p:nvSpPr>
        <p:spPr>
          <a:xfrm>
            <a:off x="6061046" y="1008000"/>
            <a:ext cx="2477903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48" indent="-171448" algn="l" defTabSz="685793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0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0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18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29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3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28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24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2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/>
              <a:t>Together</a:t>
            </a:r>
            <a:r>
              <a:rPr lang="de-DE" b="1" dirty="0"/>
              <a:t>:</a:t>
            </a:r>
          </a:p>
          <a:p>
            <a:r>
              <a:rPr lang="de-DE" dirty="0"/>
              <a:t>Design code</a:t>
            </a:r>
          </a:p>
          <a:p>
            <a:r>
              <a:rPr lang="de-DE" dirty="0"/>
              <a:t>Readme	</a:t>
            </a:r>
          </a:p>
          <a:p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Check &amp; </a:t>
            </a:r>
            <a:r>
              <a:rPr lang="de-DE" dirty="0" err="1"/>
              <a:t>correct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825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ildplatzhalter 33">
            <a:extLst>
              <a:ext uri="{FF2B5EF4-FFF2-40B4-BE49-F238E27FC236}">
                <a16:creationId xmlns:a16="http://schemas.microsoft.com/office/drawing/2014/main" xmlns="" id="{B78DCF98-ED3F-40D4-90DA-221458EF84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xmlns="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xmlns="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74400" y="257175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xmlns="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xmlns="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74400" y="2803118"/>
            <a:ext cx="1745931" cy="245786"/>
          </a:xfrm>
        </p:spPr>
        <p:txBody>
          <a:bodyPr/>
          <a:lstStyle/>
          <a:p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xmlns="" id="{749AF92F-74E7-4967-873D-3010136A09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xmlns="" id="{724B4D00-FE3F-462E-BB95-4CC30BACB90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174401" y="3063790"/>
            <a:ext cx="364806" cy="238329"/>
          </a:xfrm>
        </p:spPr>
        <p:txBody>
          <a:bodyPr/>
          <a:lstStyle/>
          <a:p>
            <a:r>
              <a:rPr lang="de-DE" dirty="0"/>
              <a:t>www.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xmlns="" id="{A1F0591E-3BA2-4E47-8F55-EDEA54E2D8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xmlns="" id="{708B3E26-9925-4BF9-8FE0-0F2A1984231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xmlns="" id="{B3694E20-7FDA-46EE-BDF6-7A4567AAA6A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xmlns="" id="{EDDA513E-2DDE-4BD8-9FBB-02730A060A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08/20/2020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University of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76" y="971553"/>
            <a:ext cx="2329114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69" y="1921671"/>
            <a:ext cx="2369604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804" y="2878934"/>
            <a:ext cx="2290886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21" y="1925244"/>
            <a:ext cx="2369604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67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</Words>
  <Application>Microsoft Office PowerPoint</Application>
  <PresentationFormat>Bildschirmpräsentation (16:9)</PresentationFormat>
  <Paragraphs>98</Paragraphs>
  <Slides>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Uni_Stuttgart</vt:lpstr>
      <vt:lpstr>Python Progamming</vt:lpstr>
      <vt:lpstr>Project Idea</vt:lpstr>
      <vt:lpstr>Project Idea</vt:lpstr>
      <vt:lpstr>Problems &amp; Challenges</vt:lpstr>
      <vt:lpstr>Goal of the program</vt:lpstr>
      <vt:lpstr>Timeline</vt:lpstr>
      <vt:lpstr>Resource allocation</vt:lpstr>
      <vt:lpstr>PowerPoint-Präsentation</vt:lpstr>
      <vt:lpstr>Additional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2021-01-05T09:26:24Z</dcterms:modified>
</cp:coreProperties>
</file>