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9" r:id="rId7"/>
    <p:sldId id="263" r:id="rId8"/>
    <p:sldId id="262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Sprint 1 and 2 overview plus what I achieved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Demo</a:t>
          </a:r>
          <a:r>
            <a:rPr lang="en-US" baseline="0" dirty="0"/>
            <a:t> of final build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 and questions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Sprint 1 and 2 overview plus what I achieved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Demo</a:t>
          </a:r>
          <a:r>
            <a:rPr lang="en-US" sz="1500" kern="1200" baseline="0" dirty="0"/>
            <a:t> of final build</a:t>
          </a:r>
          <a:endParaRPr lang="en-US" sz="15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Conclusion and questions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5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Kevin MulraneyA00249365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524-2788-4B33-8AF9-9789D4DD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48676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IE" dirty="0"/>
              <a:t>Conclusion and final thoughts</a:t>
            </a:r>
          </a:p>
        </p:txBody>
      </p:sp>
    </p:spTree>
    <p:extLst>
      <p:ext uri="{BB962C8B-B14F-4D97-AF65-F5344CB8AC3E}">
        <p14:creationId xmlns:p14="http://schemas.microsoft.com/office/powerpoint/2010/main" val="44412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95D5-CF7D-416F-9226-38A3440B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6613-9C6D-40A3-8229-4EFA61C9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Core Parts:</a:t>
            </a:r>
          </a:p>
          <a:p>
            <a:r>
              <a:rPr lang="en-IE" dirty="0"/>
              <a:t>ESP price: 4.50 each </a:t>
            </a:r>
          </a:p>
          <a:p>
            <a:r>
              <a:rPr lang="en-IE" dirty="0"/>
              <a:t>HX711 Price: 7.50</a:t>
            </a:r>
          </a:p>
          <a:p>
            <a:r>
              <a:rPr lang="en-IE" b="1" dirty="0"/>
              <a:t>Core total: 12.00</a:t>
            </a:r>
          </a:p>
          <a:p>
            <a:endParaRPr lang="en-IE" dirty="0"/>
          </a:p>
          <a:p>
            <a:r>
              <a:rPr lang="en-IE" b="1" dirty="0"/>
              <a:t>Additional parts:</a:t>
            </a:r>
          </a:p>
          <a:p>
            <a:r>
              <a:rPr lang="en-IE" dirty="0"/>
              <a:t>Jumper cables price: 4.00</a:t>
            </a:r>
          </a:p>
          <a:p>
            <a:r>
              <a:rPr lang="en-IE" dirty="0"/>
              <a:t>Battery bank: 10.00</a:t>
            </a:r>
          </a:p>
          <a:p>
            <a:r>
              <a:rPr lang="en-IE" b="1" dirty="0"/>
              <a:t>Total cost: 26.00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551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03C6C-1E6C-4FF6-AF8E-3AFD3BF2C9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437102"/>
            <a:ext cx="7696201" cy="598379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19250-FBA2-4C9E-9945-5046B816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105" y="479071"/>
            <a:ext cx="3144774" cy="1645920"/>
          </a:xfrm>
        </p:spPr>
        <p:txBody>
          <a:bodyPr anchor="b">
            <a:normAutofit/>
          </a:bodyPr>
          <a:lstStyle/>
          <a:p>
            <a:r>
              <a:rPr lang="en-IE" dirty="0"/>
              <a:t>Accessibility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17F1798-857B-43C9-A2D5-AAA1EDA3F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Added APK as well as code for </a:t>
            </a:r>
            <a:r>
              <a:rPr lang="en-US" dirty="0" err="1"/>
              <a:t>additonlal</a:t>
            </a:r>
            <a:r>
              <a:rPr lang="en-US" dirty="0"/>
              <a:t> development or instant set 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9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5C18568-9762-4BFB-ABB9-BEECFF4E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Take a ways from project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F2511F-A3FC-4809-AA5B-DEC07223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en-US" dirty="0"/>
              <a:t>More experience with technologies I have used before</a:t>
            </a:r>
          </a:p>
          <a:p>
            <a:r>
              <a:rPr lang="en-US" dirty="0"/>
              <a:t>More experience with importing libraires or use into android </a:t>
            </a:r>
          </a:p>
          <a:p>
            <a:r>
              <a:rPr lang="en-US" dirty="0"/>
              <a:t>Additional experience with reading documentation to learn new skills </a:t>
            </a:r>
          </a:p>
        </p:txBody>
      </p:sp>
    </p:spTree>
    <p:extLst>
      <p:ext uri="{BB962C8B-B14F-4D97-AF65-F5344CB8AC3E}">
        <p14:creationId xmlns:p14="http://schemas.microsoft.com/office/powerpoint/2010/main" val="348326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47E9-1AE6-4CD4-AB51-91EA4C15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Thanks for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A400-A2D4-4105-8C7C-346BCA1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Any questions?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63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 of presentation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78979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0F6D-0E11-4ADC-8A45-92290209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87A2-9E8F-47A3-BF74-58885F24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Smart fridge convertor </a:t>
            </a:r>
          </a:p>
          <a:p>
            <a:r>
              <a:rPr lang="en-IE" dirty="0"/>
              <a:t>Low cost</a:t>
            </a:r>
          </a:p>
          <a:p>
            <a:r>
              <a:rPr lang="en-IE" dirty="0"/>
              <a:t>Easily accessible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173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C987-3223-4519-9BAF-901E5491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of build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79C43-EF16-4808-AB2E-FD5FF078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89" y="2103438"/>
            <a:ext cx="7642022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5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35F5-0630-4243-87F9-DF09C4AC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Sprint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C8DE1-0F9B-40ED-AC9A-5E1B386CD3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810" y="1820847"/>
            <a:ext cx="8278380" cy="1143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624D3-C418-4443-BBD3-D83F40D1F32A}"/>
              </a:ext>
            </a:extLst>
          </p:cNvPr>
          <p:cNvSpPr txBox="1"/>
          <p:nvPr/>
        </p:nvSpPr>
        <p:spPr>
          <a:xfrm>
            <a:off x="780176" y="3187817"/>
            <a:ext cx="10345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Focused on: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Getting the weight sensor to work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Getting MQTT up and running on the ESP 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Establishing a connection between ESP and App via broker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515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6AD71E-340D-4B7D-81C5-FA1593C66452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422388" y="237744"/>
            <a:ext cx="3308623" cy="638251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F0F642-2DB4-455D-AB8D-636BC92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700" dirty="0"/>
              <a:t>Sprint 1 additional notes and issues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E4AE827-C6A6-437B-897A-9D54BC0B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Constantly losing connection on the </a:t>
            </a:r>
            <a:r>
              <a:rPr lang="en-US" dirty="0" err="1"/>
              <a:t>emqx</a:t>
            </a:r>
            <a:r>
              <a:rPr lang="en-US" dirty="0"/>
              <a:t> broker </a:t>
            </a:r>
          </a:p>
          <a:p>
            <a:endParaRPr lang="en-US" dirty="0"/>
          </a:p>
          <a:p>
            <a:r>
              <a:rPr lang="en-US" dirty="0"/>
              <a:t>Switched to </a:t>
            </a:r>
            <a:r>
              <a:rPr lang="en-IE" dirty="0" err="1"/>
              <a:t>MaQiaTTo</a:t>
            </a:r>
            <a:r>
              <a:rPr lang="en-IE" dirty="0"/>
              <a:t> broker </a:t>
            </a:r>
          </a:p>
          <a:p>
            <a:endParaRPr lang="en-IE" dirty="0"/>
          </a:p>
          <a:p>
            <a:r>
              <a:rPr lang="en-IE" dirty="0"/>
              <a:t>Issue came back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3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96643B5-1C7C-46CB-A98C-4C78ECF6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FAB267-7606-46A8-99A4-933B509B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47054"/>
            <a:ext cx="10058400" cy="2705690"/>
          </a:xfrm>
        </p:spPr>
        <p:txBody>
          <a:bodyPr/>
          <a:lstStyle/>
          <a:p>
            <a:r>
              <a:rPr lang="en-US" dirty="0"/>
              <a:t>Focused 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Handling of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UI design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store data and support multiple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add and remove items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Added a way of categorizing the data via barcode scanner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A4AEA-BA56-40E3-A92F-F1A1A78A1D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810139"/>
            <a:ext cx="9355493" cy="12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4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B9F4-0BAA-48B1-9592-D091A10F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700"/>
              <a:t>Sprint 2 additional notes and issues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BBECA5E-5B49-494A-8D3C-F8D49D4B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Didn’t get to implement additional sensors in time so had to omit them </a:t>
            </a:r>
          </a:p>
          <a:p>
            <a:endParaRPr lang="en-US" dirty="0"/>
          </a:p>
          <a:p>
            <a:r>
              <a:rPr lang="en-US" dirty="0"/>
              <a:t>Logic for weight sensor and firebase functionality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2521A-E239-4C99-BB2B-E4867655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12" y="0"/>
            <a:ext cx="5575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0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E2C2981-B369-4A71-A770-3C737962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Demo of final build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BF649C4-B183-48A6-AE2C-75AB4E564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Barcode section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721BC-080F-445C-9641-C511DD578FC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68467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{D6862299-68CE-4D1F-9273-707A9EA3C5D5}tf78438558_win32</Template>
  <TotalTime>136</TotalTime>
  <Words>239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SavonVTI</vt:lpstr>
      <vt:lpstr>Final presentation</vt:lpstr>
      <vt:lpstr>Overview of presentation</vt:lpstr>
      <vt:lpstr>What is it?</vt:lpstr>
      <vt:lpstr>Overview of build</vt:lpstr>
      <vt:lpstr>Sprint 1</vt:lpstr>
      <vt:lpstr>Sprint 1 additional notes and issues</vt:lpstr>
      <vt:lpstr>Sprint 2</vt:lpstr>
      <vt:lpstr>Sprint 2 additional notes and issues</vt:lpstr>
      <vt:lpstr>Demo of final build</vt:lpstr>
      <vt:lpstr>Conclusion and final thoughts</vt:lpstr>
      <vt:lpstr>Price</vt:lpstr>
      <vt:lpstr>Accessibility</vt:lpstr>
      <vt:lpstr>Take a ways from project 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Kevin Mulraney</dc:creator>
  <cp:lastModifiedBy>Kevin Mulraney</cp:lastModifiedBy>
  <cp:revision>12</cp:revision>
  <dcterms:created xsi:type="dcterms:W3CDTF">2021-05-10T12:25:16Z</dcterms:created>
  <dcterms:modified xsi:type="dcterms:W3CDTF">2021-05-16T15:37:41Z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