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98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98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469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32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204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521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8031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71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10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37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3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328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855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5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264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132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0768D5-9EDA-4719-A594-E0BF292DBDC1}" type="datetimeFigureOut">
              <a:rPr lang="en-IE" smtClean="0"/>
              <a:t>30/10/2020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58B0F4-167A-4B4E-A100-94EC7BBE02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95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FA9-C2C2-4E17-A231-C31B3BE33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Smart Fridge converter </a:t>
            </a:r>
            <a:br>
              <a:rPr lang="en-IE" dirty="0"/>
            </a:br>
            <a:r>
              <a:rPr lang="en-IE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F115-7C47-485B-AE74-C95AE2226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A00249365</a:t>
            </a:r>
          </a:p>
        </p:txBody>
      </p:sp>
    </p:spTree>
    <p:extLst>
      <p:ext uri="{BB962C8B-B14F-4D97-AF65-F5344CB8AC3E}">
        <p14:creationId xmlns:p14="http://schemas.microsoft.com/office/powerpoint/2010/main" val="232031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4D6-CA0A-4364-AE41-CA483AB0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Feedback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14AE-1142-42CA-B55C-F20B8FCA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27307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E17C-807F-435E-8DE7-94CB53CA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1CFC-35D3-44C2-B9BC-FDA70E49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Push towards smart homes </a:t>
            </a:r>
          </a:p>
          <a:p>
            <a:r>
              <a:rPr lang="en-IE" dirty="0">
                <a:solidFill>
                  <a:schemeClr val="bg1"/>
                </a:solidFill>
              </a:rPr>
              <a:t>Cost(many expensive house items becoming even more so with smart functionality)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3214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AC0C-B9E8-454C-8FA9-9A78AC4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9985-06ED-4BBA-9A1B-6AC9E28E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Chose a device </a:t>
            </a:r>
          </a:p>
          <a:p>
            <a:r>
              <a:rPr lang="en-IE" dirty="0"/>
              <a:t>Mock up a cost effective way of converting a non smart version of the product</a:t>
            </a:r>
          </a:p>
          <a:p>
            <a:r>
              <a:rPr lang="en-IE" dirty="0"/>
              <a:t>Easily put together and accessible</a:t>
            </a:r>
          </a:p>
        </p:txBody>
      </p:sp>
    </p:spTree>
    <p:extLst>
      <p:ext uri="{BB962C8B-B14F-4D97-AF65-F5344CB8AC3E}">
        <p14:creationId xmlns:p14="http://schemas.microsoft.com/office/powerpoint/2010/main" val="120989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9CE4-3466-4FD9-9386-C34D56D3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Primary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A010-BD33-4B00-80D3-568524B4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sensors to track the contents of the fridge </a:t>
            </a:r>
          </a:p>
          <a:p>
            <a:r>
              <a:rPr lang="en-IE" dirty="0"/>
              <a:t>Allow the contents to be viewed and manged though an app </a:t>
            </a:r>
          </a:p>
          <a:p>
            <a:r>
              <a:rPr lang="en-IE" dirty="0"/>
              <a:t>Implementation of  wireless sensors to minimize size and setup</a:t>
            </a:r>
          </a:p>
        </p:txBody>
      </p:sp>
    </p:spTree>
    <p:extLst>
      <p:ext uri="{BB962C8B-B14F-4D97-AF65-F5344CB8AC3E}">
        <p14:creationId xmlns:p14="http://schemas.microsoft.com/office/powerpoint/2010/main" val="4602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10C0-DCF6-4156-BC24-F461B5CE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Secondary aims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AE97-DA81-4B31-9F84-97C797F4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Mainly app functionality </a:t>
            </a:r>
          </a:p>
          <a:p>
            <a:r>
              <a:rPr lang="en-IE" dirty="0"/>
              <a:t>Barcode scanner </a:t>
            </a:r>
          </a:p>
          <a:p>
            <a:r>
              <a:rPr lang="en-IE" dirty="0"/>
              <a:t>Shopping list </a:t>
            </a:r>
          </a:p>
          <a:p>
            <a:r>
              <a:rPr lang="en-IE" dirty="0"/>
              <a:t>Recommend when to restock </a:t>
            </a:r>
          </a:p>
        </p:txBody>
      </p:sp>
    </p:spTree>
    <p:extLst>
      <p:ext uri="{BB962C8B-B14F-4D97-AF65-F5344CB8AC3E}">
        <p14:creationId xmlns:p14="http://schemas.microsoft.com/office/powerpoint/2010/main" val="17720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4B8B-F45A-491A-A3BC-29BBF66C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7B68-88BB-4E65-9400-52DC5803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Software/Hardware: Digital Load Cell Weight Sensor HX711, raspberry pi, ESP and Arduino </a:t>
            </a:r>
          </a:p>
          <a:p>
            <a:r>
              <a:rPr lang="en-IE" dirty="0"/>
              <a:t>Cloud/SDK: python, java, android studio</a:t>
            </a:r>
          </a:p>
          <a:p>
            <a:r>
              <a:rPr lang="en-IE" dirty="0"/>
              <a:t>Currently searching for alternatives as well</a:t>
            </a:r>
          </a:p>
        </p:txBody>
      </p:sp>
    </p:spTree>
    <p:extLst>
      <p:ext uri="{BB962C8B-B14F-4D97-AF65-F5344CB8AC3E}">
        <p14:creationId xmlns:p14="http://schemas.microsoft.com/office/powerpoint/2010/main" val="131844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98EB-2307-4326-911E-08F55FB8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C920-152C-4CA2-8785-31C278FF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program that will run locally on the sensors </a:t>
            </a:r>
          </a:p>
          <a:p>
            <a:r>
              <a:rPr lang="en-IE" dirty="0"/>
              <a:t>An app that will allow for set up</a:t>
            </a:r>
          </a:p>
        </p:txBody>
      </p:sp>
    </p:spTree>
    <p:extLst>
      <p:ext uri="{BB962C8B-B14F-4D97-AF65-F5344CB8AC3E}">
        <p14:creationId xmlns:p14="http://schemas.microsoft.com/office/powerpoint/2010/main" val="41806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7095-04A2-4F15-BC9B-B66CB830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1F8E-9267-4A33-A02E-F87C0DEC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Diy</a:t>
            </a:r>
            <a:r>
              <a:rPr lang="en-IE" dirty="0"/>
              <a:t> options available mostly modular</a:t>
            </a:r>
          </a:p>
          <a:p>
            <a:r>
              <a:rPr lang="en-IE" dirty="0"/>
              <a:t>Price of standard smart fridge 1500-4000  </a:t>
            </a:r>
          </a:p>
        </p:txBody>
      </p:sp>
    </p:spTree>
    <p:extLst>
      <p:ext uri="{BB962C8B-B14F-4D97-AF65-F5344CB8AC3E}">
        <p14:creationId xmlns:p14="http://schemas.microsoft.com/office/powerpoint/2010/main" val="25383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C14C-9475-42C1-90ED-30FB6063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E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A682-448B-4AF5-890A-AD5D328D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E" dirty="0"/>
              <a:t>Weight sensors and basic app functionality – semester 1</a:t>
            </a:r>
          </a:p>
          <a:p>
            <a:r>
              <a:rPr lang="en-IE" dirty="0"/>
              <a:t>Advanced inventory tracking via app –semester 2</a:t>
            </a:r>
          </a:p>
        </p:txBody>
      </p:sp>
      <p:pic>
        <p:nvPicPr>
          <p:cNvPr id="7" name="Graphic 6" descr="Timeline">
            <a:extLst>
              <a:ext uri="{FF2B5EF4-FFF2-40B4-BE49-F238E27FC236}">
                <a16:creationId xmlns:a16="http://schemas.microsoft.com/office/drawing/2014/main" id="{AF9D4115-698A-4B64-AAAB-F144D800B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1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183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Smart Fridge converter  Project presentation</vt:lpstr>
      <vt:lpstr>introduction</vt:lpstr>
      <vt:lpstr>My idea</vt:lpstr>
      <vt:lpstr>Primary aims</vt:lpstr>
      <vt:lpstr>Secondary aims </vt:lpstr>
      <vt:lpstr>Technologies</vt:lpstr>
      <vt:lpstr>Deliverables</vt:lpstr>
      <vt:lpstr>Related work</vt:lpstr>
      <vt:lpstr>Timeline</vt:lpstr>
      <vt:lpstr>Feedback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Fridge converter  Project presentation</dc:title>
  <dc:creator>Kevin Mulraney</dc:creator>
  <cp:lastModifiedBy>Kevin Mulraney</cp:lastModifiedBy>
  <cp:revision>8</cp:revision>
  <dcterms:created xsi:type="dcterms:W3CDTF">2020-10-29T15:00:51Z</dcterms:created>
  <dcterms:modified xsi:type="dcterms:W3CDTF">2020-10-30T11:41:44Z</dcterms:modified>
</cp:coreProperties>
</file>