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93" r:id="rId2"/>
  </p:sldMasterIdLst>
  <p:sldIdLst>
    <p:sldId id="256" r:id="rId3"/>
    <p:sldId id="289" r:id="rId4"/>
    <p:sldId id="258" r:id="rId5"/>
    <p:sldId id="288" r:id="rId6"/>
    <p:sldId id="259" r:id="rId7"/>
    <p:sldId id="281" r:id="rId8"/>
    <p:sldId id="290" r:id="rId9"/>
    <p:sldId id="269" r:id="rId10"/>
    <p:sldId id="279" r:id="rId11"/>
    <p:sldId id="291" r:id="rId12"/>
    <p:sldId id="286" r:id="rId13"/>
    <p:sldId id="267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7F9ACE-5D58-45D2-9D67-237BEE16BA97}">
          <p14:sldIdLst>
            <p14:sldId id="256"/>
            <p14:sldId id="289"/>
            <p14:sldId id="258"/>
            <p14:sldId id="288"/>
            <p14:sldId id="259"/>
            <p14:sldId id="281"/>
            <p14:sldId id="290"/>
            <p14:sldId id="269"/>
            <p14:sldId id="279"/>
            <p14:sldId id="291"/>
            <p14:sldId id="286"/>
            <p14:sldId id="267"/>
          </p14:sldIdLst>
        </p14:section>
        <p14:section name="Untitled Section" id="{49FD1EF4-57D6-409C-B337-681B18C57C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9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4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67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1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1119" y="277175"/>
            <a:ext cx="11414823" cy="28851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IEEE STUDENTS 
EXPO 2015</a:t>
            </a:r>
            <a:endParaRPr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19" y="3323826"/>
            <a:ext cx="11414823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‘GREENTECH’</a:t>
            </a:r>
          </a:p>
          <a:p>
            <a:pPr algn="ctr"/>
            <a:endParaRPr 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A SMART GREEN-GROCERY POINT OF SALE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TRADITIONAL AND INFORMAL SECTOR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small outlets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Profits from third year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of cloud services , main attraction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MODEL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42919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REQUIRED</a:t>
            </a:r>
            <a:r>
              <a:rPr lang="en-US" sz="20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Approximate capital </a:t>
            </a:r>
            <a:r>
              <a:rPr lang="en-US" sz="1800" dirty="0" smtClean="0"/>
              <a:t>cost per unit is  </a:t>
            </a:r>
            <a:r>
              <a:rPr lang="en-US" sz="1800" dirty="0" err="1"/>
              <a:t>Kshs</a:t>
            </a:r>
            <a:r>
              <a:rPr lang="en-US" sz="1800" dirty="0"/>
              <a:t>. </a:t>
            </a:r>
            <a:r>
              <a:rPr lang="en-US" sz="1800" dirty="0" smtClean="0"/>
              <a:t>5000 reduces to 2000 with mass production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target an expansive informal market and also supermarkets hence there is sure returns.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ENTRY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Starting with conventional self service stores and eventually going into the hundreds of informal businesses after proof of concept.</a:t>
            </a:r>
          </a:p>
          <a:p>
            <a:pPr marL="457200" lvl="1" indent="0">
              <a:buNone/>
            </a:pPr>
            <a:r>
              <a:rPr lang="en-US" dirty="0" smtClean="0"/>
              <a:t>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89810" y="624240"/>
            <a:ext cx="9646691" cy="12805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48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INVESTORS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755556" y="2335427"/>
            <a:ext cx="7315201" cy="4213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advantages to both buyer and seller and has a broad market base making the project very attractive.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0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PRESENTERS: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39300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2800" b="1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PETER NDUNG’U KAMAU</a:t>
            </a:r>
            <a:endParaRPr lang="en-US" sz="28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Electrical and Electronics Engineering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  <a:endParaRPr lang="en-US" dirty="0"/>
          </a:p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3200" b="1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KITHINJI A. MURIUNGI</a:t>
            </a:r>
            <a:endParaRPr lang="en-US" sz="32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BEng.(Electrical and Electronics Engineering).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69143" y="304800"/>
            <a:ext cx="9835377" cy="11582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1669143" y="1554480"/>
            <a:ext cx="9835378" cy="5303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sz="44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  <a:endParaRPr lang="en-US" sz="3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Green groceries are highly interpersonal businesses this is lost as scales of operation increase hence condemning them to remain small.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are based majorly on owners’ judgment and not based on exact factual information this limits profits.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50" indent="-28575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informal sector, these businesses(mama mboga) are seen as minial and lack  technology investment to spur  growth.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71650" y="609724"/>
            <a:ext cx="9630912" cy="16572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SOLUTIONS OF THE PROBLEMS:</a:t>
            </a:r>
            <a:endParaRPr sz="2800" dirty="0"/>
          </a:p>
        </p:txBody>
      </p:sp>
      <p:sp>
        <p:nvSpPr>
          <p:cNvPr id="140" name="TextShape 2"/>
          <p:cNvSpPr txBox="1"/>
          <p:nvPr/>
        </p:nvSpPr>
        <p:spPr>
          <a:xfrm>
            <a:off x="1771650" y="2266950"/>
            <a:ext cx="9630912" cy="427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standardizes service ensuring repeat customers and sure profits since the price is a mathematical result rather than a broad approximation.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digitizes data and offers analytical information of the businesses making them attractive to financial market players.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that is able to alert the proprietor about the stock flow based on the stock flow rates and trends. This allows expansion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41929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2"/>
          <p:cNvSpPr txBox="1"/>
          <p:nvPr/>
        </p:nvSpPr>
        <p:spPr>
          <a:xfrm>
            <a:off x="1314450" y="714375"/>
            <a:ext cx="10186110" cy="5648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GREEN-GROCERY POINT OF SALE SYSTEM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the product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using a colour sensor. Analysis of light spectrum tells products apart.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the product 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 measured and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automatically calculates the cost of the product by the use of designed algorithm specifically meant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uriungi\AppData\Local\Microsoft\Windows\Temporary Internet Files\Content.Word\IMG_20151029_1446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11511" r="28995" b="-7448"/>
          <a:stretch/>
        </p:blipFill>
        <p:spPr bwMode="auto">
          <a:xfrm rot="16200000">
            <a:off x="7332130" y="-211673"/>
            <a:ext cx="3295650" cy="688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riungi\AppData\Local\Microsoft\Windows\Temporary Internet Files\Content.Word\IMG_20151029_1446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t="-1799" r="4196" b="1799"/>
          <a:stretch/>
        </p:blipFill>
        <p:spPr bwMode="auto">
          <a:xfrm rot="16200000">
            <a:off x="791099" y="819148"/>
            <a:ext cx="4219572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612" y="624240"/>
            <a:ext cx="9798908" cy="1280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in the Market: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5612" y="2272098"/>
            <a:ext cx="9798908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BAR-CODE BASED POINT OF SALE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operates well where products are packed hence given a bar-code.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BAR-CODE BASED 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buying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products packaging and labeling which requires more personnel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35698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3" y="624240"/>
            <a:ext cx="9936977" cy="94330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ADVANTAGES: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3" y="1683657"/>
            <a:ext cx="9936977" cy="50654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wholly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pays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purchased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proprietor can easily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of all products even with an expanded business.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stocks are running out based on stock flow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46166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SELLERS i.e. SUPERMARKETS, AND HYPERMARKETS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on customer experience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million first year profits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427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PowerPoint Presentation</vt:lpstr>
      <vt:lpstr>PRESENTERS:</vt:lpstr>
      <vt:lpstr>PowerPoint Presentation</vt:lpstr>
      <vt:lpstr>PowerPoint Presentation</vt:lpstr>
      <vt:lpstr>PowerPoint Presentation</vt:lpstr>
      <vt:lpstr>PowerPoint Presentation</vt:lpstr>
      <vt:lpstr>Competitor in the Market:</vt:lpstr>
      <vt:lpstr>COMPETITIVE ADVANTAGES:</vt:lpstr>
      <vt:lpstr>TARGET MARKET :</vt:lpstr>
      <vt:lpstr>TARGET MARKET :</vt:lpstr>
      <vt:lpstr>THE BUSINESS MODEL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STUDENTS  EXPO 2015</dc:title>
  <dc:creator>muriungi</dc:creator>
  <cp:lastModifiedBy>muriungi</cp:lastModifiedBy>
  <cp:revision>84</cp:revision>
  <dcterms:created xsi:type="dcterms:W3CDTF">2015-10-23T17:40:31Z</dcterms:created>
  <dcterms:modified xsi:type="dcterms:W3CDTF">2016-02-25T20:29:15Z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