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6"/>
    <a:srgbClr val="AC1876"/>
    <a:srgbClr val="C9C9C9"/>
    <a:srgbClr val="002060"/>
    <a:srgbClr val="F2F2F2"/>
    <a:srgbClr val="FFFFFF"/>
    <a:srgbClr val="0D0B07"/>
    <a:srgbClr val="CBC7C8"/>
    <a:srgbClr val="B8BCBF"/>
    <a:srgbClr val="EDA7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0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8F30C-0619-4459-A17C-3EF015DB9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A5923-1BFF-40F7-937D-26F41A3D6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D717F-A359-4D1C-83A5-D7B7B38B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FBC2-A38E-4CDA-B3B9-075C68B34B92}" type="datetimeFigureOut">
              <a:rPr lang="en-ZA" smtClean="0"/>
              <a:t>2020-11-09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B86AD-8A78-4ED3-8785-EE720919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4DC29-2C39-4379-BA21-0561898B2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0B53-41F6-44E5-B04E-7DB55F0B3C8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6909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FEE9-9529-4D47-AB9F-5194FB88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528C8-3951-4DCD-8D2C-3420FF6EE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3B48-8F96-44B3-8046-8F15656E1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FBC2-A38E-4CDA-B3B9-075C68B34B92}" type="datetimeFigureOut">
              <a:rPr lang="en-ZA" smtClean="0"/>
              <a:t>2020-11-09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0F539-C43A-46C3-AA09-554FA6E6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4576E-E28D-4BD5-BF89-8D6ADF21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0B53-41F6-44E5-B04E-7DB55F0B3C8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6392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10B-CF92-4071-9F60-5237B4FED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4E4D4-6512-40EB-80E3-C9A1CD9B1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5AB5-36E3-43E4-BAA7-E832295E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FBC2-A38E-4CDA-B3B9-075C68B34B92}" type="datetimeFigureOut">
              <a:rPr lang="en-ZA" smtClean="0"/>
              <a:t>2020-11-09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7D641-1FA5-470D-8CEA-F8264F6F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F87F4-8447-4137-BD3D-2ABD8FA5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0B53-41F6-44E5-B04E-7DB55F0B3C8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280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2570-2AC2-42F5-A324-A9FDB35B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2E05B-30D4-40A6-9F93-A9105BCB6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0C3EA-A4DC-441E-9321-966E236E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FBC2-A38E-4CDA-B3B9-075C68B34B92}" type="datetimeFigureOut">
              <a:rPr lang="en-ZA" smtClean="0"/>
              <a:t>2020-11-09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2FBD3-9958-4F14-9AD9-7CE45F57F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9010A-E62D-4F33-800C-682EEC20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0B53-41F6-44E5-B04E-7DB55F0B3C8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601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5B1E-232E-4457-A340-EA418620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ACD8F-0C93-45FD-A1A2-E22FC6F31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EC331-2377-4760-947C-AB3B8106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FBC2-A38E-4CDA-B3B9-075C68B34B92}" type="datetimeFigureOut">
              <a:rPr lang="en-ZA" smtClean="0"/>
              <a:t>2020-11-09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9F0D-E4E6-4EB1-B5F9-B9AAD07B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6D232-D1E8-4606-AA18-5F1DA44D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0B53-41F6-44E5-B04E-7DB55F0B3C8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6164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00C6-5264-4B90-9E2F-37879F01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E838B-8DE7-4DB6-A417-C85B28002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190C6-D9FD-419F-9B0E-07DB84848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8B616-73FF-4411-AFBC-959308D94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FBC2-A38E-4CDA-B3B9-075C68B34B92}" type="datetimeFigureOut">
              <a:rPr lang="en-ZA" smtClean="0"/>
              <a:t>2020-11-09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B51EB-E799-44AB-BD38-DD168D095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CDECE-A8A6-41C8-A086-3B7FFC0C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0B53-41F6-44E5-B04E-7DB55F0B3C8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794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CC0E-F729-498F-9645-E91EFB8AD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DE201-31BE-448F-85C5-F0B53A59A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C2FB0-CE9A-4608-A978-C287B164B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88F28-57A0-446E-86C3-634957FBF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8BE15-0AD4-40FB-A4AC-D3E8E8641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233B01-791F-45E4-BE56-CF18F25F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FBC2-A38E-4CDA-B3B9-075C68B34B92}" type="datetimeFigureOut">
              <a:rPr lang="en-ZA" smtClean="0"/>
              <a:t>2020-11-09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C277A6-80E8-4F1A-8CD6-EDC1FFDC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C66DA-E538-4C9E-9EE2-25EDD070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0B53-41F6-44E5-B04E-7DB55F0B3C8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769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F075-C0A2-4464-9FF0-F0C00B1C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505C3-ABF3-493E-A0D6-C8E2DCE6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FBC2-A38E-4CDA-B3B9-075C68B34B92}" type="datetimeFigureOut">
              <a:rPr lang="en-ZA" smtClean="0"/>
              <a:t>2020-11-09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559E7-2D50-4B2B-B1D3-F57B05AD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CBA19-C3D9-4890-92DE-40A98827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0B53-41F6-44E5-B04E-7DB55F0B3C8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05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80F5FE-2D8A-4AEE-8D28-00F2A265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FBC2-A38E-4CDA-B3B9-075C68B34B92}" type="datetimeFigureOut">
              <a:rPr lang="en-ZA" smtClean="0"/>
              <a:t>2020-11-09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3EB33-EA0E-451E-AE77-8197D872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04D67-4E08-47FE-97D2-37C1C895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0B53-41F6-44E5-B04E-7DB55F0B3C8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2298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9AD-395F-47BA-BBBE-08ADCADB8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9B517-AE27-4A50-A4B8-AF51EE053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1A32C-5857-4506-B9C6-C58E1A6F6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5A437-798B-4AFF-878B-81D7BA03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FBC2-A38E-4CDA-B3B9-075C68B34B92}" type="datetimeFigureOut">
              <a:rPr lang="en-ZA" smtClean="0"/>
              <a:t>2020-11-09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EC72A-BC05-4CE9-AF0D-CFE7F0CC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5E1DA-8834-4F18-B6FD-A296BD91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0B53-41F6-44E5-B04E-7DB55F0B3C8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5106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24F3-4169-48A5-BAC3-4702C75EC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4E4B8B-FCA1-4CB8-947D-F895F0A3D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377B9-4807-4624-9D23-A22A5E855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2256C-BCB0-43C4-929A-8FA268F1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FBC2-A38E-4CDA-B3B9-075C68B34B92}" type="datetimeFigureOut">
              <a:rPr lang="en-ZA" smtClean="0"/>
              <a:t>2020-11-09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539B9-938C-4494-BD2D-4868BFBC5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D887D-9365-47DA-9B37-3EC953FC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0B53-41F6-44E5-B04E-7DB55F0B3C8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78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4A4AD0-AB22-4EE9-9E10-52F7568E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87ABE-904F-41E2-857E-23E352B1C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C4F1A-5088-436D-ADE5-E93DCB241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2FBC2-A38E-4CDA-B3B9-075C68B34B92}" type="datetimeFigureOut">
              <a:rPr lang="en-ZA" smtClean="0"/>
              <a:t>2020-11-09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3DE87-DD40-4959-B58A-556699833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E891C-AE6B-4AC4-BBE3-BD4B2B7D0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90B53-41F6-44E5-B04E-7DB55F0B3C8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037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va.com/colors/color-palette-generator/" TargetMode="External"/><Relationship Id="rId2" Type="http://schemas.openxmlformats.org/officeDocument/2006/relationships/hyperlink" Target="https://www.youtube.com/watch?v=eXcKOqviLE0&amp;list=PLroLjS4HDi0BLMx3d7mzROMfm7bC9ZQuc&amp;index=5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olors.co/image-pick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24786D-8362-4081-8AF9-9003F8F98647}"/>
              </a:ext>
            </a:extLst>
          </p:cNvPr>
          <p:cNvSpPr/>
          <p:nvPr/>
        </p:nvSpPr>
        <p:spPr>
          <a:xfrm>
            <a:off x="76200" y="104775"/>
            <a:ext cx="4320000" cy="2160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chemeClr val="bg1"/>
                </a:solidFill>
              </a:rPr>
              <a:t>Primary</a:t>
            </a:r>
          </a:p>
          <a:p>
            <a:pPr algn="ctr"/>
            <a:r>
              <a:rPr lang="en-ZA" sz="1200" dirty="0">
                <a:solidFill>
                  <a:schemeClr val="bg1"/>
                </a:solidFill>
              </a:rPr>
              <a:t>Primaries</a:t>
            </a:r>
          </a:p>
          <a:p>
            <a:pPr algn="ctr"/>
            <a:r>
              <a:rPr lang="en-ZA" sz="1200" dirty="0">
                <a:solidFill>
                  <a:schemeClr val="bg1"/>
                </a:solidFill>
              </a:rPr>
              <a:t>60%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4294A7-0674-4D4F-921B-F6EA59E0580D}"/>
              </a:ext>
            </a:extLst>
          </p:cNvPr>
          <p:cNvSpPr/>
          <p:nvPr/>
        </p:nvSpPr>
        <p:spPr>
          <a:xfrm>
            <a:off x="4396200" y="104775"/>
            <a:ext cx="216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Secondary</a:t>
            </a:r>
          </a:p>
          <a:p>
            <a:pPr algn="ctr"/>
            <a:r>
              <a:rPr lang="en-ZA" sz="1200" dirty="0"/>
              <a:t>Secondaries</a:t>
            </a:r>
          </a:p>
          <a:p>
            <a:pPr algn="ctr"/>
            <a:r>
              <a:rPr lang="en-ZA" sz="1200" dirty="0"/>
              <a:t>30%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96E397-749F-4A18-BAF1-4002787AB5CD}"/>
              </a:ext>
            </a:extLst>
          </p:cNvPr>
          <p:cNvSpPr/>
          <p:nvPr/>
        </p:nvSpPr>
        <p:spPr>
          <a:xfrm>
            <a:off x="6556200" y="104775"/>
            <a:ext cx="720000" cy="21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Accents</a:t>
            </a:r>
          </a:p>
          <a:p>
            <a:pPr algn="ctr"/>
            <a:r>
              <a:rPr lang="en-ZA" sz="1200" dirty="0"/>
              <a:t>10%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0ACE8D-241B-4B54-B71A-6D2CFD7B17AC}"/>
              </a:ext>
            </a:extLst>
          </p:cNvPr>
          <p:cNvSpPr txBox="1"/>
          <p:nvPr/>
        </p:nvSpPr>
        <p:spPr>
          <a:xfrm>
            <a:off x="9010650" y="323850"/>
            <a:ext cx="28003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60% - 30% - 10% </a:t>
            </a:r>
            <a:r>
              <a:rPr lang="en-ZA" dirty="0" err="1"/>
              <a:t>Color</a:t>
            </a:r>
            <a:r>
              <a:rPr lang="en-ZA" dirty="0"/>
              <a:t> Rule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r>
              <a:rPr lang="en-ZA" dirty="0">
                <a:hlinkClick r:id="rId2"/>
              </a:rPr>
              <a:t>https://www.youtube.com/watch?v=eXcKOqviLE0&amp;list=PLroLjS4HDi0BLMx3d7mzROMfm7bC9ZQuc&amp;index=5</a:t>
            </a:r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r>
              <a:rPr lang="en-ZA" dirty="0">
                <a:hlinkClick r:id="rId3"/>
              </a:rPr>
              <a:t>https://www.canva.com/colors/color-palette-generator/</a:t>
            </a:r>
            <a:endParaRPr lang="en-ZA" dirty="0"/>
          </a:p>
          <a:p>
            <a:r>
              <a:rPr lang="en-ZA" dirty="0">
                <a:hlinkClick r:id="rId4"/>
              </a:rPr>
              <a:t>https://coolors.co/image-picker</a:t>
            </a:r>
            <a:endParaRPr lang="en-ZA" dirty="0"/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178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24786D-8362-4081-8AF9-9003F8F98647}"/>
              </a:ext>
            </a:extLst>
          </p:cNvPr>
          <p:cNvSpPr/>
          <p:nvPr/>
        </p:nvSpPr>
        <p:spPr>
          <a:xfrm>
            <a:off x="76200" y="104775"/>
            <a:ext cx="4320000" cy="2160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chemeClr val="bg1"/>
                </a:solidFill>
              </a:rPr>
              <a:t>Primary</a:t>
            </a:r>
          </a:p>
          <a:p>
            <a:pPr algn="ctr"/>
            <a:r>
              <a:rPr lang="en-ZA" sz="1200" dirty="0">
                <a:solidFill>
                  <a:schemeClr val="bg1"/>
                </a:solidFill>
              </a:rPr>
              <a:t>Primaries</a:t>
            </a:r>
          </a:p>
          <a:p>
            <a:pPr algn="ctr"/>
            <a:r>
              <a:rPr lang="en-ZA" sz="1200" dirty="0">
                <a:solidFill>
                  <a:schemeClr val="bg1"/>
                </a:solidFill>
              </a:rPr>
              <a:t>60%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4294A7-0674-4D4F-921B-F6EA59E0580D}"/>
              </a:ext>
            </a:extLst>
          </p:cNvPr>
          <p:cNvSpPr/>
          <p:nvPr/>
        </p:nvSpPr>
        <p:spPr>
          <a:xfrm>
            <a:off x="4396200" y="104775"/>
            <a:ext cx="216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Secondary</a:t>
            </a:r>
          </a:p>
          <a:p>
            <a:pPr algn="ctr"/>
            <a:r>
              <a:rPr lang="en-ZA" sz="1200" dirty="0"/>
              <a:t>Secondaries</a:t>
            </a:r>
          </a:p>
          <a:p>
            <a:pPr algn="ctr"/>
            <a:r>
              <a:rPr lang="en-ZA" sz="1200" dirty="0"/>
              <a:t>30%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2F985C-6FFF-44F7-9D08-F2EDB1E60FB4}"/>
              </a:ext>
            </a:extLst>
          </p:cNvPr>
          <p:cNvSpPr/>
          <p:nvPr/>
        </p:nvSpPr>
        <p:spPr>
          <a:xfrm>
            <a:off x="76200" y="2433226"/>
            <a:ext cx="144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3C1C3E-E080-4F17-8CF3-3C34ECEF485A}"/>
              </a:ext>
            </a:extLst>
          </p:cNvPr>
          <p:cNvSpPr/>
          <p:nvPr/>
        </p:nvSpPr>
        <p:spPr>
          <a:xfrm>
            <a:off x="2938666" y="2433226"/>
            <a:ext cx="1440000" cy="2160000"/>
          </a:xfrm>
          <a:prstGeom prst="rect">
            <a:avLst/>
          </a:prstGeom>
          <a:solidFill>
            <a:srgbClr val="0D0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9073A8-7E51-451A-97C1-8F697A7C99A6}"/>
              </a:ext>
            </a:extLst>
          </p:cNvPr>
          <p:cNvSpPr/>
          <p:nvPr/>
        </p:nvSpPr>
        <p:spPr>
          <a:xfrm>
            <a:off x="6556200" y="2433226"/>
            <a:ext cx="720000" cy="2160000"/>
          </a:xfrm>
          <a:prstGeom prst="rect">
            <a:avLst/>
          </a:prstGeom>
          <a:solidFill>
            <a:srgbClr val="AC1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98B344-4E2C-421F-BAEC-5754C01E2DD3}"/>
              </a:ext>
            </a:extLst>
          </p:cNvPr>
          <p:cNvSpPr/>
          <p:nvPr/>
        </p:nvSpPr>
        <p:spPr>
          <a:xfrm>
            <a:off x="6556200" y="104775"/>
            <a:ext cx="720000" cy="21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Accents</a:t>
            </a:r>
          </a:p>
          <a:p>
            <a:pPr algn="ctr"/>
            <a:r>
              <a:rPr lang="en-ZA" sz="1200" dirty="0"/>
              <a:t>10%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E790AF-8731-4EF2-870A-8325B1932767}"/>
              </a:ext>
            </a:extLst>
          </p:cNvPr>
          <p:cNvSpPr txBox="1"/>
          <p:nvPr/>
        </p:nvSpPr>
        <p:spPr>
          <a:xfrm>
            <a:off x="9010650" y="323850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60% - 30% - 10% </a:t>
            </a:r>
            <a:r>
              <a:rPr lang="en-ZA" dirty="0" err="1"/>
              <a:t>Color</a:t>
            </a:r>
            <a:r>
              <a:rPr lang="en-ZA" dirty="0"/>
              <a:t> Rule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DD56E7-1319-44E4-9E61-413EA392E0EB}"/>
              </a:ext>
            </a:extLst>
          </p:cNvPr>
          <p:cNvSpPr txBox="1"/>
          <p:nvPr/>
        </p:nvSpPr>
        <p:spPr>
          <a:xfrm>
            <a:off x="9010650" y="885825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Some </a:t>
            </a:r>
            <a:r>
              <a:rPr lang="en-ZA" dirty="0" err="1"/>
              <a:t>Color</a:t>
            </a:r>
            <a:r>
              <a:rPr lang="en-ZA" dirty="0"/>
              <a:t> Palette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43448E-44F0-4C23-BE3C-24DB858C2C1D}"/>
              </a:ext>
            </a:extLst>
          </p:cNvPr>
          <p:cNvSpPr/>
          <p:nvPr/>
        </p:nvSpPr>
        <p:spPr>
          <a:xfrm>
            <a:off x="1507433" y="2433226"/>
            <a:ext cx="1440000" cy="2160000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CEA3D-40CB-4212-AB6A-6AF64E92554F}"/>
              </a:ext>
            </a:extLst>
          </p:cNvPr>
          <p:cNvSpPr/>
          <p:nvPr/>
        </p:nvSpPr>
        <p:spPr>
          <a:xfrm>
            <a:off x="4396200" y="2433226"/>
            <a:ext cx="1080000" cy="216000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FF444-30B1-4836-845B-1478FA358A65}"/>
              </a:ext>
            </a:extLst>
          </p:cNvPr>
          <p:cNvSpPr txBox="1"/>
          <p:nvPr/>
        </p:nvSpPr>
        <p:spPr>
          <a:xfrm>
            <a:off x="9010650" y="2080109"/>
            <a:ext cx="2800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#f2f2f2</a:t>
            </a:r>
          </a:p>
          <a:p>
            <a:r>
              <a:rPr lang="en-ZA" dirty="0"/>
              <a:t>#F79646</a:t>
            </a:r>
          </a:p>
          <a:p>
            <a:r>
              <a:rPr lang="en-ZA" dirty="0"/>
              <a:t>#002060</a:t>
            </a:r>
          </a:p>
          <a:p>
            <a:r>
              <a:rPr lang="en-ZA" dirty="0"/>
              <a:t>#C9C9C9</a:t>
            </a:r>
          </a:p>
          <a:p>
            <a:r>
              <a:rPr lang="en-ZA" dirty="0"/>
              <a:t>#000</a:t>
            </a:r>
          </a:p>
          <a:p>
            <a:r>
              <a:rPr lang="en-ZA" dirty="0"/>
              <a:t>#ac1876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DC3737-A1CE-48C6-9042-B03F3763A55B}"/>
              </a:ext>
            </a:extLst>
          </p:cNvPr>
          <p:cNvSpPr/>
          <p:nvPr/>
        </p:nvSpPr>
        <p:spPr>
          <a:xfrm>
            <a:off x="5467433" y="2433226"/>
            <a:ext cx="1080000" cy="216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185801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24786D-8362-4081-8AF9-9003F8F98647}"/>
              </a:ext>
            </a:extLst>
          </p:cNvPr>
          <p:cNvSpPr/>
          <p:nvPr/>
        </p:nvSpPr>
        <p:spPr>
          <a:xfrm>
            <a:off x="76200" y="104775"/>
            <a:ext cx="4320000" cy="2160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chemeClr val="bg1"/>
                </a:solidFill>
              </a:rPr>
              <a:t>Primary</a:t>
            </a:r>
          </a:p>
          <a:p>
            <a:pPr algn="ctr"/>
            <a:r>
              <a:rPr lang="en-ZA" sz="1200" dirty="0">
                <a:solidFill>
                  <a:schemeClr val="bg1"/>
                </a:solidFill>
              </a:rPr>
              <a:t>Primaries</a:t>
            </a:r>
          </a:p>
          <a:p>
            <a:pPr algn="ctr"/>
            <a:r>
              <a:rPr lang="en-ZA" sz="1200" dirty="0">
                <a:solidFill>
                  <a:schemeClr val="bg1"/>
                </a:solidFill>
              </a:rPr>
              <a:t>60%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4294A7-0674-4D4F-921B-F6EA59E0580D}"/>
              </a:ext>
            </a:extLst>
          </p:cNvPr>
          <p:cNvSpPr/>
          <p:nvPr/>
        </p:nvSpPr>
        <p:spPr>
          <a:xfrm>
            <a:off x="4396200" y="104775"/>
            <a:ext cx="216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Secondary</a:t>
            </a:r>
          </a:p>
          <a:p>
            <a:pPr algn="ctr"/>
            <a:r>
              <a:rPr lang="en-ZA" sz="1200" dirty="0"/>
              <a:t>Secondaries</a:t>
            </a:r>
          </a:p>
          <a:p>
            <a:pPr algn="ctr"/>
            <a:r>
              <a:rPr lang="en-ZA" sz="1200" dirty="0"/>
              <a:t>30%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56ED83-F96B-45F7-9F37-5986059B42A8}"/>
              </a:ext>
            </a:extLst>
          </p:cNvPr>
          <p:cNvSpPr/>
          <p:nvPr/>
        </p:nvSpPr>
        <p:spPr>
          <a:xfrm>
            <a:off x="6556200" y="104775"/>
            <a:ext cx="720000" cy="21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Accents</a:t>
            </a:r>
          </a:p>
          <a:p>
            <a:pPr algn="ctr"/>
            <a:r>
              <a:rPr lang="en-ZA" sz="1200" dirty="0"/>
              <a:t>10%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F482C-491C-43F5-B06F-BACC4A79686D}"/>
              </a:ext>
            </a:extLst>
          </p:cNvPr>
          <p:cNvSpPr txBox="1"/>
          <p:nvPr/>
        </p:nvSpPr>
        <p:spPr>
          <a:xfrm>
            <a:off x="9010650" y="323850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60% - 30% - 10% </a:t>
            </a:r>
            <a:r>
              <a:rPr lang="en-ZA" dirty="0" err="1">
                <a:solidFill>
                  <a:schemeClr val="bg1"/>
                </a:solidFill>
              </a:rPr>
              <a:t>Color</a:t>
            </a:r>
            <a:r>
              <a:rPr lang="en-ZA" dirty="0">
                <a:solidFill>
                  <a:schemeClr val="bg1"/>
                </a:solidFill>
              </a:rPr>
              <a:t> Rule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3ACC76-E3D0-4973-8398-26C04E5B8860}"/>
              </a:ext>
            </a:extLst>
          </p:cNvPr>
          <p:cNvSpPr txBox="1"/>
          <p:nvPr/>
        </p:nvSpPr>
        <p:spPr>
          <a:xfrm>
            <a:off x="9010650" y="885825"/>
            <a:ext cx="2800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Group </a:t>
            </a:r>
            <a:r>
              <a:rPr lang="en-ZA" dirty="0" err="1">
                <a:solidFill>
                  <a:schemeClr val="bg1"/>
                </a:solidFill>
              </a:rPr>
              <a:t>Color</a:t>
            </a:r>
            <a:r>
              <a:rPr lang="en-ZA" dirty="0">
                <a:solidFill>
                  <a:schemeClr val="bg1"/>
                </a:solidFill>
              </a:rPr>
              <a:t> in</a:t>
            </a:r>
          </a:p>
          <a:p>
            <a:r>
              <a:rPr lang="en-ZA" dirty="0">
                <a:solidFill>
                  <a:schemeClr val="bg1"/>
                </a:solidFill>
              </a:rPr>
              <a:t>Primaries, secondaries, accents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5B6140-5057-4C01-B9A0-0B86303243B4}"/>
              </a:ext>
            </a:extLst>
          </p:cNvPr>
          <p:cNvGrpSpPr/>
          <p:nvPr/>
        </p:nvGrpSpPr>
        <p:grpSpPr>
          <a:xfrm>
            <a:off x="115050" y="4593226"/>
            <a:ext cx="7200000" cy="2160000"/>
            <a:chOff x="2759842" y="3681677"/>
            <a:chExt cx="7200000" cy="216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B79A3E-4F9B-479E-B6C7-B475D6280644}"/>
                </a:ext>
              </a:extLst>
            </p:cNvPr>
            <p:cNvSpPr/>
            <p:nvPr/>
          </p:nvSpPr>
          <p:spPr>
            <a:xfrm>
              <a:off x="2759842" y="3681677"/>
              <a:ext cx="1440000" cy="216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0DD8AB-8863-447B-BB66-5A5D926232D6}"/>
                </a:ext>
              </a:extLst>
            </p:cNvPr>
            <p:cNvSpPr/>
            <p:nvPr/>
          </p:nvSpPr>
          <p:spPr>
            <a:xfrm>
              <a:off x="5622308" y="3681677"/>
              <a:ext cx="1440000" cy="2160000"/>
            </a:xfrm>
            <a:prstGeom prst="rect">
              <a:avLst/>
            </a:prstGeom>
            <a:solidFill>
              <a:srgbClr val="0D0B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D0C193-D4E8-44E3-B5A1-DC0E906593A7}"/>
                </a:ext>
              </a:extLst>
            </p:cNvPr>
            <p:cNvSpPr/>
            <p:nvPr/>
          </p:nvSpPr>
          <p:spPr>
            <a:xfrm>
              <a:off x="9239842" y="3681677"/>
              <a:ext cx="720000" cy="2160000"/>
            </a:xfrm>
            <a:prstGeom prst="rect">
              <a:avLst/>
            </a:prstGeom>
            <a:solidFill>
              <a:srgbClr val="AC1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2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DB1C77E-768F-47EB-84C6-4D0DDEE8321C}"/>
                </a:ext>
              </a:extLst>
            </p:cNvPr>
            <p:cNvSpPr/>
            <p:nvPr/>
          </p:nvSpPr>
          <p:spPr>
            <a:xfrm>
              <a:off x="4191075" y="3681677"/>
              <a:ext cx="1440000" cy="2160000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2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CED9CA-041D-490D-A4BE-A7E60A8FD6F3}"/>
                </a:ext>
              </a:extLst>
            </p:cNvPr>
            <p:cNvSpPr/>
            <p:nvPr/>
          </p:nvSpPr>
          <p:spPr>
            <a:xfrm>
              <a:off x="7079842" y="3681677"/>
              <a:ext cx="1080000" cy="2160000"/>
            </a:xfrm>
            <a:prstGeom prst="rect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2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3212D7-6F0D-407F-B089-18E35506D932}"/>
                </a:ext>
              </a:extLst>
            </p:cNvPr>
            <p:cNvSpPr/>
            <p:nvPr/>
          </p:nvSpPr>
          <p:spPr>
            <a:xfrm>
              <a:off x="8151075" y="3681677"/>
              <a:ext cx="1080000" cy="2160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398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24786D-8362-4081-8AF9-9003F8F98647}"/>
              </a:ext>
            </a:extLst>
          </p:cNvPr>
          <p:cNvSpPr/>
          <p:nvPr/>
        </p:nvSpPr>
        <p:spPr>
          <a:xfrm>
            <a:off x="76200" y="104775"/>
            <a:ext cx="4320000" cy="2160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chemeClr val="bg1"/>
                </a:solidFill>
              </a:rPr>
              <a:t>Primary</a:t>
            </a:r>
          </a:p>
          <a:p>
            <a:pPr algn="ctr"/>
            <a:r>
              <a:rPr lang="en-ZA" sz="1200" dirty="0">
                <a:solidFill>
                  <a:schemeClr val="bg1"/>
                </a:solidFill>
              </a:rPr>
              <a:t>Primaries</a:t>
            </a:r>
          </a:p>
          <a:p>
            <a:pPr algn="ctr"/>
            <a:r>
              <a:rPr lang="en-ZA" sz="1200" dirty="0">
                <a:solidFill>
                  <a:schemeClr val="bg1"/>
                </a:solidFill>
              </a:rPr>
              <a:t>60%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4294A7-0674-4D4F-921B-F6EA59E0580D}"/>
              </a:ext>
            </a:extLst>
          </p:cNvPr>
          <p:cNvSpPr/>
          <p:nvPr/>
        </p:nvSpPr>
        <p:spPr>
          <a:xfrm>
            <a:off x="4396200" y="104775"/>
            <a:ext cx="216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Secondary</a:t>
            </a:r>
          </a:p>
          <a:p>
            <a:pPr algn="ctr"/>
            <a:r>
              <a:rPr lang="en-ZA" sz="1200" dirty="0"/>
              <a:t>Secondaries</a:t>
            </a:r>
          </a:p>
          <a:p>
            <a:pPr algn="ctr"/>
            <a:r>
              <a:rPr lang="en-ZA" sz="1200" dirty="0"/>
              <a:t>30%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2F985C-6FFF-44F7-9D08-F2EDB1E60FB4}"/>
              </a:ext>
            </a:extLst>
          </p:cNvPr>
          <p:cNvSpPr/>
          <p:nvPr/>
        </p:nvSpPr>
        <p:spPr>
          <a:xfrm>
            <a:off x="76200" y="2433226"/>
            <a:ext cx="1440000" cy="2160000"/>
          </a:xfrm>
          <a:prstGeom prst="rect">
            <a:avLst/>
          </a:prstGeom>
          <a:solidFill>
            <a:srgbClr val="FEFB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39D045-E218-47D7-981B-1F2AD699D112}"/>
              </a:ext>
            </a:extLst>
          </p:cNvPr>
          <p:cNvSpPr/>
          <p:nvPr/>
        </p:nvSpPr>
        <p:spPr>
          <a:xfrm>
            <a:off x="1516200" y="2433226"/>
            <a:ext cx="1440000" cy="2160000"/>
          </a:xfrm>
          <a:prstGeom prst="rect">
            <a:avLst/>
          </a:prstGeom>
          <a:solidFill>
            <a:srgbClr val="F7E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3C1C3E-E080-4F17-8CF3-3C34ECEF485A}"/>
              </a:ext>
            </a:extLst>
          </p:cNvPr>
          <p:cNvSpPr/>
          <p:nvPr/>
        </p:nvSpPr>
        <p:spPr>
          <a:xfrm>
            <a:off x="2960925" y="2433226"/>
            <a:ext cx="1440000" cy="2160000"/>
          </a:xfrm>
          <a:prstGeom prst="rect">
            <a:avLst/>
          </a:prstGeom>
          <a:solidFill>
            <a:srgbClr val="111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9073A8-7E51-451A-97C1-8F697A7C99A6}"/>
              </a:ext>
            </a:extLst>
          </p:cNvPr>
          <p:cNvSpPr/>
          <p:nvPr/>
        </p:nvSpPr>
        <p:spPr>
          <a:xfrm>
            <a:off x="4420350" y="2433226"/>
            <a:ext cx="2135850" cy="2160000"/>
          </a:xfrm>
          <a:prstGeom prst="rect">
            <a:avLst/>
          </a:prstGeom>
          <a:solidFill>
            <a:srgbClr val="183B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38DF7D-AABC-4F13-9771-05381AFC96B9}"/>
              </a:ext>
            </a:extLst>
          </p:cNvPr>
          <p:cNvSpPr/>
          <p:nvPr/>
        </p:nvSpPr>
        <p:spPr>
          <a:xfrm>
            <a:off x="6575625" y="2433226"/>
            <a:ext cx="360000" cy="2160000"/>
          </a:xfrm>
          <a:prstGeom prst="rect">
            <a:avLst/>
          </a:prstGeom>
          <a:solidFill>
            <a:srgbClr val="EDA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EC7FFC-E576-4FA4-86C6-FF78DD6501B7}"/>
              </a:ext>
            </a:extLst>
          </p:cNvPr>
          <p:cNvSpPr/>
          <p:nvPr/>
        </p:nvSpPr>
        <p:spPr>
          <a:xfrm>
            <a:off x="6955050" y="2433226"/>
            <a:ext cx="360000" cy="2160000"/>
          </a:xfrm>
          <a:prstGeom prst="rect">
            <a:avLst/>
          </a:prstGeom>
          <a:solidFill>
            <a:srgbClr val="FA2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56ED83-F96B-45F7-9F37-5986059B42A8}"/>
              </a:ext>
            </a:extLst>
          </p:cNvPr>
          <p:cNvSpPr/>
          <p:nvPr/>
        </p:nvSpPr>
        <p:spPr>
          <a:xfrm>
            <a:off x="6556200" y="104775"/>
            <a:ext cx="720000" cy="21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Accents</a:t>
            </a:r>
          </a:p>
          <a:p>
            <a:pPr algn="ctr"/>
            <a:r>
              <a:rPr lang="en-ZA" sz="1200" dirty="0"/>
              <a:t>10%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EFF9D-874A-4356-8A3D-630CDC20D2E8}"/>
              </a:ext>
            </a:extLst>
          </p:cNvPr>
          <p:cNvSpPr txBox="1"/>
          <p:nvPr/>
        </p:nvSpPr>
        <p:spPr>
          <a:xfrm>
            <a:off x="9010650" y="323850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60% - 30% - 10% </a:t>
            </a:r>
            <a:r>
              <a:rPr lang="en-ZA" dirty="0" err="1">
                <a:solidFill>
                  <a:schemeClr val="bg1"/>
                </a:solidFill>
              </a:rPr>
              <a:t>Color</a:t>
            </a:r>
            <a:r>
              <a:rPr lang="en-ZA" dirty="0">
                <a:solidFill>
                  <a:schemeClr val="bg1"/>
                </a:solidFill>
              </a:rPr>
              <a:t> Rule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5F698-7A83-46AA-9765-25A47AC6716E}"/>
              </a:ext>
            </a:extLst>
          </p:cNvPr>
          <p:cNvSpPr txBox="1"/>
          <p:nvPr/>
        </p:nvSpPr>
        <p:spPr>
          <a:xfrm>
            <a:off x="9010650" y="885825"/>
            <a:ext cx="2800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Group </a:t>
            </a:r>
            <a:r>
              <a:rPr lang="en-ZA" dirty="0" err="1">
                <a:solidFill>
                  <a:schemeClr val="bg1"/>
                </a:solidFill>
              </a:rPr>
              <a:t>Color</a:t>
            </a:r>
            <a:r>
              <a:rPr lang="en-ZA" dirty="0">
                <a:solidFill>
                  <a:schemeClr val="bg1"/>
                </a:solidFill>
              </a:rPr>
              <a:t> in</a:t>
            </a:r>
          </a:p>
          <a:p>
            <a:r>
              <a:rPr lang="en-ZA" dirty="0">
                <a:solidFill>
                  <a:schemeClr val="bg1"/>
                </a:solidFill>
              </a:rPr>
              <a:t>Primaries, secondaries, accents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DCC95-CF0A-4812-B41E-EAECD12A807B}"/>
              </a:ext>
            </a:extLst>
          </p:cNvPr>
          <p:cNvSpPr txBox="1"/>
          <p:nvPr/>
        </p:nvSpPr>
        <p:spPr>
          <a:xfrm>
            <a:off x="9010650" y="2085975"/>
            <a:ext cx="2800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Rules to help make biggest decisions upfront</a:t>
            </a:r>
          </a:p>
        </p:txBody>
      </p:sp>
    </p:spTree>
    <p:extLst>
      <p:ext uri="{BB962C8B-B14F-4D97-AF65-F5344CB8AC3E}">
        <p14:creationId xmlns:p14="http://schemas.microsoft.com/office/powerpoint/2010/main" val="79259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EFF9D-874A-4356-8A3D-630CDC20D2E8}"/>
              </a:ext>
            </a:extLst>
          </p:cNvPr>
          <p:cNvSpPr txBox="1"/>
          <p:nvPr/>
        </p:nvSpPr>
        <p:spPr>
          <a:xfrm>
            <a:off x="9010650" y="323850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60% - 30% - 10% </a:t>
            </a:r>
            <a:r>
              <a:rPr lang="en-ZA" dirty="0" err="1">
                <a:solidFill>
                  <a:schemeClr val="bg1"/>
                </a:solidFill>
              </a:rPr>
              <a:t>Color</a:t>
            </a:r>
            <a:r>
              <a:rPr lang="en-ZA" dirty="0">
                <a:solidFill>
                  <a:schemeClr val="bg1"/>
                </a:solidFill>
              </a:rPr>
              <a:t> Rule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5F698-7A83-46AA-9765-25A47AC6716E}"/>
              </a:ext>
            </a:extLst>
          </p:cNvPr>
          <p:cNvSpPr txBox="1"/>
          <p:nvPr/>
        </p:nvSpPr>
        <p:spPr>
          <a:xfrm>
            <a:off x="9010650" y="885825"/>
            <a:ext cx="280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>
                <a:solidFill>
                  <a:srgbClr val="00B050"/>
                </a:solidFill>
              </a:rPr>
              <a:t>What </a:t>
            </a:r>
            <a:r>
              <a:rPr lang="en-ZA" b="1" dirty="0" err="1">
                <a:solidFill>
                  <a:srgbClr val="00B050"/>
                </a:solidFill>
              </a:rPr>
              <a:t>colors</a:t>
            </a:r>
            <a:r>
              <a:rPr lang="en-ZA" b="1" dirty="0">
                <a:solidFill>
                  <a:srgbClr val="00B050"/>
                </a:solidFill>
              </a:rPr>
              <a:t> work together?</a:t>
            </a:r>
          </a:p>
          <a:p>
            <a:endParaRPr lang="en-ZA" b="1" dirty="0">
              <a:solidFill>
                <a:srgbClr val="00B050"/>
              </a:solidFill>
            </a:endParaRPr>
          </a:p>
          <a:p>
            <a:r>
              <a:rPr lang="en-ZA" b="1" dirty="0">
                <a:solidFill>
                  <a:srgbClr val="00B050"/>
                </a:solidFill>
              </a:rPr>
              <a:t>Start with background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DCC95-CF0A-4812-B41E-EAECD12A807B}"/>
              </a:ext>
            </a:extLst>
          </p:cNvPr>
          <p:cNvSpPr txBox="1"/>
          <p:nvPr/>
        </p:nvSpPr>
        <p:spPr>
          <a:xfrm>
            <a:off x="9010650" y="2085975"/>
            <a:ext cx="2800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Background is either primary or secondary.</a:t>
            </a:r>
          </a:p>
          <a:p>
            <a:endParaRPr lang="en-ZA" dirty="0">
              <a:solidFill>
                <a:schemeClr val="bg1"/>
              </a:solidFill>
            </a:endParaRPr>
          </a:p>
          <a:p>
            <a:r>
              <a:rPr lang="en-ZA" dirty="0">
                <a:solidFill>
                  <a:schemeClr val="bg1"/>
                </a:solidFill>
              </a:rPr>
              <a:t>Since by ratio the background will be one of the most visible </a:t>
            </a:r>
            <a:r>
              <a:rPr lang="en-ZA" dirty="0" err="1">
                <a:solidFill>
                  <a:schemeClr val="bg1"/>
                </a:solidFill>
              </a:rPr>
              <a:t>colors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4E90D9-0389-46DF-ACBC-B6D84646FA77}"/>
              </a:ext>
            </a:extLst>
          </p:cNvPr>
          <p:cNvSpPr/>
          <p:nvPr/>
        </p:nvSpPr>
        <p:spPr>
          <a:xfrm>
            <a:off x="390288" y="83138"/>
            <a:ext cx="2880000" cy="28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What </a:t>
            </a:r>
            <a:r>
              <a:rPr lang="en-ZA" dirty="0" err="1"/>
              <a:t>smelss</a:t>
            </a:r>
            <a:endParaRPr lang="en-Z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9A61D9-7434-41BD-8B8D-3AAD6BA2D522}"/>
              </a:ext>
            </a:extLst>
          </p:cNvPr>
          <p:cNvSpPr/>
          <p:nvPr/>
        </p:nvSpPr>
        <p:spPr>
          <a:xfrm>
            <a:off x="3258022" y="83138"/>
            <a:ext cx="2880000" cy="2880000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A80825-7E45-4526-8BD9-BF12A0C2736F}"/>
              </a:ext>
            </a:extLst>
          </p:cNvPr>
          <p:cNvSpPr/>
          <p:nvPr/>
        </p:nvSpPr>
        <p:spPr>
          <a:xfrm>
            <a:off x="390288" y="2963138"/>
            <a:ext cx="2880000" cy="2880000"/>
          </a:xfrm>
          <a:prstGeom prst="rect">
            <a:avLst/>
          </a:prstGeom>
          <a:solidFill>
            <a:srgbClr val="111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039FD1-D4E1-4384-80E9-81EC64BEB131}"/>
              </a:ext>
            </a:extLst>
          </p:cNvPr>
          <p:cNvSpPr/>
          <p:nvPr/>
        </p:nvSpPr>
        <p:spPr>
          <a:xfrm>
            <a:off x="3258022" y="2963138"/>
            <a:ext cx="2880000" cy="28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8D26E8B-6277-40A4-82BF-8A9FD287EAD1}"/>
              </a:ext>
            </a:extLst>
          </p:cNvPr>
          <p:cNvGrpSpPr/>
          <p:nvPr/>
        </p:nvGrpSpPr>
        <p:grpSpPr>
          <a:xfrm>
            <a:off x="8638674" y="4771846"/>
            <a:ext cx="3259348" cy="1551441"/>
            <a:chOff x="2759842" y="3681677"/>
            <a:chExt cx="7200000" cy="216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D426FC2-D117-4236-A2CC-8ADF474B995B}"/>
                </a:ext>
              </a:extLst>
            </p:cNvPr>
            <p:cNvSpPr/>
            <p:nvPr/>
          </p:nvSpPr>
          <p:spPr>
            <a:xfrm>
              <a:off x="2759842" y="3681677"/>
              <a:ext cx="1440000" cy="216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2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0B17554-A0FA-4E4F-AA47-9850B42C3BAA}"/>
                </a:ext>
              </a:extLst>
            </p:cNvPr>
            <p:cNvSpPr/>
            <p:nvPr/>
          </p:nvSpPr>
          <p:spPr>
            <a:xfrm>
              <a:off x="5622308" y="3681677"/>
              <a:ext cx="1440000" cy="2160000"/>
            </a:xfrm>
            <a:prstGeom prst="rect">
              <a:avLst/>
            </a:prstGeom>
            <a:solidFill>
              <a:srgbClr val="0D0B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2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2B6EE2B-66FB-433D-93A3-2E6AF05D8B2D}"/>
                </a:ext>
              </a:extLst>
            </p:cNvPr>
            <p:cNvSpPr/>
            <p:nvPr/>
          </p:nvSpPr>
          <p:spPr>
            <a:xfrm>
              <a:off x="9239842" y="3681677"/>
              <a:ext cx="720000" cy="2160000"/>
            </a:xfrm>
            <a:prstGeom prst="rect">
              <a:avLst/>
            </a:prstGeom>
            <a:solidFill>
              <a:srgbClr val="AC1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2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246FC7-251B-423D-952A-BA5654797DC2}"/>
                </a:ext>
              </a:extLst>
            </p:cNvPr>
            <p:cNvSpPr/>
            <p:nvPr/>
          </p:nvSpPr>
          <p:spPr>
            <a:xfrm>
              <a:off x="4191075" y="3681677"/>
              <a:ext cx="1440000" cy="2160000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2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EB0E948-570A-4959-805A-D6C372317759}"/>
                </a:ext>
              </a:extLst>
            </p:cNvPr>
            <p:cNvSpPr/>
            <p:nvPr/>
          </p:nvSpPr>
          <p:spPr>
            <a:xfrm>
              <a:off x="7079842" y="3681677"/>
              <a:ext cx="1080000" cy="2160000"/>
            </a:xfrm>
            <a:prstGeom prst="rect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2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19FACC-E3D2-4D47-A681-C8287DC85D38}"/>
                </a:ext>
              </a:extLst>
            </p:cNvPr>
            <p:cNvSpPr/>
            <p:nvPr/>
          </p:nvSpPr>
          <p:spPr>
            <a:xfrm>
              <a:off x="8151075" y="3681677"/>
              <a:ext cx="1080000" cy="2160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2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2C6DBF1-2464-4633-A494-DE41C03353D6}"/>
              </a:ext>
            </a:extLst>
          </p:cNvPr>
          <p:cNvSpPr txBox="1"/>
          <p:nvPr/>
        </p:nvSpPr>
        <p:spPr>
          <a:xfrm>
            <a:off x="7564434" y="4670403"/>
            <a:ext cx="2800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#f2f2f2</a:t>
            </a:r>
          </a:p>
          <a:p>
            <a:r>
              <a:rPr lang="en-ZA" dirty="0"/>
              <a:t>#F79646</a:t>
            </a:r>
          </a:p>
          <a:p>
            <a:r>
              <a:rPr lang="en-ZA" dirty="0"/>
              <a:t>#002060</a:t>
            </a:r>
          </a:p>
          <a:p>
            <a:r>
              <a:rPr lang="en-ZA" dirty="0"/>
              <a:t>#C9C9C9</a:t>
            </a:r>
          </a:p>
          <a:p>
            <a:r>
              <a:rPr lang="en-ZA" dirty="0"/>
              <a:t>#000</a:t>
            </a:r>
          </a:p>
          <a:p>
            <a:r>
              <a:rPr lang="en-ZA" dirty="0"/>
              <a:t>#ac1876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7E38CA0-6A97-4F64-9826-9320630DE98C}"/>
              </a:ext>
            </a:extLst>
          </p:cNvPr>
          <p:cNvSpPr/>
          <p:nvPr/>
        </p:nvSpPr>
        <p:spPr>
          <a:xfrm>
            <a:off x="6142916" y="133859"/>
            <a:ext cx="2880000" cy="28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4618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3E09C85-03B3-495A-ADAB-FB342FE52160}"/>
              </a:ext>
            </a:extLst>
          </p:cNvPr>
          <p:cNvGrpSpPr/>
          <p:nvPr/>
        </p:nvGrpSpPr>
        <p:grpSpPr>
          <a:xfrm>
            <a:off x="8305800" y="4914900"/>
            <a:ext cx="3505200" cy="1200329"/>
            <a:chOff x="76200" y="90076"/>
            <a:chExt cx="7238850" cy="199589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2F985C-6FFF-44F7-9D08-F2EDB1E60FB4}"/>
                </a:ext>
              </a:extLst>
            </p:cNvPr>
            <p:cNvSpPr/>
            <p:nvPr/>
          </p:nvSpPr>
          <p:spPr>
            <a:xfrm>
              <a:off x="76200" y="90076"/>
              <a:ext cx="1440000" cy="1995899"/>
            </a:xfrm>
            <a:prstGeom prst="rect">
              <a:avLst/>
            </a:prstGeom>
            <a:solidFill>
              <a:srgbClr val="FEFB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39D045-E218-47D7-981B-1F2AD699D112}"/>
                </a:ext>
              </a:extLst>
            </p:cNvPr>
            <p:cNvSpPr/>
            <p:nvPr/>
          </p:nvSpPr>
          <p:spPr>
            <a:xfrm>
              <a:off x="1516200" y="90076"/>
              <a:ext cx="1440000" cy="1995899"/>
            </a:xfrm>
            <a:prstGeom prst="rect">
              <a:avLst/>
            </a:prstGeom>
            <a:solidFill>
              <a:srgbClr val="F7E6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2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63C1C3E-E080-4F17-8CF3-3C34ECEF485A}"/>
                </a:ext>
              </a:extLst>
            </p:cNvPr>
            <p:cNvSpPr/>
            <p:nvPr/>
          </p:nvSpPr>
          <p:spPr>
            <a:xfrm>
              <a:off x="2960925" y="90076"/>
              <a:ext cx="1440000" cy="1995899"/>
            </a:xfrm>
            <a:prstGeom prst="rect">
              <a:avLst/>
            </a:prstGeom>
            <a:solidFill>
              <a:srgbClr val="1111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39073A8-7E51-451A-97C1-8F697A7C99A6}"/>
                </a:ext>
              </a:extLst>
            </p:cNvPr>
            <p:cNvSpPr/>
            <p:nvPr/>
          </p:nvSpPr>
          <p:spPr>
            <a:xfrm>
              <a:off x="4420350" y="90076"/>
              <a:ext cx="2135850" cy="1995899"/>
            </a:xfrm>
            <a:prstGeom prst="rect">
              <a:avLst/>
            </a:prstGeom>
            <a:solidFill>
              <a:srgbClr val="183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A38DF7D-AABC-4F13-9771-05381AFC96B9}"/>
                </a:ext>
              </a:extLst>
            </p:cNvPr>
            <p:cNvSpPr/>
            <p:nvPr/>
          </p:nvSpPr>
          <p:spPr>
            <a:xfrm>
              <a:off x="6575625" y="90076"/>
              <a:ext cx="360000" cy="1995899"/>
            </a:xfrm>
            <a:prstGeom prst="rect">
              <a:avLst/>
            </a:prstGeom>
            <a:solidFill>
              <a:srgbClr val="EDA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2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EC7FFC-E576-4FA4-86C6-FF78DD6501B7}"/>
                </a:ext>
              </a:extLst>
            </p:cNvPr>
            <p:cNvSpPr/>
            <p:nvPr/>
          </p:nvSpPr>
          <p:spPr>
            <a:xfrm>
              <a:off x="6955050" y="90076"/>
              <a:ext cx="360000" cy="1995899"/>
            </a:xfrm>
            <a:prstGeom prst="rect">
              <a:avLst/>
            </a:prstGeom>
            <a:solidFill>
              <a:srgbClr val="FA24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2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4EEFF9D-874A-4356-8A3D-630CDC20D2E8}"/>
              </a:ext>
            </a:extLst>
          </p:cNvPr>
          <p:cNvSpPr txBox="1"/>
          <p:nvPr/>
        </p:nvSpPr>
        <p:spPr>
          <a:xfrm>
            <a:off x="9010650" y="323850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60% - 30% - 10% </a:t>
            </a:r>
            <a:r>
              <a:rPr lang="en-ZA" dirty="0" err="1">
                <a:solidFill>
                  <a:schemeClr val="bg1"/>
                </a:solidFill>
              </a:rPr>
              <a:t>Color</a:t>
            </a:r>
            <a:r>
              <a:rPr lang="en-ZA" dirty="0">
                <a:solidFill>
                  <a:schemeClr val="bg1"/>
                </a:solidFill>
              </a:rPr>
              <a:t> Rule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5F698-7A83-46AA-9765-25A47AC6716E}"/>
              </a:ext>
            </a:extLst>
          </p:cNvPr>
          <p:cNvSpPr txBox="1"/>
          <p:nvPr/>
        </p:nvSpPr>
        <p:spPr>
          <a:xfrm>
            <a:off x="9010650" y="885825"/>
            <a:ext cx="280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>
                <a:solidFill>
                  <a:srgbClr val="00B050"/>
                </a:solidFill>
              </a:rPr>
              <a:t>What </a:t>
            </a:r>
            <a:r>
              <a:rPr lang="en-ZA" b="1" dirty="0" err="1">
                <a:solidFill>
                  <a:srgbClr val="00B050"/>
                </a:solidFill>
              </a:rPr>
              <a:t>colors</a:t>
            </a:r>
            <a:r>
              <a:rPr lang="en-ZA" b="1" dirty="0">
                <a:solidFill>
                  <a:srgbClr val="00B050"/>
                </a:solidFill>
              </a:rPr>
              <a:t> work together?</a:t>
            </a:r>
          </a:p>
          <a:p>
            <a:endParaRPr lang="en-ZA" b="1" dirty="0">
              <a:solidFill>
                <a:srgbClr val="00B050"/>
              </a:solidFill>
            </a:endParaRPr>
          </a:p>
          <a:p>
            <a:r>
              <a:rPr lang="en-ZA" b="1" dirty="0">
                <a:solidFill>
                  <a:srgbClr val="00B050"/>
                </a:solidFill>
              </a:rPr>
              <a:t>Start with background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DCC95-CF0A-4812-B41E-EAECD12A807B}"/>
              </a:ext>
            </a:extLst>
          </p:cNvPr>
          <p:cNvSpPr txBox="1"/>
          <p:nvPr/>
        </p:nvSpPr>
        <p:spPr>
          <a:xfrm>
            <a:off x="9010650" y="2085975"/>
            <a:ext cx="2800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Legibility</a:t>
            </a:r>
          </a:p>
          <a:p>
            <a:pPr marL="342900" indent="-342900">
              <a:buAutoNum type="arabicPeriod"/>
            </a:pPr>
            <a:r>
              <a:rPr lang="en-ZA" dirty="0">
                <a:solidFill>
                  <a:schemeClr val="bg1"/>
                </a:solidFill>
              </a:rPr>
              <a:t>Some Title</a:t>
            </a:r>
          </a:p>
          <a:p>
            <a:pPr marL="342900" indent="-342900">
              <a:buAutoNum type="arabicPeriod"/>
            </a:pPr>
            <a:r>
              <a:rPr lang="en-ZA" dirty="0">
                <a:solidFill>
                  <a:schemeClr val="bg1"/>
                </a:solidFill>
              </a:rPr>
              <a:t>Some Link - (naturally use accents) – Links are also usually </a:t>
            </a:r>
            <a:r>
              <a:rPr lang="en-ZA" dirty="0" err="1">
                <a:solidFill>
                  <a:schemeClr val="bg1"/>
                </a:solidFill>
              </a:rPr>
              <a:t>ctas</a:t>
            </a:r>
            <a:r>
              <a:rPr lang="en-ZA" dirty="0">
                <a:solidFill>
                  <a:schemeClr val="bg1"/>
                </a:solidFill>
              </a:rPr>
              <a:t> (call to actions) – </a:t>
            </a:r>
            <a:r>
              <a:rPr lang="en-ZA" dirty="0" err="1">
                <a:solidFill>
                  <a:schemeClr val="bg1"/>
                </a:solidFill>
              </a:rPr>
              <a:t>ctas</a:t>
            </a:r>
            <a:r>
              <a:rPr lang="en-ZA" dirty="0">
                <a:solidFill>
                  <a:schemeClr val="bg1"/>
                </a:solidFill>
              </a:rPr>
              <a:t> = accent </a:t>
            </a:r>
            <a:r>
              <a:rPr lang="en-ZA" dirty="0" err="1">
                <a:solidFill>
                  <a:schemeClr val="bg1"/>
                </a:solidFill>
              </a:rPr>
              <a:t>color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4E90D9-0389-46DF-ACBC-B6D84646FA77}"/>
              </a:ext>
            </a:extLst>
          </p:cNvPr>
          <p:cNvSpPr/>
          <p:nvPr/>
        </p:nvSpPr>
        <p:spPr>
          <a:xfrm>
            <a:off x="378022" y="83138"/>
            <a:ext cx="2880000" cy="2880000"/>
          </a:xfrm>
          <a:prstGeom prst="rect">
            <a:avLst/>
          </a:prstGeom>
          <a:solidFill>
            <a:srgbClr val="FEFB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 b="1" dirty="0">
              <a:solidFill>
                <a:schemeClr val="tx1"/>
              </a:solidFill>
              <a:cs typeface="Aharoni" panose="020B0604020202020204" pitchFamily="2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9A61D9-7434-41BD-8B8D-3AAD6BA2D522}"/>
              </a:ext>
            </a:extLst>
          </p:cNvPr>
          <p:cNvSpPr/>
          <p:nvPr/>
        </p:nvSpPr>
        <p:spPr>
          <a:xfrm>
            <a:off x="3258022" y="83138"/>
            <a:ext cx="2880000" cy="2880000"/>
          </a:xfrm>
          <a:prstGeom prst="rect">
            <a:avLst/>
          </a:prstGeom>
          <a:solidFill>
            <a:srgbClr val="F7E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A80825-7E45-4526-8BD9-BF12A0C2736F}"/>
              </a:ext>
            </a:extLst>
          </p:cNvPr>
          <p:cNvSpPr/>
          <p:nvPr/>
        </p:nvSpPr>
        <p:spPr>
          <a:xfrm>
            <a:off x="390288" y="2963138"/>
            <a:ext cx="2880000" cy="2880000"/>
          </a:xfrm>
          <a:prstGeom prst="rect">
            <a:avLst/>
          </a:prstGeom>
          <a:solidFill>
            <a:srgbClr val="111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039FD1-D4E1-4384-80E9-81EC64BEB131}"/>
              </a:ext>
            </a:extLst>
          </p:cNvPr>
          <p:cNvSpPr/>
          <p:nvPr/>
        </p:nvSpPr>
        <p:spPr>
          <a:xfrm>
            <a:off x="3258022" y="2963138"/>
            <a:ext cx="2880000" cy="2880000"/>
          </a:xfrm>
          <a:prstGeom prst="rect">
            <a:avLst/>
          </a:prstGeom>
          <a:solidFill>
            <a:srgbClr val="183B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A38A7-CC6B-4B13-89D5-C606C418F0A4}"/>
              </a:ext>
            </a:extLst>
          </p:cNvPr>
          <p:cNvSpPr txBox="1"/>
          <p:nvPr/>
        </p:nvSpPr>
        <p:spPr>
          <a:xfrm>
            <a:off x="817896" y="654992"/>
            <a:ext cx="20002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/>
              <a:t>What Smells?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E70262-656C-4D3D-9F77-13A617D73612}"/>
              </a:ext>
            </a:extLst>
          </p:cNvPr>
          <p:cNvSpPr txBox="1"/>
          <p:nvPr/>
        </p:nvSpPr>
        <p:spPr>
          <a:xfrm>
            <a:off x="3685630" y="654992"/>
            <a:ext cx="20002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/>
              <a:t>What Smells?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E5D222-D19D-4A2A-910B-8EAFDAB2AAE7}"/>
              </a:ext>
            </a:extLst>
          </p:cNvPr>
          <p:cNvSpPr txBox="1"/>
          <p:nvPr/>
        </p:nvSpPr>
        <p:spPr>
          <a:xfrm>
            <a:off x="817896" y="3655546"/>
            <a:ext cx="20002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>
                <a:solidFill>
                  <a:srgbClr val="F4F4F4"/>
                </a:solidFill>
              </a:rPr>
              <a:t>What Smells?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D038A1-52FC-42BF-97F4-F3C36AA48C4F}"/>
              </a:ext>
            </a:extLst>
          </p:cNvPr>
          <p:cNvSpPr txBox="1"/>
          <p:nvPr/>
        </p:nvSpPr>
        <p:spPr>
          <a:xfrm>
            <a:off x="3685630" y="3655546"/>
            <a:ext cx="20002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>
                <a:solidFill>
                  <a:srgbClr val="F4F4F4"/>
                </a:solidFill>
              </a:rPr>
              <a:t>What Smells?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74173C-71A1-423C-A842-52E7F8454603}"/>
              </a:ext>
            </a:extLst>
          </p:cNvPr>
          <p:cNvSpPr txBox="1"/>
          <p:nvPr/>
        </p:nvSpPr>
        <p:spPr>
          <a:xfrm>
            <a:off x="830162" y="1201251"/>
            <a:ext cx="200025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100" b="1" dirty="0">
                <a:solidFill>
                  <a:srgbClr val="FA2496"/>
                </a:solidFill>
              </a:rPr>
              <a:t>Some awesome link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25D12-4BEF-482C-AC88-A13514F30819}"/>
              </a:ext>
            </a:extLst>
          </p:cNvPr>
          <p:cNvSpPr txBox="1"/>
          <p:nvPr/>
        </p:nvSpPr>
        <p:spPr>
          <a:xfrm>
            <a:off x="3573362" y="1201251"/>
            <a:ext cx="200025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100" b="1" dirty="0">
                <a:solidFill>
                  <a:srgbClr val="FA2496"/>
                </a:solidFill>
              </a:rPr>
              <a:t>Some awesome link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053B0C-AACA-43B5-8223-20F1814FFB49}"/>
              </a:ext>
            </a:extLst>
          </p:cNvPr>
          <p:cNvSpPr txBox="1"/>
          <p:nvPr/>
        </p:nvSpPr>
        <p:spPr>
          <a:xfrm>
            <a:off x="830162" y="4212056"/>
            <a:ext cx="200025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100" b="1" dirty="0">
                <a:solidFill>
                  <a:srgbClr val="EDA730"/>
                </a:solidFill>
              </a:rPr>
              <a:t>Some awesome link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F64112-4531-4FB0-926A-EFE3FB6D28AC}"/>
              </a:ext>
            </a:extLst>
          </p:cNvPr>
          <p:cNvSpPr txBox="1"/>
          <p:nvPr/>
        </p:nvSpPr>
        <p:spPr>
          <a:xfrm>
            <a:off x="3573362" y="4212056"/>
            <a:ext cx="200025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100" b="1" dirty="0">
                <a:solidFill>
                  <a:srgbClr val="EDA730"/>
                </a:solidFill>
              </a:rPr>
              <a:t>Some awesome link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24B5C0-9C72-476C-A75A-12C87169D7D5}"/>
              </a:ext>
            </a:extLst>
          </p:cNvPr>
          <p:cNvSpPr txBox="1"/>
          <p:nvPr/>
        </p:nvSpPr>
        <p:spPr>
          <a:xfrm>
            <a:off x="830162" y="4473666"/>
            <a:ext cx="200025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100" b="1" dirty="0">
                <a:solidFill>
                  <a:srgbClr val="FA2496"/>
                </a:solidFill>
              </a:rPr>
              <a:t>Some awesome link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7BEB69-7B77-4E11-95CC-35E66BAB10F1}"/>
              </a:ext>
            </a:extLst>
          </p:cNvPr>
          <p:cNvSpPr txBox="1"/>
          <p:nvPr/>
        </p:nvSpPr>
        <p:spPr>
          <a:xfrm>
            <a:off x="3573362" y="4473666"/>
            <a:ext cx="200025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100" b="1" dirty="0">
                <a:solidFill>
                  <a:srgbClr val="FEFBF8"/>
                </a:solidFill>
              </a:rPr>
              <a:t>Some awesome link</a:t>
            </a:r>
          </a:p>
        </p:txBody>
      </p:sp>
    </p:spTree>
    <p:extLst>
      <p:ext uri="{BB962C8B-B14F-4D97-AF65-F5344CB8AC3E}">
        <p14:creationId xmlns:p14="http://schemas.microsoft.com/office/powerpoint/2010/main" val="382642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3E09C85-03B3-495A-ADAB-FB342FE52160}"/>
              </a:ext>
            </a:extLst>
          </p:cNvPr>
          <p:cNvGrpSpPr/>
          <p:nvPr/>
        </p:nvGrpSpPr>
        <p:grpSpPr>
          <a:xfrm>
            <a:off x="8305800" y="4914900"/>
            <a:ext cx="3505200" cy="1200329"/>
            <a:chOff x="76200" y="90076"/>
            <a:chExt cx="7238850" cy="199589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2F985C-6FFF-44F7-9D08-F2EDB1E60FB4}"/>
                </a:ext>
              </a:extLst>
            </p:cNvPr>
            <p:cNvSpPr/>
            <p:nvPr/>
          </p:nvSpPr>
          <p:spPr>
            <a:xfrm>
              <a:off x="76200" y="90076"/>
              <a:ext cx="1440000" cy="1995899"/>
            </a:xfrm>
            <a:prstGeom prst="rect">
              <a:avLst/>
            </a:prstGeom>
            <a:solidFill>
              <a:srgbClr val="FEFB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39D045-E218-47D7-981B-1F2AD699D112}"/>
                </a:ext>
              </a:extLst>
            </p:cNvPr>
            <p:cNvSpPr/>
            <p:nvPr/>
          </p:nvSpPr>
          <p:spPr>
            <a:xfrm>
              <a:off x="1516200" y="90076"/>
              <a:ext cx="1440000" cy="1995899"/>
            </a:xfrm>
            <a:prstGeom prst="rect">
              <a:avLst/>
            </a:prstGeom>
            <a:solidFill>
              <a:srgbClr val="F7E6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2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63C1C3E-E080-4F17-8CF3-3C34ECEF485A}"/>
                </a:ext>
              </a:extLst>
            </p:cNvPr>
            <p:cNvSpPr/>
            <p:nvPr/>
          </p:nvSpPr>
          <p:spPr>
            <a:xfrm>
              <a:off x="2960925" y="90076"/>
              <a:ext cx="1440000" cy="1995899"/>
            </a:xfrm>
            <a:prstGeom prst="rect">
              <a:avLst/>
            </a:prstGeom>
            <a:solidFill>
              <a:srgbClr val="1111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39073A8-7E51-451A-97C1-8F697A7C99A6}"/>
                </a:ext>
              </a:extLst>
            </p:cNvPr>
            <p:cNvSpPr/>
            <p:nvPr/>
          </p:nvSpPr>
          <p:spPr>
            <a:xfrm>
              <a:off x="4420350" y="90076"/>
              <a:ext cx="2135850" cy="1995899"/>
            </a:xfrm>
            <a:prstGeom prst="rect">
              <a:avLst/>
            </a:prstGeom>
            <a:solidFill>
              <a:srgbClr val="183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A38DF7D-AABC-4F13-9771-05381AFC96B9}"/>
                </a:ext>
              </a:extLst>
            </p:cNvPr>
            <p:cNvSpPr/>
            <p:nvPr/>
          </p:nvSpPr>
          <p:spPr>
            <a:xfrm>
              <a:off x="6575625" y="90076"/>
              <a:ext cx="360000" cy="1995899"/>
            </a:xfrm>
            <a:prstGeom prst="rect">
              <a:avLst/>
            </a:prstGeom>
            <a:solidFill>
              <a:srgbClr val="EDA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2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EC7FFC-E576-4FA4-86C6-FF78DD6501B7}"/>
                </a:ext>
              </a:extLst>
            </p:cNvPr>
            <p:cNvSpPr/>
            <p:nvPr/>
          </p:nvSpPr>
          <p:spPr>
            <a:xfrm>
              <a:off x="6955050" y="90076"/>
              <a:ext cx="360000" cy="1995899"/>
            </a:xfrm>
            <a:prstGeom prst="rect">
              <a:avLst/>
            </a:prstGeom>
            <a:solidFill>
              <a:srgbClr val="FA24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2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4EEFF9D-874A-4356-8A3D-630CDC20D2E8}"/>
              </a:ext>
            </a:extLst>
          </p:cNvPr>
          <p:cNvSpPr txBox="1"/>
          <p:nvPr/>
        </p:nvSpPr>
        <p:spPr>
          <a:xfrm>
            <a:off x="9010650" y="323850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60% - 30% - 10% </a:t>
            </a:r>
            <a:r>
              <a:rPr lang="en-ZA" dirty="0" err="1">
                <a:solidFill>
                  <a:schemeClr val="bg1"/>
                </a:solidFill>
              </a:rPr>
              <a:t>Color</a:t>
            </a:r>
            <a:r>
              <a:rPr lang="en-ZA" dirty="0">
                <a:solidFill>
                  <a:schemeClr val="bg1"/>
                </a:solidFill>
              </a:rPr>
              <a:t> Rule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5F698-7A83-46AA-9765-25A47AC6716E}"/>
              </a:ext>
            </a:extLst>
          </p:cNvPr>
          <p:cNvSpPr txBox="1"/>
          <p:nvPr/>
        </p:nvSpPr>
        <p:spPr>
          <a:xfrm>
            <a:off x="9010650" y="885825"/>
            <a:ext cx="2800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>
                <a:solidFill>
                  <a:srgbClr val="00B050"/>
                </a:solidFill>
              </a:rPr>
              <a:t>What </a:t>
            </a:r>
            <a:r>
              <a:rPr lang="en-ZA" b="1" dirty="0" err="1">
                <a:solidFill>
                  <a:srgbClr val="00B050"/>
                </a:solidFill>
              </a:rPr>
              <a:t>colors</a:t>
            </a:r>
            <a:r>
              <a:rPr lang="en-ZA" b="1" dirty="0">
                <a:solidFill>
                  <a:srgbClr val="00B050"/>
                </a:solidFill>
              </a:rPr>
              <a:t> work together?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DCC95-CF0A-4812-B41E-EAECD12A807B}"/>
              </a:ext>
            </a:extLst>
          </p:cNvPr>
          <p:cNvSpPr txBox="1"/>
          <p:nvPr/>
        </p:nvSpPr>
        <p:spPr>
          <a:xfrm>
            <a:off x="8457807" y="1595955"/>
            <a:ext cx="33439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Legibility</a:t>
            </a:r>
          </a:p>
          <a:p>
            <a:pPr marL="342900" indent="-342900">
              <a:buAutoNum type="arabicPeriod"/>
            </a:pPr>
            <a:r>
              <a:rPr lang="en-ZA" dirty="0">
                <a:solidFill>
                  <a:schemeClr val="bg1"/>
                </a:solidFill>
              </a:rPr>
              <a:t>Some Title</a:t>
            </a:r>
          </a:p>
          <a:p>
            <a:pPr marL="342900" indent="-342900">
              <a:buAutoNum type="arabicPeriod"/>
            </a:pPr>
            <a:r>
              <a:rPr lang="en-ZA" dirty="0">
                <a:solidFill>
                  <a:schemeClr val="bg1"/>
                </a:solidFill>
              </a:rPr>
              <a:t>Some Link - (naturally use accents) – Links are also usually </a:t>
            </a:r>
            <a:r>
              <a:rPr lang="en-ZA" dirty="0" err="1">
                <a:solidFill>
                  <a:schemeClr val="bg1"/>
                </a:solidFill>
              </a:rPr>
              <a:t>ctas</a:t>
            </a:r>
            <a:r>
              <a:rPr lang="en-ZA" dirty="0">
                <a:solidFill>
                  <a:schemeClr val="bg1"/>
                </a:solidFill>
              </a:rPr>
              <a:t> (call to actions) – </a:t>
            </a:r>
            <a:r>
              <a:rPr lang="en-ZA" dirty="0" err="1">
                <a:solidFill>
                  <a:schemeClr val="bg1"/>
                </a:solidFill>
              </a:rPr>
              <a:t>ctas</a:t>
            </a:r>
            <a:r>
              <a:rPr lang="en-ZA" dirty="0">
                <a:solidFill>
                  <a:schemeClr val="bg1"/>
                </a:solidFill>
              </a:rPr>
              <a:t> = accent </a:t>
            </a:r>
            <a:r>
              <a:rPr lang="en-ZA" dirty="0" err="1">
                <a:solidFill>
                  <a:schemeClr val="bg1"/>
                </a:solidFill>
              </a:rPr>
              <a:t>color</a:t>
            </a:r>
            <a:endParaRPr lang="en-ZA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ZA" dirty="0">
                <a:solidFill>
                  <a:schemeClr val="bg1"/>
                </a:solidFill>
              </a:rPr>
              <a:t>Some button – </a:t>
            </a:r>
            <a:r>
              <a:rPr lang="en-ZA" dirty="0" err="1">
                <a:solidFill>
                  <a:schemeClr val="bg1"/>
                </a:solidFill>
              </a:rPr>
              <a:t>cta</a:t>
            </a:r>
            <a:endParaRPr lang="en-ZA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ZA" dirty="0">
              <a:solidFill>
                <a:schemeClr val="bg1"/>
              </a:solidFill>
            </a:endParaRPr>
          </a:p>
          <a:p>
            <a:r>
              <a:rPr lang="en-ZA" dirty="0">
                <a:solidFill>
                  <a:schemeClr val="bg1"/>
                </a:solidFill>
              </a:rPr>
              <a:t>For </a:t>
            </a:r>
            <a:r>
              <a:rPr lang="en-ZA" dirty="0" err="1">
                <a:solidFill>
                  <a:schemeClr val="bg1"/>
                </a:solidFill>
              </a:rPr>
              <a:t>cta</a:t>
            </a:r>
            <a:r>
              <a:rPr lang="en-ZA" dirty="0">
                <a:solidFill>
                  <a:schemeClr val="bg1"/>
                </a:solidFill>
              </a:rPr>
              <a:t> we want to grab attention, we want high contrast. The </a:t>
            </a:r>
            <a:r>
              <a:rPr lang="en-ZA" dirty="0" err="1">
                <a:solidFill>
                  <a:schemeClr val="bg1"/>
                </a:solidFill>
              </a:rPr>
              <a:t>cta</a:t>
            </a:r>
            <a:r>
              <a:rPr lang="en-ZA" dirty="0">
                <a:solidFill>
                  <a:schemeClr val="bg1"/>
                </a:solidFill>
              </a:rPr>
              <a:t> pops up </a:t>
            </a:r>
            <a:r>
              <a:rPr lang="en-ZA" dirty="0" err="1">
                <a:solidFill>
                  <a:schemeClr val="bg1"/>
                </a:solidFill>
              </a:rPr>
              <a:t>againt</a:t>
            </a:r>
            <a:r>
              <a:rPr lang="en-ZA" dirty="0">
                <a:solidFill>
                  <a:schemeClr val="bg1"/>
                </a:solidFill>
              </a:rPr>
              <a:t> the background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4E90D9-0389-46DF-ACBC-B6D84646FA77}"/>
              </a:ext>
            </a:extLst>
          </p:cNvPr>
          <p:cNvSpPr/>
          <p:nvPr/>
        </p:nvSpPr>
        <p:spPr>
          <a:xfrm>
            <a:off x="378022" y="83138"/>
            <a:ext cx="2880000" cy="2880000"/>
          </a:xfrm>
          <a:prstGeom prst="rect">
            <a:avLst/>
          </a:prstGeom>
          <a:solidFill>
            <a:srgbClr val="FEFB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 b="1" dirty="0">
              <a:solidFill>
                <a:schemeClr val="tx1"/>
              </a:solidFill>
              <a:cs typeface="Aharoni" panose="020B0604020202020204" pitchFamily="2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9A61D9-7434-41BD-8B8D-3AAD6BA2D522}"/>
              </a:ext>
            </a:extLst>
          </p:cNvPr>
          <p:cNvSpPr/>
          <p:nvPr/>
        </p:nvSpPr>
        <p:spPr>
          <a:xfrm>
            <a:off x="3258022" y="83138"/>
            <a:ext cx="2880000" cy="2880000"/>
          </a:xfrm>
          <a:prstGeom prst="rect">
            <a:avLst/>
          </a:prstGeom>
          <a:solidFill>
            <a:srgbClr val="F7E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A80825-7E45-4526-8BD9-BF12A0C2736F}"/>
              </a:ext>
            </a:extLst>
          </p:cNvPr>
          <p:cNvSpPr/>
          <p:nvPr/>
        </p:nvSpPr>
        <p:spPr>
          <a:xfrm>
            <a:off x="390288" y="2963138"/>
            <a:ext cx="2880000" cy="2880000"/>
          </a:xfrm>
          <a:prstGeom prst="rect">
            <a:avLst/>
          </a:prstGeom>
          <a:solidFill>
            <a:srgbClr val="111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039FD1-D4E1-4384-80E9-81EC64BEB131}"/>
              </a:ext>
            </a:extLst>
          </p:cNvPr>
          <p:cNvSpPr/>
          <p:nvPr/>
        </p:nvSpPr>
        <p:spPr>
          <a:xfrm>
            <a:off x="3258022" y="2963138"/>
            <a:ext cx="2880000" cy="2880000"/>
          </a:xfrm>
          <a:prstGeom prst="rect">
            <a:avLst/>
          </a:prstGeom>
          <a:solidFill>
            <a:srgbClr val="183B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A38A7-CC6B-4B13-89D5-C606C418F0A4}"/>
              </a:ext>
            </a:extLst>
          </p:cNvPr>
          <p:cNvSpPr txBox="1"/>
          <p:nvPr/>
        </p:nvSpPr>
        <p:spPr>
          <a:xfrm>
            <a:off x="817896" y="654992"/>
            <a:ext cx="20002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/>
              <a:t>What Smells?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E70262-656C-4D3D-9F77-13A617D73612}"/>
              </a:ext>
            </a:extLst>
          </p:cNvPr>
          <p:cNvSpPr txBox="1"/>
          <p:nvPr/>
        </p:nvSpPr>
        <p:spPr>
          <a:xfrm>
            <a:off x="3685630" y="654992"/>
            <a:ext cx="20002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/>
              <a:t>What Smells?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E5D222-D19D-4A2A-910B-8EAFDAB2AAE7}"/>
              </a:ext>
            </a:extLst>
          </p:cNvPr>
          <p:cNvSpPr txBox="1"/>
          <p:nvPr/>
        </p:nvSpPr>
        <p:spPr>
          <a:xfrm>
            <a:off x="817896" y="3655546"/>
            <a:ext cx="20002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>
                <a:solidFill>
                  <a:srgbClr val="F4F4F4"/>
                </a:solidFill>
              </a:rPr>
              <a:t>What Smells?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D038A1-52FC-42BF-97F4-F3C36AA48C4F}"/>
              </a:ext>
            </a:extLst>
          </p:cNvPr>
          <p:cNvSpPr txBox="1"/>
          <p:nvPr/>
        </p:nvSpPr>
        <p:spPr>
          <a:xfrm>
            <a:off x="3685630" y="3655546"/>
            <a:ext cx="20002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>
                <a:solidFill>
                  <a:srgbClr val="F4F4F4"/>
                </a:solidFill>
              </a:rPr>
              <a:t>What Smells?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74173C-71A1-423C-A842-52E7F8454603}"/>
              </a:ext>
            </a:extLst>
          </p:cNvPr>
          <p:cNvSpPr txBox="1"/>
          <p:nvPr/>
        </p:nvSpPr>
        <p:spPr>
          <a:xfrm>
            <a:off x="830162" y="1201251"/>
            <a:ext cx="200025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100" b="1" dirty="0">
                <a:solidFill>
                  <a:srgbClr val="FA2496"/>
                </a:solidFill>
              </a:rPr>
              <a:t>Some awesome link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25D12-4BEF-482C-AC88-A13514F30819}"/>
              </a:ext>
            </a:extLst>
          </p:cNvPr>
          <p:cNvSpPr txBox="1"/>
          <p:nvPr/>
        </p:nvSpPr>
        <p:spPr>
          <a:xfrm>
            <a:off x="3573362" y="1201251"/>
            <a:ext cx="200025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100" b="1" dirty="0">
                <a:solidFill>
                  <a:srgbClr val="FA2496"/>
                </a:solidFill>
              </a:rPr>
              <a:t>Some awesome link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053B0C-AACA-43B5-8223-20F1814FFB49}"/>
              </a:ext>
            </a:extLst>
          </p:cNvPr>
          <p:cNvSpPr txBox="1"/>
          <p:nvPr/>
        </p:nvSpPr>
        <p:spPr>
          <a:xfrm>
            <a:off x="830162" y="4212056"/>
            <a:ext cx="200025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100" b="1" dirty="0">
                <a:solidFill>
                  <a:srgbClr val="EDA730"/>
                </a:solidFill>
              </a:rPr>
              <a:t>Some awesome link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F64112-4531-4FB0-926A-EFE3FB6D28AC}"/>
              </a:ext>
            </a:extLst>
          </p:cNvPr>
          <p:cNvSpPr txBox="1"/>
          <p:nvPr/>
        </p:nvSpPr>
        <p:spPr>
          <a:xfrm>
            <a:off x="3573362" y="4212056"/>
            <a:ext cx="200025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100" b="1" dirty="0">
                <a:solidFill>
                  <a:srgbClr val="EDA730"/>
                </a:solidFill>
              </a:rPr>
              <a:t>Some awesome link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24B5C0-9C72-476C-A75A-12C87169D7D5}"/>
              </a:ext>
            </a:extLst>
          </p:cNvPr>
          <p:cNvSpPr txBox="1"/>
          <p:nvPr/>
        </p:nvSpPr>
        <p:spPr>
          <a:xfrm>
            <a:off x="830162" y="4473666"/>
            <a:ext cx="200025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100" b="1" dirty="0">
                <a:solidFill>
                  <a:srgbClr val="FA2496"/>
                </a:solidFill>
              </a:rPr>
              <a:t>Some awesome link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7BEB69-7B77-4E11-95CC-35E66BAB10F1}"/>
              </a:ext>
            </a:extLst>
          </p:cNvPr>
          <p:cNvSpPr txBox="1"/>
          <p:nvPr/>
        </p:nvSpPr>
        <p:spPr>
          <a:xfrm>
            <a:off x="3573362" y="4473666"/>
            <a:ext cx="200025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100" b="1" dirty="0">
                <a:solidFill>
                  <a:srgbClr val="FEFBF8"/>
                </a:solidFill>
              </a:rPr>
              <a:t>Some awesome link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D871859-524C-4637-BA20-53CE29ED563F}"/>
              </a:ext>
            </a:extLst>
          </p:cNvPr>
          <p:cNvSpPr/>
          <p:nvPr/>
        </p:nvSpPr>
        <p:spPr>
          <a:xfrm>
            <a:off x="709144" y="1864161"/>
            <a:ext cx="1014881" cy="461664"/>
          </a:xfrm>
          <a:prstGeom prst="roundRect">
            <a:avLst>
              <a:gd name="adj" fmla="val 10041"/>
            </a:avLst>
          </a:prstGeom>
          <a:solidFill>
            <a:srgbClr val="FA2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333951C-12E7-4EF0-B17A-C1572F1D280F}"/>
              </a:ext>
            </a:extLst>
          </p:cNvPr>
          <p:cNvSpPr/>
          <p:nvPr/>
        </p:nvSpPr>
        <p:spPr>
          <a:xfrm>
            <a:off x="1893371" y="1864161"/>
            <a:ext cx="1014881" cy="461664"/>
          </a:xfrm>
          <a:prstGeom prst="roundRect">
            <a:avLst>
              <a:gd name="adj" fmla="val 10041"/>
            </a:avLst>
          </a:prstGeom>
          <a:solidFill>
            <a:srgbClr val="EDA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0B7FD77-DEBD-4DDB-B766-0A91936A8E8F}"/>
              </a:ext>
            </a:extLst>
          </p:cNvPr>
          <p:cNvSpPr/>
          <p:nvPr/>
        </p:nvSpPr>
        <p:spPr>
          <a:xfrm>
            <a:off x="4096584" y="1877015"/>
            <a:ext cx="1014881" cy="461664"/>
          </a:xfrm>
          <a:prstGeom prst="roundRect">
            <a:avLst>
              <a:gd name="adj" fmla="val 10041"/>
            </a:avLst>
          </a:prstGeom>
          <a:solidFill>
            <a:srgbClr val="FA2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B606A5B-E46C-441A-B7DC-BC0E55E57140}"/>
              </a:ext>
            </a:extLst>
          </p:cNvPr>
          <p:cNvSpPr/>
          <p:nvPr/>
        </p:nvSpPr>
        <p:spPr>
          <a:xfrm>
            <a:off x="770782" y="4974993"/>
            <a:ext cx="1014881" cy="461664"/>
          </a:xfrm>
          <a:prstGeom prst="roundRect">
            <a:avLst>
              <a:gd name="adj" fmla="val 10041"/>
            </a:avLst>
          </a:prstGeom>
          <a:solidFill>
            <a:srgbClr val="FA2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D43A78C-07F4-43D6-B22C-58DB31596D94}"/>
              </a:ext>
            </a:extLst>
          </p:cNvPr>
          <p:cNvSpPr/>
          <p:nvPr/>
        </p:nvSpPr>
        <p:spPr>
          <a:xfrm>
            <a:off x="1955009" y="4974993"/>
            <a:ext cx="1014881" cy="461664"/>
          </a:xfrm>
          <a:prstGeom prst="roundRect">
            <a:avLst>
              <a:gd name="adj" fmla="val 10041"/>
            </a:avLst>
          </a:prstGeom>
          <a:solidFill>
            <a:srgbClr val="EDA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DCAF29D-D5DD-4FF3-AB9A-C2591568440D}"/>
              </a:ext>
            </a:extLst>
          </p:cNvPr>
          <p:cNvSpPr/>
          <p:nvPr/>
        </p:nvSpPr>
        <p:spPr>
          <a:xfrm>
            <a:off x="4122787" y="4987847"/>
            <a:ext cx="1014881" cy="461664"/>
          </a:xfrm>
          <a:prstGeom prst="roundRect">
            <a:avLst>
              <a:gd name="adj" fmla="val 10041"/>
            </a:avLst>
          </a:prstGeom>
          <a:solidFill>
            <a:srgbClr val="EDA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dirty="0"/>
          </a:p>
        </p:txBody>
      </p:sp>
    </p:spTree>
    <p:extLst>
      <p:ext uri="{BB962C8B-B14F-4D97-AF65-F5344CB8AC3E}">
        <p14:creationId xmlns:p14="http://schemas.microsoft.com/office/powerpoint/2010/main" val="4211226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EFF9D-874A-4356-8A3D-630CDC20D2E8}"/>
              </a:ext>
            </a:extLst>
          </p:cNvPr>
          <p:cNvSpPr txBox="1"/>
          <p:nvPr/>
        </p:nvSpPr>
        <p:spPr>
          <a:xfrm>
            <a:off x="9010650" y="323850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60% - 30% - 10% </a:t>
            </a:r>
            <a:r>
              <a:rPr lang="en-ZA" dirty="0" err="1">
                <a:solidFill>
                  <a:schemeClr val="bg1"/>
                </a:solidFill>
              </a:rPr>
              <a:t>Color</a:t>
            </a:r>
            <a:r>
              <a:rPr lang="en-ZA" dirty="0">
                <a:solidFill>
                  <a:schemeClr val="bg1"/>
                </a:solidFill>
              </a:rPr>
              <a:t> Rule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5F698-7A83-46AA-9765-25A47AC6716E}"/>
              </a:ext>
            </a:extLst>
          </p:cNvPr>
          <p:cNvSpPr txBox="1"/>
          <p:nvPr/>
        </p:nvSpPr>
        <p:spPr>
          <a:xfrm>
            <a:off x="9010650" y="885825"/>
            <a:ext cx="2800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>
                <a:solidFill>
                  <a:srgbClr val="00B050"/>
                </a:solidFill>
              </a:rPr>
              <a:t>Design elements – a little more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4E90D9-0389-46DF-ACBC-B6D84646FA77}"/>
              </a:ext>
            </a:extLst>
          </p:cNvPr>
          <p:cNvSpPr/>
          <p:nvPr/>
        </p:nvSpPr>
        <p:spPr>
          <a:xfrm>
            <a:off x="378022" y="83138"/>
            <a:ext cx="2880000" cy="28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 b="1" dirty="0">
              <a:solidFill>
                <a:schemeClr val="tx1"/>
              </a:solidFill>
              <a:cs typeface="Aharoni" panose="020B0604020202020204" pitchFamily="2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9A61D9-7434-41BD-8B8D-3AAD6BA2D522}"/>
              </a:ext>
            </a:extLst>
          </p:cNvPr>
          <p:cNvSpPr/>
          <p:nvPr/>
        </p:nvSpPr>
        <p:spPr>
          <a:xfrm>
            <a:off x="3258022" y="83138"/>
            <a:ext cx="2880000" cy="2880000"/>
          </a:xfrm>
          <a:prstGeom prst="rect">
            <a:avLst/>
          </a:prstGeom>
          <a:solidFill>
            <a:srgbClr val="F2F2F2"/>
          </a:solidFill>
          <a:ln>
            <a:solidFill>
              <a:srgbClr val="B8BC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10BF14C-8FBC-46D7-AADC-1FD9C5AA9326}"/>
              </a:ext>
            </a:extLst>
          </p:cNvPr>
          <p:cNvGrpSpPr/>
          <p:nvPr/>
        </p:nvGrpSpPr>
        <p:grpSpPr>
          <a:xfrm>
            <a:off x="2233959" y="693409"/>
            <a:ext cx="715826" cy="673223"/>
            <a:chOff x="2233959" y="693409"/>
            <a:chExt cx="715826" cy="67322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C53D13B-16DD-4C67-BB03-737A498B69DE}"/>
                </a:ext>
              </a:extLst>
            </p:cNvPr>
            <p:cNvSpPr/>
            <p:nvPr/>
          </p:nvSpPr>
          <p:spPr>
            <a:xfrm>
              <a:off x="2373054" y="807869"/>
              <a:ext cx="576731" cy="558763"/>
            </a:xfrm>
            <a:prstGeom prst="ellipse">
              <a:avLst/>
            </a:prstGeom>
            <a:solidFill>
              <a:srgbClr val="C9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rgbClr val="0D0B07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9FEAAB4-F433-444E-9426-581AF9EC2FE8}"/>
                </a:ext>
              </a:extLst>
            </p:cNvPr>
            <p:cNvSpPr/>
            <p:nvPr/>
          </p:nvSpPr>
          <p:spPr>
            <a:xfrm>
              <a:off x="2233959" y="693409"/>
              <a:ext cx="347315" cy="35710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rgbClr val="0D0B07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2A80825-7E45-4526-8BD9-BF12A0C2736F}"/>
              </a:ext>
            </a:extLst>
          </p:cNvPr>
          <p:cNvSpPr/>
          <p:nvPr/>
        </p:nvSpPr>
        <p:spPr>
          <a:xfrm>
            <a:off x="390288" y="2963138"/>
            <a:ext cx="2880000" cy="2880000"/>
          </a:xfrm>
          <a:prstGeom prst="rect">
            <a:avLst/>
          </a:prstGeom>
          <a:solidFill>
            <a:srgbClr val="0D0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49D349D-B6CF-4554-AAA2-A498209695B5}"/>
              </a:ext>
            </a:extLst>
          </p:cNvPr>
          <p:cNvGrpSpPr/>
          <p:nvPr/>
        </p:nvGrpSpPr>
        <p:grpSpPr>
          <a:xfrm>
            <a:off x="2240519" y="3305478"/>
            <a:ext cx="715826" cy="673223"/>
            <a:chOff x="2233959" y="693409"/>
            <a:chExt cx="715826" cy="673223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32F3FEA-0E5C-419F-BCB1-7971CBFEA8E1}"/>
                </a:ext>
              </a:extLst>
            </p:cNvPr>
            <p:cNvSpPr/>
            <p:nvPr/>
          </p:nvSpPr>
          <p:spPr>
            <a:xfrm>
              <a:off x="2373054" y="807869"/>
              <a:ext cx="576731" cy="558763"/>
            </a:xfrm>
            <a:prstGeom prst="ellipse">
              <a:avLst/>
            </a:prstGeom>
            <a:solidFill>
              <a:srgbClr val="C9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4EF2F3C-F5D8-4499-B2EF-253150D14FD7}"/>
                </a:ext>
              </a:extLst>
            </p:cNvPr>
            <p:cNvSpPr/>
            <p:nvPr/>
          </p:nvSpPr>
          <p:spPr>
            <a:xfrm>
              <a:off x="2233959" y="693409"/>
              <a:ext cx="347315" cy="357103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6E039FD1-D4E1-4384-80E9-81EC64BEB131}"/>
              </a:ext>
            </a:extLst>
          </p:cNvPr>
          <p:cNvSpPr/>
          <p:nvPr/>
        </p:nvSpPr>
        <p:spPr>
          <a:xfrm>
            <a:off x="3270054" y="2963138"/>
            <a:ext cx="2880000" cy="28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B87673C-3292-427B-BE6F-69F8A2DA360C}"/>
              </a:ext>
            </a:extLst>
          </p:cNvPr>
          <p:cNvGrpSpPr/>
          <p:nvPr/>
        </p:nvGrpSpPr>
        <p:grpSpPr>
          <a:xfrm>
            <a:off x="5091095" y="673110"/>
            <a:ext cx="715826" cy="673223"/>
            <a:chOff x="2233959" y="693409"/>
            <a:chExt cx="715826" cy="67322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90A9DA3-7760-41C0-882A-5E674329D74B}"/>
                </a:ext>
              </a:extLst>
            </p:cNvPr>
            <p:cNvSpPr/>
            <p:nvPr/>
          </p:nvSpPr>
          <p:spPr>
            <a:xfrm>
              <a:off x="2373054" y="807869"/>
              <a:ext cx="576731" cy="558763"/>
            </a:xfrm>
            <a:prstGeom prst="ellipse">
              <a:avLst/>
            </a:prstGeom>
            <a:solidFill>
              <a:srgbClr val="CBC7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rgbClr val="0D0B07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8E2A421-A7C4-47E1-9AE2-18B83DAA9657}"/>
                </a:ext>
              </a:extLst>
            </p:cNvPr>
            <p:cNvSpPr/>
            <p:nvPr/>
          </p:nvSpPr>
          <p:spPr>
            <a:xfrm>
              <a:off x="2233959" y="693409"/>
              <a:ext cx="347315" cy="357103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rgbClr val="0D0B07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3AA38A7-CC6B-4B13-89D5-C606C418F0A4}"/>
              </a:ext>
            </a:extLst>
          </p:cNvPr>
          <p:cNvSpPr txBox="1"/>
          <p:nvPr/>
        </p:nvSpPr>
        <p:spPr>
          <a:xfrm>
            <a:off x="859429" y="1035749"/>
            <a:ext cx="20002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/>
              <a:t>What Smells?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E70262-656C-4D3D-9F77-13A617D73612}"/>
              </a:ext>
            </a:extLst>
          </p:cNvPr>
          <p:cNvSpPr txBox="1"/>
          <p:nvPr/>
        </p:nvSpPr>
        <p:spPr>
          <a:xfrm>
            <a:off x="3727163" y="1035749"/>
            <a:ext cx="20002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/>
              <a:t>What Smells?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E5D222-D19D-4A2A-910B-8EAFDAB2AAE7}"/>
              </a:ext>
            </a:extLst>
          </p:cNvPr>
          <p:cNvSpPr txBox="1"/>
          <p:nvPr/>
        </p:nvSpPr>
        <p:spPr>
          <a:xfrm>
            <a:off x="817896" y="3655546"/>
            <a:ext cx="20002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>
                <a:solidFill>
                  <a:srgbClr val="CBC7C8"/>
                </a:solidFill>
              </a:rPr>
              <a:t>What Smells?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84B68A9-9692-43C2-8829-888173DF90BA}"/>
              </a:ext>
            </a:extLst>
          </p:cNvPr>
          <p:cNvGrpSpPr/>
          <p:nvPr/>
        </p:nvGrpSpPr>
        <p:grpSpPr>
          <a:xfrm>
            <a:off x="5097655" y="3245788"/>
            <a:ext cx="715826" cy="673223"/>
            <a:chOff x="2233959" y="693409"/>
            <a:chExt cx="715826" cy="673223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9E310D5-C67F-44D7-8FCF-6DAD9BEF61F6}"/>
                </a:ext>
              </a:extLst>
            </p:cNvPr>
            <p:cNvSpPr/>
            <p:nvPr/>
          </p:nvSpPr>
          <p:spPr>
            <a:xfrm>
              <a:off x="2373054" y="807869"/>
              <a:ext cx="576731" cy="558763"/>
            </a:xfrm>
            <a:prstGeom prst="ellipse">
              <a:avLst/>
            </a:prstGeom>
            <a:solidFill>
              <a:srgbClr val="F7E6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57EF51A-8E1A-49BE-81A9-D788E669D5EA}"/>
                </a:ext>
              </a:extLst>
            </p:cNvPr>
            <p:cNvSpPr/>
            <p:nvPr/>
          </p:nvSpPr>
          <p:spPr>
            <a:xfrm>
              <a:off x="2233959" y="693409"/>
              <a:ext cx="347315" cy="357103"/>
            </a:xfrm>
            <a:prstGeom prst="ellipse">
              <a:avLst/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AD038A1-52FC-42BF-97F4-F3C36AA48C4F}"/>
              </a:ext>
            </a:extLst>
          </p:cNvPr>
          <p:cNvSpPr txBox="1"/>
          <p:nvPr/>
        </p:nvSpPr>
        <p:spPr>
          <a:xfrm>
            <a:off x="3685630" y="3655546"/>
            <a:ext cx="20002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/>
              <a:t>What Smells?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74173C-71A1-423C-A842-52E7F8454603}"/>
              </a:ext>
            </a:extLst>
          </p:cNvPr>
          <p:cNvSpPr txBox="1"/>
          <p:nvPr/>
        </p:nvSpPr>
        <p:spPr>
          <a:xfrm>
            <a:off x="871695" y="1582008"/>
            <a:ext cx="200025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100" b="1" dirty="0">
                <a:solidFill>
                  <a:srgbClr val="AC1876"/>
                </a:solidFill>
              </a:rPr>
              <a:t>Some awesome link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25D12-4BEF-482C-AC88-A13514F30819}"/>
              </a:ext>
            </a:extLst>
          </p:cNvPr>
          <p:cNvSpPr txBox="1"/>
          <p:nvPr/>
        </p:nvSpPr>
        <p:spPr>
          <a:xfrm>
            <a:off x="3614895" y="1582008"/>
            <a:ext cx="200025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100" b="1" dirty="0">
                <a:solidFill>
                  <a:srgbClr val="AC1876"/>
                </a:solidFill>
              </a:rPr>
              <a:t>Some awesome link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053B0C-AACA-43B5-8223-20F1814FFB49}"/>
              </a:ext>
            </a:extLst>
          </p:cNvPr>
          <p:cNvSpPr txBox="1"/>
          <p:nvPr/>
        </p:nvSpPr>
        <p:spPr>
          <a:xfrm>
            <a:off x="830162" y="4212056"/>
            <a:ext cx="200025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100" b="1" dirty="0">
                <a:solidFill>
                  <a:srgbClr val="AC1876"/>
                </a:solidFill>
              </a:rPr>
              <a:t>Some awesome link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F64112-4531-4FB0-926A-EFE3FB6D28AC}"/>
              </a:ext>
            </a:extLst>
          </p:cNvPr>
          <p:cNvSpPr txBox="1"/>
          <p:nvPr/>
        </p:nvSpPr>
        <p:spPr>
          <a:xfrm>
            <a:off x="3573362" y="4212056"/>
            <a:ext cx="200025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100" b="1" dirty="0">
                <a:solidFill>
                  <a:srgbClr val="AC1876"/>
                </a:solidFill>
              </a:rPr>
              <a:t>Some awesome link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7BEB69-7B77-4E11-95CC-35E66BAB10F1}"/>
              </a:ext>
            </a:extLst>
          </p:cNvPr>
          <p:cNvSpPr txBox="1"/>
          <p:nvPr/>
        </p:nvSpPr>
        <p:spPr>
          <a:xfrm>
            <a:off x="3573362" y="4473666"/>
            <a:ext cx="200025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100" b="1" dirty="0">
                <a:solidFill>
                  <a:srgbClr val="FEFBF8"/>
                </a:solidFill>
              </a:rPr>
              <a:t>Some awesome link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D871859-524C-4637-BA20-53CE29ED563F}"/>
              </a:ext>
            </a:extLst>
          </p:cNvPr>
          <p:cNvSpPr/>
          <p:nvPr/>
        </p:nvSpPr>
        <p:spPr>
          <a:xfrm>
            <a:off x="1392735" y="2187955"/>
            <a:ext cx="1014881" cy="461664"/>
          </a:xfrm>
          <a:prstGeom prst="roundRect">
            <a:avLst>
              <a:gd name="adj" fmla="val 10041"/>
            </a:avLst>
          </a:prstGeom>
          <a:solidFill>
            <a:srgbClr val="AC1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0B7FD77-DEBD-4DDB-B766-0A91936A8E8F}"/>
              </a:ext>
            </a:extLst>
          </p:cNvPr>
          <p:cNvSpPr/>
          <p:nvPr/>
        </p:nvSpPr>
        <p:spPr>
          <a:xfrm>
            <a:off x="4138117" y="2257772"/>
            <a:ext cx="1014881" cy="461664"/>
          </a:xfrm>
          <a:prstGeom prst="roundRect">
            <a:avLst>
              <a:gd name="adj" fmla="val 10041"/>
            </a:avLst>
          </a:prstGeom>
          <a:solidFill>
            <a:srgbClr val="AC1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B606A5B-E46C-441A-B7DC-BC0E55E57140}"/>
              </a:ext>
            </a:extLst>
          </p:cNvPr>
          <p:cNvSpPr/>
          <p:nvPr/>
        </p:nvSpPr>
        <p:spPr>
          <a:xfrm>
            <a:off x="770782" y="4974993"/>
            <a:ext cx="2071640" cy="461664"/>
          </a:xfrm>
          <a:prstGeom prst="roundRect">
            <a:avLst>
              <a:gd name="adj" fmla="val 10041"/>
            </a:avLst>
          </a:prstGeom>
          <a:solidFill>
            <a:srgbClr val="AC1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DCAF29D-D5DD-4FF3-AB9A-C2591568440D}"/>
              </a:ext>
            </a:extLst>
          </p:cNvPr>
          <p:cNvSpPr/>
          <p:nvPr/>
        </p:nvSpPr>
        <p:spPr>
          <a:xfrm>
            <a:off x="4122787" y="4987847"/>
            <a:ext cx="1014881" cy="461664"/>
          </a:xfrm>
          <a:prstGeom prst="roundRect">
            <a:avLst>
              <a:gd name="adj" fmla="val 10041"/>
            </a:avLst>
          </a:prstGeom>
          <a:solidFill>
            <a:srgbClr val="AC1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AAEB57-943C-4D97-93D3-90955E117D11}"/>
              </a:ext>
            </a:extLst>
          </p:cNvPr>
          <p:cNvSpPr/>
          <p:nvPr/>
        </p:nvSpPr>
        <p:spPr>
          <a:xfrm>
            <a:off x="2858116" y="1060966"/>
            <a:ext cx="288000" cy="45719"/>
          </a:xfrm>
          <a:prstGeom prst="rect">
            <a:avLst/>
          </a:prstGeom>
          <a:solidFill>
            <a:srgbClr val="AC1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810AFA-13DC-4876-97D0-A7E459F85B4C}"/>
              </a:ext>
            </a:extLst>
          </p:cNvPr>
          <p:cNvSpPr/>
          <p:nvPr/>
        </p:nvSpPr>
        <p:spPr>
          <a:xfrm>
            <a:off x="5722509" y="1015247"/>
            <a:ext cx="288000" cy="45719"/>
          </a:xfrm>
          <a:prstGeom prst="rect">
            <a:avLst/>
          </a:prstGeom>
          <a:solidFill>
            <a:srgbClr val="AC1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FCE5E0-6FED-4EF8-82D4-0EE6A92CE1CC}"/>
              </a:ext>
            </a:extLst>
          </p:cNvPr>
          <p:cNvSpPr/>
          <p:nvPr/>
        </p:nvSpPr>
        <p:spPr>
          <a:xfrm>
            <a:off x="2842422" y="3653600"/>
            <a:ext cx="288000" cy="45719"/>
          </a:xfrm>
          <a:prstGeom prst="rect">
            <a:avLst/>
          </a:prstGeom>
          <a:solidFill>
            <a:srgbClr val="EDA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8698836-5B9B-48D6-B5C5-FA37A24D5CB5}"/>
              </a:ext>
            </a:extLst>
          </p:cNvPr>
          <p:cNvSpPr/>
          <p:nvPr/>
        </p:nvSpPr>
        <p:spPr>
          <a:xfrm>
            <a:off x="5731617" y="3564737"/>
            <a:ext cx="288000" cy="45719"/>
          </a:xfrm>
          <a:prstGeom prst="rect">
            <a:avLst/>
          </a:prstGeom>
          <a:solidFill>
            <a:srgbClr val="EDA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4D103B7-D7AF-4AAC-B28F-E2AFBD009B4E}"/>
              </a:ext>
            </a:extLst>
          </p:cNvPr>
          <p:cNvGrpSpPr/>
          <p:nvPr/>
        </p:nvGrpSpPr>
        <p:grpSpPr>
          <a:xfrm>
            <a:off x="8724225" y="5089290"/>
            <a:ext cx="3259348" cy="1551441"/>
            <a:chOff x="2759842" y="3681677"/>
            <a:chExt cx="7200000" cy="216000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279EB3F-D4E1-4400-8C89-4BF78EE18533}"/>
                </a:ext>
              </a:extLst>
            </p:cNvPr>
            <p:cNvSpPr/>
            <p:nvPr/>
          </p:nvSpPr>
          <p:spPr>
            <a:xfrm>
              <a:off x="2759842" y="3681677"/>
              <a:ext cx="1440000" cy="216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2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5255EC2-676B-4DAE-8B0A-2E1FA8193D02}"/>
                </a:ext>
              </a:extLst>
            </p:cNvPr>
            <p:cNvSpPr/>
            <p:nvPr/>
          </p:nvSpPr>
          <p:spPr>
            <a:xfrm>
              <a:off x="5622308" y="3681677"/>
              <a:ext cx="1440000" cy="2160000"/>
            </a:xfrm>
            <a:prstGeom prst="rect">
              <a:avLst/>
            </a:prstGeom>
            <a:solidFill>
              <a:srgbClr val="0D0B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2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B9F68C6-D635-4918-9754-B159B07836CA}"/>
                </a:ext>
              </a:extLst>
            </p:cNvPr>
            <p:cNvSpPr/>
            <p:nvPr/>
          </p:nvSpPr>
          <p:spPr>
            <a:xfrm>
              <a:off x="9239842" y="3681677"/>
              <a:ext cx="720000" cy="2160000"/>
            </a:xfrm>
            <a:prstGeom prst="rect">
              <a:avLst/>
            </a:prstGeom>
            <a:solidFill>
              <a:srgbClr val="AC1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2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F491792-4D94-4FD2-A3C4-A94888DC8B3E}"/>
                </a:ext>
              </a:extLst>
            </p:cNvPr>
            <p:cNvSpPr/>
            <p:nvPr/>
          </p:nvSpPr>
          <p:spPr>
            <a:xfrm>
              <a:off x="4191075" y="3681677"/>
              <a:ext cx="1440000" cy="2160000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2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0C0C819-A831-4481-B9B9-6D947A71DA5D}"/>
                </a:ext>
              </a:extLst>
            </p:cNvPr>
            <p:cNvSpPr/>
            <p:nvPr/>
          </p:nvSpPr>
          <p:spPr>
            <a:xfrm>
              <a:off x="7079842" y="3681677"/>
              <a:ext cx="1080000" cy="2160000"/>
            </a:xfrm>
            <a:prstGeom prst="rect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20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7E37084-70FA-4FD7-BD17-0C2D0A42C54E}"/>
                </a:ext>
              </a:extLst>
            </p:cNvPr>
            <p:cNvSpPr/>
            <p:nvPr/>
          </p:nvSpPr>
          <p:spPr>
            <a:xfrm>
              <a:off x="8151075" y="3681677"/>
              <a:ext cx="1080000" cy="2160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200" dirty="0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053D448-1073-4307-8909-EFB6BE214C0D}"/>
              </a:ext>
            </a:extLst>
          </p:cNvPr>
          <p:cNvSpPr txBox="1"/>
          <p:nvPr/>
        </p:nvSpPr>
        <p:spPr>
          <a:xfrm>
            <a:off x="9961663" y="3009215"/>
            <a:ext cx="2800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#f2f2f2</a:t>
            </a:r>
          </a:p>
          <a:p>
            <a:r>
              <a:rPr lang="en-ZA" dirty="0"/>
              <a:t>#F79646</a:t>
            </a:r>
          </a:p>
          <a:p>
            <a:r>
              <a:rPr lang="en-ZA" dirty="0"/>
              <a:t>#002060</a:t>
            </a:r>
          </a:p>
          <a:p>
            <a:r>
              <a:rPr lang="en-ZA" dirty="0"/>
              <a:t>#C9C9C9</a:t>
            </a:r>
          </a:p>
          <a:p>
            <a:r>
              <a:rPr lang="en-ZA" dirty="0"/>
              <a:t>#000</a:t>
            </a:r>
          </a:p>
          <a:p>
            <a:r>
              <a:rPr lang="en-ZA" dirty="0"/>
              <a:t>#ac1876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84DE914-5F8E-4604-B5C0-9DD2FC9F038D}"/>
              </a:ext>
            </a:extLst>
          </p:cNvPr>
          <p:cNvSpPr/>
          <p:nvPr/>
        </p:nvSpPr>
        <p:spPr>
          <a:xfrm>
            <a:off x="6153640" y="73990"/>
            <a:ext cx="2880000" cy="2880000"/>
          </a:xfrm>
          <a:prstGeom prst="rect">
            <a:avLst/>
          </a:prstGeom>
          <a:solidFill>
            <a:schemeClr val="tx1"/>
          </a:solidFill>
          <a:ln>
            <a:solidFill>
              <a:srgbClr val="B8BC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010A4E9-47B7-4D26-8336-505B5A9916E4}"/>
              </a:ext>
            </a:extLst>
          </p:cNvPr>
          <p:cNvSpPr/>
          <p:nvPr/>
        </p:nvSpPr>
        <p:spPr>
          <a:xfrm>
            <a:off x="6153640" y="2953990"/>
            <a:ext cx="2880000" cy="28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BC55BA7-40CC-4C73-866A-3F09E18479F8}"/>
              </a:ext>
            </a:extLst>
          </p:cNvPr>
          <p:cNvGrpSpPr/>
          <p:nvPr/>
        </p:nvGrpSpPr>
        <p:grpSpPr>
          <a:xfrm>
            <a:off x="7986713" y="663962"/>
            <a:ext cx="715826" cy="673223"/>
            <a:chOff x="2233959" y="693409"/>
            <a:chExt cx="715826" cy="673223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BAC1656-CB43-4CA4-9AA8-8B5C1EEE5E03}"/>
                </a:ext>
              </a:extLst>
            </p:cNvPr>
            <p:cNvSpPr/>
            <p:nvPr/>
          </p:nvSpPr>
          <p:spPr>
            <a:xfrm>
              <a:off x="2373054" y="807869"/>
              <a:ext cx="576731" cy="558763"/>
            </a:xfrm>
            <a:prstGeom prst="ellipse">
              <a:avLst/>
            </a:prstGeom>
            <a:solidFill>
              <a:srgbClr val="CBC7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rgbClr val="0D0B07"/>
                </a:solidFill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9DCB8C0-9619-4655-8D7F-B7FAA6947931}"/>
                </a:ext>
              </a:extLst>
            </p:cNvPr>
            <p:cNvSpPr/>
            <p:nvPr/>
          </p:nvSpPr>
          <p:spPr>
            <a:xfrm>
              <a:off x="2233959" y="693409"/>
              <a:ext cx="347315" cy="35710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rgbClr val="0D0B07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1A8F82D-5F08-4636-AED9-04134159158E}"/>
              </a:ext>
            </a:extLst>
          </p:cNvPr>
          <p:cNvSpPr txBox="1"/>
          <p:nvPr/>
        </p:nvSpPr>
        <p:spPr>
          <a:xfrm>
            <a:off x="6622781" y="1026601"/>
            <a:ext cx="20002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>
                <a:solidFill>
                  <a:schemeClr val="bg1">
                    <a:lumMod val="95000"/>
                  </a:schemeClr>
                </a:solidFill>
              </a:rPr>
              <a:t>What Smells?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FDB46AB-D31A-466D-ABE2-6D071F00A363}"/>
              </a:ext>
            </a:extLst>
          </p:cNvPr>
          <p:cNvGrpSpPr/>
          <p:nvPr/>
        </p:nvGrpSpPr>
        <p:grpSpPr>
          <a:xfrm>
            <a:off x="7993273" y="3236640"/>
            <a:ext cx="715826" cy="673223"/>
            <a:chOff x="2233959" y="693409"/>
            <a:chExt cx="715826" cy="67322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488C66E-D791-4FD0-9347-E2BF68D8BEBA}"/>
                </a:ext>
              </a:extLst>
            </p:cNvPr>
            <p:cNvSpPr/>
            <p:nvPr/>
          </p:nvSpPr>
          <p:spPr>
            <a:xfrm>
              <a:off x="2373054" y="807869"/>
              <a:ext cx="576731" cy="558763"/>
            </a:xfrm>
            <a:prstGeom prst="ellipse">
              <a:avLst/>
            </a:prstGeom>
            <a:solidFill>
              <a:srgbClr val="F7E6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E7B6CD7-4AB7-47B2-A340-9FC18DC7736E}"/>
                </a:ext>
              </a:extLst>
            </p:cNvPr>
            <p:cNvSpPr/>
            <p:nvPr/>
          </p:nvSpPr>
          <p:spPr>
            <a:xfrm>
              <a:off x="2233959" y="693409"/>
              <a:ext cx="347315" cy="357103"/>
            </a:xfrm>
            <a:prstGeom prst="ellipse">
              <a:avLst/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B122902A-15B5-4081-AE1C-04D1F92AA2AC}"/>
              </a:ext>
            </a:extLst>
          </p:cNvPr>
          <p:cNvSpPr txBox="1"/>
          <p:nvPr/>
        </p:nvSpPr>
        <p:spPr>
          <a:xfrm>
            <a:off x="6581248" y="3646398"/>
            <a:ext cx="20002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>
                <a:solidFill>
                  <a:srgbClr val="F4F4F4"/>
                </a:solidFill>
              </a:rPr>
              <a:t>What Smells?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5A96722-49D2-4CD9-AFCD-20ABD28D3E93}"/>
              </a:ext>
            </a:extLst>
          </p:cNvPr>
          <p:cNvSpPr txBox="1"/>
          <p:nvPr/>
        </p:nvSpPr>
        <p:spPr>
          <a:xfrm>
            <a:off x="6510513" y="1572860"/>
            <a:ext cx="200025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100" b="1" dirty="0">
                <a:solidFill>
                  <a:srgbClr val="AC1876"/>
                </a:solidFill>
              </a:rPr>
              <a:t>Some awesome link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0FA474C-B803-49CD-A4F8-0FD03B326AC6}"/>
              </a:ext>
            </a:extLst>
          </p:cNvPr>
          <p:cNvSpPr txBox="1"/>
          <p:nvPr/>
        </p:nvSpPr>
        <p:spPr>
          <a:xfrm>
            <a:off x="6468980" y="4202908"/>
            <a:ext cx="200025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100" b="1" dirty="0">
                <a:solidFill>
                  <a:srgbClr val="AC1876"/>
                </a:solidFill>
              </a:rPr>
              <a:t>Some awesome link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6DC907-20AC-4FA8-B2ED-61D8C22C9C52}"/>
              </a:ext>
            </a:extLst>
          </p:cNvPr>
          <p:cNvSpPr txBox="1"/>
          <p:nvPr/>
        </p:nvSpPr>
        <p:spPr>
          <a:xfrm>
            <a:off x="6468980" y="4464518"/>
            <a:ext cx="200025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100" b="1" dirty="0">
                <a:solidFill>
                  <a:srgbClr val="FEFBF8"/>
                </a:solidFill>
              </a:rPr>
              <a:t>Some awesome link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4F0714F-6B92-4CD0-8C5E-8474993BA1F7}"/>
              </a:ext>
            </a:extLst>
          </p:cNvPr>
          <p:cNvSpPr/>
          <p:nvPr/>
        </p:nvSpPr>
        <p:spPr>
          <a:xfrm>
            <a:off x="7033735" y="2248624"/>
            <a:ext cx="1014881" cy="461664"/>
          </a:xfrm>
          <a:prstGeom prst="roundRect">
            <a:avLst>
              <a:gd name="adj" fmla="val 10041"/>
            </a:avLst>
          </a:prstGeom>
          <a:solidFill>
            <a:srgbClr val="AC1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2DC4F4C4-452D-4F01-B202-3FD5F82DF024}"/>
              </a:ext>
            </a:extLst>
          </p:cNvPr>
          <p:cNvSpPr/>
          <p:nvPr/>
        </p:nvSpPr>
        <p:spPr>
          <a:xfrm>
            <a:off x="7018405" y="4978699"/>
            <a:ext cx="1014881" cy="461664"/>
          </a:xfrm>
          <a:prstGeom prst="roundRect">
            <a:avLst>
              <a:gd name="adj" fmla="val 10041"/>
            </a:avLst>
          </a:prstGeom>
          <a:solidFill>
            <a:srgbClr val="AC1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26217D-C058-43F9-9471-58939A6419D6}"/>
              </a:ext>
            </a:extLst>
          </p:cNvPr>
          <p:cNvSpPr/>
          <p:nvPr/>
        </p:nvSpPr>
        <p:spPr>
          <a:xfrm>
            <a:off x="8618127" y="1006099"/>
            <a:ext cx="288000" cy="45719"/>
          </a:xfrm>
          <a:prstGeom prst="rect">
            <a:avLst/>
          </a:prstGeom>
          <a:solidFill>
            <a:srgbClr val="EDA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C5BBAEA-B347-4C8A-BC01-B4C970C4FB98}"/>
              </a:ext>
            </a:extLst>
          </p:cNvPr>
          <p:cNvSpPr/>
          <p:nvPr/>
        </p:nvSpPr>
        <p:spPr>
          <a:xfrm>
            <a:off x="8627235" y="3555589"/>
            <a:ext cx="288000" cy="45719"/>
          </a:xfrm>
          <a:prstGeom prst="rect">
            <a:avLst/>
          </a:prstGeom>
          <a:solidFill>
            <a:srgbClr val="EDA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912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3247</TotalTime>
  <Words>455</Words>
  <Application>Microsoft Office PowerPoint</Application>
  <PresentationFormat>Widescreen</PresentationFormat>
  <Paragraphs>129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Stephane Kibonge</dc:creator>
  <cp:lastModifiedBy>Stephane Kibonge</cp:lastModifiedBy>
  <cp:revision>13</cp:revision>
  <dcterms:created xsi:type="dcterms:W3CDTF">2020-11-08T16:25:37Z</dcterms:created>
  <dcterms:modified xsi:type="dcterms:W3CDTF">2020-11-11T14:14:35Z</dcterms:modified>
</cp:coreProperties>
</file>