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0" r:id="rId3"/>
    <p:sldId id="271" r:id="rId4"/>
    <p:sldId id="257" r:id="rId5"/>
    <p:sldId id="258" r:id="rId6"/>
    <p:sldId id="259" r:id="rId7"/>
    <p:sldId id="260" r:id="rId8"/>
    <p:sldId id="261" r:id="rId9"/>
    <p:sldId id="262" r:id="rId10"/>
    <p:sldId id="263" r:id="rId11"/>
    <p:sldId id="264" r:id="rId12"/>
    <p:sldId id="267" r:id="rId13"/>
    <p:sldId id="269"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841193A-15CC-4D72-8413-BD0A72B06140}" type="datetimeFigureOut">
              <a:rPr lang="en-IN" smtClean="0"/>
              <a:t>04-04-2019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00209AA-730E-41EF-86E7-CFF030240D5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841193A-15CC-4D72-8413-BD0A72B06140}" type="datetimeFigureOut">
              <a:rPr lang="en-IN" smtClean="0"/>
              <a:t>04-04-2019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209AA-730E-41EF-86E7-CFF030240D5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841193A-15CC-4D72-8413-BD0A72B06140}" type="datetimeFigureOut">
              <a:rPr lang="en-IN" smtClean="0"/>
              <a:t>04-04-2019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209AA-730E-41EF-86E7-CFF030240D5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841193A-15CC-4D72-8413-BD0A72B06140}" type="datetimeFigureOut">
              <a:rPr lang="en-IN" smtClean="0"/>
              <a:t>04-04-2019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209AA-730E-41EF-86E7-CFF030240D51}"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841193A-15CC-4D72-8413-BD0A72B06140}" type="datetimeFigureOut">
              <a:rPr lang="en-IN" smtClean="0"/>
              <a:t>04-04-2019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209AA-730E-41EF-86E7-CFF030240D51}"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841193A-15CC-4D72-8413-BD0A72B06140}" type="datetimeFigureOut">
              <a:rPr lang="en-IN" smtClean="0"/>
              <a:t>04-04-2019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0209AA-730E-41EF-86E7-CFF030240D51}"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841193A-15CC-4D72-8413-BD0A72B06140}" type="datetimeFigureOut">
              <a:rPr lang="en-IN" smtClean="0"/>
              <a:t>04-04-2019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0209AA-730E-41EF-86E7-CFF030240D5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841193A-15CC-4D72-8413-BD0A72B06140}" type="datetimeFigureOut">
              <a:rPr lang="en-IN" smtClean="0"/>
              <a:t>04-04-2019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0209AA-730E-41EF-86E7-CFF030240D51}"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1193A-15CC-4D72-8413-BD0A72B06140}" type="datetimeFigureOut">
              <a:rPr lang="en-IN" smtClean="0"/>
              <a:t>04-04-2019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0209AA-730E-41EF-86E7-CFF030240D5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0841193A-15CC-4D72-8413-BD0A72B06140}" type="datetimeFigureOut">
              <a:rPr lang="en-IN" smtClean="0"/>
              <a:t>04-04-2019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0209AA-730E-41EF-86E7-CFF030240D5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841193A-15CC-4D72-8413-BD0A72B06140}" type="datetimeFigureOut">
              <a:rPr lang="en-IN" smtClean="0"/>
              <a:t>04-04-2019</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00209AA-730E-41EF-86E7-CFF030240D51}"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841193A-15CC-4D72-8413-BD0A72B06140}" type="datetimeFigureOut">
              <a:rPr lang="en-IN" smtClean="0"/>
              <a:t>04-04-2019</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00209AA-730E-41EF-86E7-CFF030240D5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23728" y="1700808"/>
            <a:ext cx="4752528" cy="2592288"/>
          </a:xfrm>
          <a:prstGeom prst="rect">
            <a:avLst/>
          </a:prstGeom>
          <a:noFill/>
        </p:spPr>
        <p:txBody>
          <a:bodyPr wrap="none" lIns="91440" tIns="45720" rIns="91440" bIns="45720">
            <a:prstTxWarp prst="textCurveUp">
              <a:avLst>
                <a:gd name="adj" fmla="val 37426"/>
              </a:avLst>
            </a:prstTxWarp>
            <a:spAutoFit/>
          </a:bodyPr>
          <a:lstStyle/>
          <a:p>
            <a:pPr algn="ctr"/>
            <a:r>
              <a:rPr lang="en-US" sz="5400" b="1" cap="none" spc="0" dirty="0">
                <a:ln w="12700">
                  <a:solidFill>
                    <a:schemeClr val="tx2">
                      <a:satMod val="155000"/>
                    </a:schemeClr>
                  </a:solidFill>
                  <a:prstDash val="solid"/>
                </a:ln>
                <a:blipFill dpi="0" rotWithShape="1">
                  <a:blip r:embed="rId2">
                    <a:extLst>
                      <a:ext uri="{28A0092B-C50C-407E-A947-70E740481C1C}">
                        <a14:useLocalDpi xmlns:a14="http://schemas.microsoft.com/office/drawing/2010/main" val="0"/>
                      </a:ext>
                    </a:extLst>
                  </a:blip>
                  <a:srcRect/>
                  <a:stretch>
                    <a:fillRect/>
                  </a:stretch>
                </a:blipFill>
                <a:effectLst>
                  <a:glow rad="101600">
                    <a:schemeClr val="accent3">
                      <a:satMod val="175000"/>
                      <a:alpha val="40000"/>
                    </a:schemeClr>
                  </a:glow>
                  <a:outerShdw blurRad="41275" dist="20320" dir="1800000" algn="tl" rotWithShape="0">
                    <a:srgbClr val="000000">
                      <a:alpha val="40000"/>
                    </a:srgbClr>
                  </a:outerShdw>
                </a:effectLst>
              </a:rPr>
              <a:t>AAWAAZ</a:t>
            </a:r>
          </a:p>
        </p:txBody>
      </p:sp>
      <p:sp>
        <p:nvSpPr>
          <p:cNvPr id="5" name="Rectangle 4"/>
          <p:cNvSpPr/>
          <p:nvPr/>
        </p:nvSpPr>
        <p:spPr>
          <a:xfrm>
            <a:off x="418626" y="4837379"/>
            <a:ext cx="8579593" cy="523220"/>
          </a:xfrm>
          <a:prstGeom prst="rect">
            <a:avLst/>
          </a:prstGeom>
          <a:noFill/>
        </p:spPr>
        <p:txBody>
          <a:bodyPr wrap="none" lIns="91440" tIns="45720" rIns="91440" bIns="45720">
            <a:spAutoFit/>
          </a:bodyPr>
          <a:lstStyle/>
          <a:p>
            <a:pPr algn="ctr"/>
            <a:r>
              <a:rPr lang="en-US" sz="2800" b="1" cap="none" spc="0" dirty="0">
                <a:ln w="12700">
                  <a:solidFill>
                    <a:srgbClr val="00B050"/>
                  </a:solidFill>
                  <a:prstDash val="solid"/>
                </a:ln>
                <a:solidFill>
                  <a:schemeClr val="bg2">
                    <a:tint val="85000"/>
                    <a:satMod val="155000"/>
                  </a:schemeClr>
                </a:solidFill>
                <a:effectLst>
                  <a:outerShdw blurRad="41275" dist="20320" dir="1800000" algn="tl" rotWithShape="0">
                    <a:srgbClr val="000000">
                      <a:alpha val="40000"/>
                    </a:srgbClr>
                  </a:outerShdw>
                </a:effectLst>
                <a:latin typeface="Aharoni" pitchFamily="2" charset="-79"/>
                <a:cs typeface="Aharoni" pitchFamily="2" charset="-79"/>
              </a:rPr>
              <a:t>You </a:t>
            </a:r>
            <a:r>
              <a:rPr lang="en-US" sz="2800" b="1" cap="none" spc="0" dirty="0" err="1">
                <a:ln w="12700">
                  <a:solidFill>
                    <a:srgbClr val="00B050"/>
                  </a:solidFill>
                  <a:prstDash val="solid"/>
                </a:ln>
                <a:solidFill>
                  <a:schemeClr val="bg2">
                    <a:tint val="85000"/>
                    <a:satMod val="155000"/>
                  </a:schemeClr>
                </a:solidFill>
                <a:effectLst>
                  <a:outerShdw blurRad="41275" dist="20320" dir="1800000" algn="tl" rotWithShape="0">
                    <a:srgbClr val="000000">
                      <a:alpha val="40000"/>
                    </a:srgbClr>
                  </a:outerShdw>
                </a:effectLst>
                <a:latin typeface="Aharoni" pitchFamily="2" charset="-79"/>
                <a:cs typeface="Aharoni" pitchFamily="2" charset="-79"/>
              </a:rPr>
              <a:t>gotta</a:t>
            </a:r>
            <a:r>
              <a:rPr lang="en-US" sz="2800" b="1" cap="none" spc="0" dirty="0">
                <a:ln w="12700">
                  <a:solidFill>
                    <a:srgbClr val="00B050"/>
                  </a:solidFill>
                  <a:prstDash val="solid"/>
                </a:ln>
                <a:solidFill>
                  <a:schemeClr val="bg2">
                    <a:tint val="85000"/>
                    <a:satMod val="155000"/>
                  </a:schemeClr>
                </a:solidFill>
                <a:effectLst>
                  <a:outerShdw blurRad="41275" dist="20320" dir="1800000" algn="tl" rotWithShape="0">
                    <a:srgbClr val="000000">
                      <a:alpha val="40000"/>
                    </a:srgbClr>
                  </a:outerShdw>
                </a:effectLst>
                <a:latin typeface="Aharoni" pitchFamily="2" charset="-79"/>
                <a:cs typeface="Aharoni" pitchFamily="2" charset="-79"/>
              </a:rPr>
              <a:t> raise it sometimes  to make a change…</a:t>
            </a:r>
          </a:p>
        </p:txBody>
      </p:sp>
    </p:spTree>
    <p:extLst>
      <p:ext uri="{BB962C8B-B14F-4D97-AF65-F5344CB8AC3E}">
        <p14:creationId xmlns:p14="http://schemas.microsoft.com/office/powerpoint/2010/main" val="3781279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09600"/>
            <a:ext cx="7772400" cy="5771727"/>
          </a:xfrm>
        </p:spPr>
        <p:txBody>
          <a:bodyPr>
            <a:normAutofit fontScale="90000"/>
          </a:bodyPr>
          <a:lstStyle/>
          <a:p>
            <a:pPr marL="571500" indent="-571500">
              <a:buFont typeface="Wingdings" pitchFamily="2" charset="2"/>
              <a:buChar char="v"/>
            </a:pPr>
            <a:r>
              <a:rPr lang="en-IN" sz="2800" dirty="0"/>
              <a:t>* For instance, say I have many poor kids in my locality and I think they must get proper education</a:t>
            </a:r>
            <a:br>
              <a:rPr lang="en-IN" sz="2800" dirty="0"/>
            </a:br>
            <a:r>
              <a:rPr lang="en-IN" sz="2800" dirty="0"/>
              <a:t> instead of posting only emotional thoughts on </a:t>
            </a:r>
            <a:r>
              <a:rPr lang="en-IN" sz="2800" dirty="0" err="1"/>
              <a:t>facebook</a:t>
            </a:r>
            <a:r>
              <a:rPr lang="en-IN" sz="2800" dirty="0"/>
              <a:t> I can raise this issue to the sight</a:t>
            </a:r>
            <a:br>
              <a:rPr lang="en-IN" sz="2800" dirty="0"/>
            </a:br>
            <a:r>
              <a:rPr lang="en-IN" sz="2800" dirty="0"/>
              <a:t> of other's concern. This will attract the attention of users and authorities present in the site.</a:t>
            </a:r>
            <a:br>
              <a:rPr lang="en-IN" sz="2800" dirty="0"/>
            </a:br>
            <a:r>
              <a:rPr lang="en-IN" sz="2800" dirty="0"/>
              <a:t> May some good person want to do charity and donate enough amount for setup of school or may be </a:t>
            </a:r>
            <a:br>
              <a:rPr lang="en-IN" sz="2800" dirty="0"/>
            </a:br>
            <a:r>
              <a:rPr lang="en-IN" sz="2800" dirty="0"/>
              <a:t> the organisations take the case to higher ends and get some order passed.</a:t>
            </a:r>
          </a:p>
        </p:txBody>
      </p:sp>
    </p:spTree>
    <p:extLst>
      <p:ext uri="{BB962C8B-B14F-4D97-AF65-F5344CB8AC3E}">
        <p14:creationId xmlns:p14="http://schemas.microsoft.com/office/powerpoint/2010/main" val="2899331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5576" y="1412776"/>
            <a:ext cx="7772400" cy="4032447"/>
          </a:xfrm>
        </p:spPr>
        <p:txBody>
          <a:bodyPr>
            <a:normAutofit fontScale="90000"/>
          </a:bodyPr>
          <a:lstStyle/>
          <a:p>
            <a:pPr marL="571500" indent="-571500">
              <a:buFont typeface="Wingdings" pitchFamily="2" charset="2"/>
              <a:buChar char="v"/>
            </a:pPr>
            <a:r>
              <a:rPr lang="en-US" sz="4000" dirty="0"/>
              <a:t>If anyone finds himself cheated or a victim of corruption then also one can go for a post on the site and make their suffering to come upon other’s attention.</a:t>
            </a:r>
            <a:endParaRPr lang="en-IN" sz="4000" dirty="0"/>
          </a:p>
        </p:txBody>
      </p:sp>
    </p:spTree>
    <p:extLst>
      <p:ext uri="{BB962C8B-B14F-4D97-AF65-F5344CB8AC3E}">
        <p14:creationId xmlns:p14="http://schemas.microsoft.com/office/powerpoint/2010/main" val="289933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0648"/>
            <a:ext cx="7772400" cy="6120679"/>
          </a:xfrm>
        </p:spPr>
        <p:txBody>
          <a:bodyPr>
            <a:normAutofit fontScale="90000"/>
          </a:bodyPr>
          <a:lstStyle/>
          <a:p>
            <a:pPr marL="571500" indent="-571500">
              <a:buFont typeface="Wingdings" pitchFamily="2" charset="2"/>
              <a:buChar char="v"/>
            </a:pPr>
            <a:r>
              <a:rPr lang="en-IN" sz="3600" dirty="0" err="1"/>
              <a:t>Inshort</a:t>
            </a:r>
            <a:r>
              <a:rPr lang="en-IN" sz="3600" dirty="0"/>
              <a:t>- Be it Health care </a:t>
            </a:r>
            <a:r>
              <a:rPr lang="en-IN" sz="3600" dirty="0" err="1"/>
              <a:t>centers</a:t>
            </a:r>
            <a:r>
              <a:rPr lang="en-IN" sz="3600" dirty="0"/>
              <a:t>, public toilets, roads, sewer and waste disposal, bad services from government organisations or anything,</a:t>
            </a:r>
            <a:br>
              <a:rPr lang="en-IN" sz="3600" dirty="0"/>
            </a:br>
            <a:r>
              <a:rPr lang="en-IN" sz="3600" dirty="0"/>
              <a:t>  if you feel like doing something for the society don't just speak about it in your stories and statuses</a:t>
            </a:r>
            <a:br>
              <a:rPr lang="en-IN" sz="3600" dirty="0"/>
            </a:br>
            <a:r>
              <a:rPr lang="en-IN" sz="3600" dirty="0"/>
              <a:t>  take a step forward and put the media to a better use.</a:t>
            </a:r>
          </a:p>
        </p:txBody>
      </p:sp>
    </p:spTree>
    <p:extLst>
      <p:ext uri="{BB962C8B-B14F-4D97-AF65-F5344CB8AC3E}">
        <p14:creationId xmlns:p14="http://schemas.microsoft.com/office/powerpoint/2010/main" val="2899331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958" y="908720"/>
            <a:ext cx="8185253" cy="3046988"/>
          </a:xfrm>
          <a:prstGeom prst="rect">
            <a:avLst/>
          </a:prstGeom>
          <a:noFill/>
        </p:spPr>
        <p:txBody>
          <a:bodyPr wrap="none" lIns="91440" tIns="45720" rIns="91440" bIns="45720">
            <a:spAutoFit/>
          </a:bodyPr>
          <a:lstStyle/>
          <a:p>
            <a:pPr algn="ctr"/>
            <a:r>
              <a:rPr lang="en-US" sz="9600" b="1" cap="none" spc="0" dirty="0">
                <a:ln w="18000">
                  <a:solidFill>
                    <a:schemeClr val="accent2">
                      <a:satMod val="140000"/>
                    </a:schemeClr>
                  </a:solidFill>
                  <a:prstDash val="lgDash"/>
                  <a:miter lim="800000"/>
                </a:ln>
                <a:blipFill dpi="0" rotWithShape="1">
                  <a:blip r:embed="rId2">
                    <a:extLst>
                      <a:ext uri="{28A0092B-C50C-407E-A947-70E740481C1C}">
                        <a14:useLocalDpi xmlns:a14="http://schemas.microsoft.com/office/drawing/2010/main" val="0"/>
                      </a:ext>
                    </a:extLst>
                  </a:blip>
                  <a:srcRect/>
                  <a:stretch>
                    <a:fillRect/>
                  </a:stretch>
                </a:blipFill>
                <a:effectLst>
                  <a:outerShdw blurRad="60007" dist="200025" dir="15000000" sy="30000" kx="-1800000" algn="bl" rotWithShape="0">
                    <a:prstClr val="black">
                      <a:alpha val="32000"/>
                    </a:prstClr>
                  </a:outerShdw>
                </a:effectLst>
              </a:rPr>
              <a:t>Presented by:-</a:t>
            </a:r>
          </a:p>
          <a:p>
            <a:pPr algn="ctr"/>
            <a:r>
              <a:rPr lang="en-US" sz="9600" b="1" cap="none" spc="0" dirty="0">
                <a:ln w="18000">
                  <a:solidFill>
                    <a:schemeClr val="accent2">
                      <a:satMod val="140000"/>
                    </a:schemeClr>
                  </a:solidFill>
                  <a:prstDash val="lgDash"/>
                  <a:miter lim="800000"/>
                </a:ln>
                <a:blipFill dpi="0" rotWithShape="1">
                  <a:blip r:embed="rId2">
                    <a:extLst>
                      <a:ext uri="{28A0092B-C50C-407E-A947-70E740481C1C}">
                        <a14:useLocalDpi xmlns:a14="http://schemas.microsoft.com/office/drawing/2010/main" val="0"/>
                      </a:ext>
                    </a:extLst>
                  </a:blip>
                  <a:srcRect/>
                  <a:stretch>
                    <a:fillRect/>
                  </a:stretch>
                </a:blipFill>
                <a:effectLst>
                  <a:outerShdw blurRad="60007" dist="200025" dir="15000000" sy="30000" kx="-1800000" algn="bl" rotWithShape="0">
                    <a:prstClr val="black">
                      <a:alpha val="32000"/>
                    </a:prstClr>
                  </a:outerShdw>
                </a:effectLst>
              </a:rPr>
              <a:t> ELEMENT X</a:t>
            </a:r>
          </a:p>
        </p:txBody>
      </p:sp>
    </p:spTree>
    <p:extLst>
      <p:ext uri="{BB962C8B-B14F-4D97-AF65-F5344CB8AC3E}">
        <p14:creationId xmlns:p14="http://schemas.microsoft.com/office/powerpoint/2010/main" val="3595770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87988" y="2276872"/>
            <a:ext cx="4968028" cy="923330"/>
          </a:xfrm>
          <a:prstGeom prst="rect">
            <a:avLst/>
          </a:prstGeom>
          <a:noFill/>
        </p:spPr>
        <p:txBody>
          <a:bodyPr wrap="none" lIns="91440" tIns="45720" rIns="91440" bIns="45720">
            <a:prstTxWarp prst="textDeflateBottom">
              <a:avLst/>
            </a:prstTxWarp>
            <a:spAutoFit/>
          </a:bodyPr>
          <a:lstStyle/>
          <a:p>
            <a:pPr algn="ctr"/>
            <a:r>
              <a:rPr lang="en-US" sz="5400" b="1" cap="none" spc="300" dirty="0">
                <a:ln w="11430" cmpd="sng">
                  <a:solidFill>
                    <a:schemeClr val="accent1">
                      <a:tint val="10000"/>
                    </a:schemeClr>
                  </a:solidFill>
                  <a:prstDash val="solid"/>
                  <a:miter lim="800000"/>
                </a:ln>
                <a:blipFill>
                  <a:blip r:embed="rId2"/>
                  <a:tile tx="0" ty="0" sx="100000" sy="100000" flip="none" algn="tl"/>
                </a:blipFill>
                <a:effectLst>
                  <a:glow rad="45500">
                    <a:schemeClr val="accent1">
                      <a:satMod val="220000"/>
                      <a:alpha val="35000"/>
                    </a:schemeClr>
                  </a:glow>
                </a:effectLst>
              </a:rPr>
              <a:t>THANK YOU</a:t>
            </a:r>
          </a:p>
        </p:txBody>
      </p:sp>
      <p:sp>
        <p:nvSpPr>
          <p:cNvPr id="5" name="Smiley Face 4"/>
          <p:cNvSpPr/>
          <p:nvPr/>
        </p:nvSpPr>
        <p:spPr>
          <a:xfrm>
            <a:off x="3527886" y="3212976"/>
            <a:ext cx="2088232" cy="1872208"/>
          </a:xfrm>
          <a:prstGeom prst="smileyFace">
            <a:avLst/>
          </a:prstGeom>
          <a:solidFill>
            <a:schemeClr val="bg1"/>
          </a:solidFill>
          <a:ln>
            <a:solidFill>
              <a:srgbClr val="92D050"/>
            </a:solidFill>
          </a:ln>
          <a:effectLst>
            <a:glow rad="228600">
              <a:schemeClr val="accent2">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76012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DA21D9D-910A-43F3-A7EA-976949BDD867}"/>
              </a:ext>
            </a:extLst>
          </p:cNvPr>
          <p:cNvPicPr>
            <a:picLocks noChangeAspect="1"/>
          </p:cNvPicPr>
          <p:nvPr/>
        </p:nvPicPr>
        <p:blipFill>
          <a:blip r:embed="rId2"/>
          <a:stretch>
            <a:fillRect/>
          </a:stretch>
        </p:blipFill>
        <p:spPr>
          <a:xfrm>
            <a:off x="-5751" y="-2985"/>
            <a:ext cx="9155501" cy="6863970"/>
          </a:xfrm>
          <a:prstGeom prst="rect">
            <a:avLst/>
          </a:prstGeom>
        </p:spPr>
      </p:pic>
    </p:spTree>
    <p:extLst>
      <p:ext uri="{BB962C8B-B14F-4D97-AF65-F5344CB8AC3E}">
        <p14:creationId xmlns:p14="http://schemas.microsoft.com/office/powerpoint/2010/main" val="2904254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1AB2E749-77EE-4CE9-AF5F-BCC615732BEC}"/>
              </a:ext>
            </a:extLst>
          </p:cNvPr>
          <p:cNvPicPr>
            <a:picLocks noChangeAspect="1"/>
          </p:cNvPicPr>
          <p:nvPr/>
        </p:nvPicPr>
        <p:blipFill>
          <a:blip r:embed="rId2"/>
          <a:stretch>
            <a:fillRect/>
          </a:stretch>
        </p:blipFill>
        <p:spPr>
          <a:xfrm>
            <a:off x="-5750" y="4594"/>
            <a:ext cx="9155499" cy="7035717"/>
          </a:xfrm>
          <a:prstGeom prst="rect">
            <a:avLst/>
          </a:prstGeom>
        </p:spPr>
      </p:pic>
    </p:spTree>
    <p:extLst>
      <p:ext uri="{BB962C8B-B14F-4D97-AF65-F5344CB8AC3E}">
        <p14:creationId xmlns:p14="http://schemas.microsoft.com/office/powerpoint/2010/main" val="1022065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99592" y="548680"/>
            <a:ext cx="7272808" cy="5623520"/>
          </a:xfrm>
        </p:spPr>
        <p:txBody>
          <a:bodyPr>
            <a:normAutofit/>
          </a:bodyPr>
          <a:lstStyle/>
          <a:p>
            <a:pPr algn="l"/>
            <a:r>
              <a:rPr lang="en-IN" sz="2800" b="1" i="1" dirty="0"/>
              <a:t>Guys, in today's world social media has taken over our life drastically.</a:t>
            </a:r>
          </a:p>
          <a:p>
            <a:pPr algn="l"/>
            <a:r>
              <a:rPr lang="en-IN" sz="2800" b="1" i="1" dirty="0"/>
              <a:t>What happens in our life ought to take place beforehand on these sites, </a:t>
            </a:r>
            <a:r>
              <a:rPr lang="en-IN" sz="2800" b="1" i="1" dirty="0" err="1"/>
              <a:t>untill</a:t>
            </a:r>
            <a:r>
              <a:rPr lang="en-IN" sz="2800" b="1" i="1" dirty="0"/>
              <a:t> when</a:t>
            </a:r>
          </a:p>
          <a:p>
            <a:pPr algn="l"/>
            <a:r>
              <a:rPr lang="en-IN" sz="2800" b="1" i="1" dirty="0"/>
              <a:t>we don't really achieve purpose of life. All I am saying is that social media is a very powerful</a:t>
            </a:r>
          </a:p>
          <a:p>
            <a:pPr algn="l"/>
            <a:r>
              <a:rPr lang="en-IN" sz="2800" b="1" i="1" dirty="0"/>
              <a:t>tool to connect masses nut it is not being used in a optimum way.</a:t>
            </a:r>
          </a:p>
        </p:txBody>
      </p:sp>
    </p:spTree>
    <p:extLst>
      <p:ext uri="{BB962C8B-B14F-4D97-AF65-F5344CB8AC3E}">
        <p14:creationId xmlns:p14="http://schemas.microsoft.com/office/powerpoint/2010/main" val="3086006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99592" y="548680"/>
            <a:ext cx="7272808" cy="5623520"/>
          </a:xfrm>
        </p:spPr>
        <p:txBody>
          <a:bodyPr>
            <a:normAutofit fontScale="92500" lnSpcReduction="20000"/>
          </a:bodyPr>
          <a:lstStyle/>
          <a:p>
            <a:pPr algn="l"/>
            <a:r>
              <a:rPr lang="en-IN" sz="2800" b="1" i="1" dirty="0"/>
              <a:t>So, our idea towards this fact is that how can we extract </a:t>
            </a:r>
            <a:r>
              <a:rPr lang="en-IN" sz="2800" b="1" i="1" dirty="0" err="1"/>
              <a:t>fruitfull</a:t>
            </a:r>
            <a:r>
              <a:rPr lang="en-IN" sz="2800" b="1" i="1" dirty="0"/>
              <a:t> things from this </a:t>
            </a:r>
          </a:p>
          <a:p>
            <a:pPr algn="l"/>
            <a:r>
              <a:rPr lang="en-IN" sz="2800" b="1" i="1" dirty="0"/>
              <a:t>which in turn would help in the welfare of society.</a:t>
            </a:r>
          </a:p>
          <a:p>
            <a:pPr algn="l"/>
            <a:endParaRPr lang="en-IN" sz="2800" b="1" i="1" dirty="0"/>
          </a:p>
          <a:p>
            <a:pPr algn="l"/>
            <a:r>
              <a:rPr lang="en-IN" sz="2800" b="1" i="1" dirty="0" err="1"/>
              <a:t>Goverment</a:t>
            </a:r>
            <a:r>
              <a:rPr lang="en-IN" sz="2800" b="1" i="1" dirty="0"/>
              <a:t> is trying their best to implement many things which is quite </a:t>
            </a:r>
            <a:r>
              <a:rPr lang="en-IN" sz="2800" b="1" i="1" dirty="0" err="1"/>
              <a:t>noticable</a:t>
            </a:r>
            <a:r>
              <a:rPr lang="en-IN" sz="2800" b="1" i="1" dirty="0"/>
              <a:t> through</a:t>
            </a:r>
          </a:p>
          <a:p>
            <a:pPr algn="l"/>
            <a:r>
              <a:rPr lang="en-IN" sz="2800" b="1" i="1" dirty="0"/>
              <a:t>campaigns like SWACCH BHARAT ABHIYAN , BETI PRRAHO BETI BACHAO and all. But we know that </a:t>
            </a:r>
          </a:p>
          <a:p>
            <a:pPr algn="l"/>
            <a:r>
              <a:rPr lang="en-IN" sz="2800" b="1" i="1" dirty="0"/>
              <a:t>all that it wants to provide is either not actually reachable to us or we are not aware of the </a:t>
            </a:r>
          </a:p>
          <a:p>
            <a:pPr algn="l"/>
            <a:r>
              <a:rPr lang="en-IN" sz="2800" b="1" i="1" dirty="0"/>
              <a:t>available resources.</a:t>
            </a:r>
          </a:p>
        </p:txBody>
      </p:sp>
    </p:spTree>
    <p:extLst>
      <p:ext uri="{BB962C8B-B14F-4D97-AF65-F5344CB8AC3E}">
        <p14:creationId xmlns:p14="http://schemas.microsoft.com/office/powerpoint/2010/main" val="546002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99592" y="548680"/>
            <a:ext cx="7272808" cy="5623520"/>
          </a:xfrm>
        </p:spPr>
        <p:txBody>
          <a:bodyPr>
            <a:normAutofit/>
          </a:bodyPr>
          <a:lstStyle/>
          <a:p>
            <a:pPr algn="l"/>
            <a:r>
              <a:rPr lang="en-IN" sz="2800" b="1" i="1" dirty="0"/>
              <a:t>We will </a:t>
            </a:r>
            <a:r>
              <a:rPr lang="en-IN" sz="2800" b="1" i="1" dirty="0" err="1"/>
              <a:t>bulid</a:t>
            </a:r>
            <a:r>
              <a:rPr lang="en-IN" sz="2800" b="1" i="1" dirty="0"/>
              <a:t> an platform, a #</a:t>
            </a:r>
            <a:r>
              <a:rPr lang="en-IN" sz="2800" b="1" i="1" dirty="0" err="1"/>
              <a:t>webapp</a:t>
            </a:r>
            <a:r>
              <a:rPr lang="en-IN" sz="2800" b="1" i="1" dirty="0"/>
              <a:t>, where people will interact like any other sites resembling</a:t>
            </a:r>
          </a:p>
          <a:p>
            <a:pPr algn="l"/>
            <a:r>
              <a:rPr lang="en-IN" sz="2800" b="1" i="1" dirty="0" err="1"/>
              <a:t>facebook</a:t>
            </a:r>
            <a:r>
              <a:rPr lang="en-IN" sz="2800" b="1" i="1" dirty="0"/>
              <a:t> or twitter. But here the main and only theme will be to actually spread awareness about</a:t>
            </a:r>
          </a:p>
          <a:p>
            <a:pPr algn="l"/>
            <a:r>
              <a:rPr lang="en-IN" sz="2800" b="1" i="1" dirty="0"/>
              <a:t>various things for social cause.</a:t>
            </a:r>
          </a:p>
        </p:txBody>
      </p:sp>
    </p:spTree>
    <p:extLst>
      <p:ext uri="{BB962C8B-B14F-4D97-AF65-F5344CB8AC3E}">
        <p14:creationId xmlns:p14="http://schemas.microsoft.com/office/powerpoint/2010/main" val="148956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3648" y="2060849"/>
            <a:ext cx="6146088" cy="120032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Some of the features of the </a:t>
            </a:r>
          </a:p>
          <a:p>
            <a:pPr algn="ctr"/>
            <a:r>
              <a:rPr lang="en-IN"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application will be:-</a:t>
            </a:r>
          </a:p>
        </p:txBody>
      </p:sp>
    </p:spTree>
    <p:extLst>
      <p:ext uri="{BB962C8B-B14F-4D97-AF65-F5344CB8AC3E}">
        <p14:creationId xmlns:p14="http://schemas.microsoft.com/office/powerpoint/2010/main" val="2168206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09600"/>
            <a:ext cx="7772400" cy="5771727"/>
          </a:xfrm>
        </p:spPr>
        <p:txBody>
          <a:bodyPr>
            <a:normAutofit fontScale="90000"/>
          </a:bodyPr>
          <a:lstStyle/>
          <a:p>
            <a:pPr marL="571500" indent="-571500">
              <a:buFont typeface="Wingdings" pitchFamily="2" charset="2"/>
              <a:buChar char="v"/>
            </a:pPr>
            <a:r>
              <a:rPr lang="en-IN" sz="4000" dirty="0"/>
              <a:t>Anyone can raise an issue, any complaint about anything. And if that particular post is acknowledged</a:t>
            </a:r>
            <a:br>
              <a:rPr lang="en-IN" sz="4000" dirty="0"/>
            </a:br>
            <a:r>
              <a:rPr lang="en-IN" sz="4000" dirty="0"/>
              <a:t> by a adequate number of users than concerned NGO's and other authorities must try to </a:t>
            </a:r>
            <a:br>
              <a:rPr lang="en-IN" sz="4000" dirty="0"/>
            </a:br>
            <a:r>
              <a:rPr lang="en-IN" sz="4000" dirty="0"/>
              <a:t> systematically solve that issue.</a:t>
            </a:r>
          </a:p>
        </p:txBody>
      </p:sp>
    </p:spTree>
    <p:extLst>
      <p:ext uri="{BB962C8B-B14F-4D97-AF65-F5344CB8AC3E}">
        <p14:creationId xmlns:p14="http://schemas.microsoft.com/office/powerpoint/2010/main" val="4260248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9552" y="1196752"/>
            <a:ext cx="7772400" cy="3960439"/>
          </a:xfrm>
        </p:spPr>
        <p:txBody>
          <a:bodyPr/>
          <a:lstStyle/>
          <a:p>
            <a:pPr marL="571500" indent="-571500">
              <a:buFont typeface="Wingdings" pitchFamily="2" charset="2"/>
              <a:buChar char="v"/>
            </a:pPr>
            <a:r>
              <a:rPr lang="en-IN" sz="4000" dirty="0"/>
              <a:t>As much possible organisations and authorities must be linked with the site who can attend </a:t>
            </a:r>
            <a:br>
              <a:rPr lang="en-IN" sz="4000" dirty="0"/>
            </a:br>
            <a:r>
              <a:rPr lang="en-IN" sz="4000" dirty="0"/>
              <a:t>  the users.</a:t>
            </a:r>
          </a:p>
        </p:txBody>
      </p:sp>
    </p:spTree>
    <p:extLst>
      <p:ext uri="{BB962C8B-B14F-4D97-AF65-F5344CB8AC3E}">
        <p14:creationId xmlns:p14="http://schemas.microsoft.com/office/powerpoint/2010/main" val="28993314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31</TotalTime>
  <Words>329</Words>
  <Application>Microsoft Office PowerPoint</Application>
  <PresentationFormat>On-screen Show (4:3)</PresentationFormat>
  <Paragraphs>26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Anyone can raise an issue, any complaint about anything. And if that particular post is acknowledged  by a adequate number of users than concerned NGO's and other authorities must try to   systematically solve that issue.</vt:lpstr>
      <vt:lpstr>As much possible organisations and authorities must be linked with the site who can attend    the users.</vt:lpstr>
      <vt:lpstr>* For instance, say I have many poor kids in my locality and I think they must get proper education  instead of posting only emotional thoughts on facebook I can raise this issue to the sight  of other's concern. This will attract the attention of users and authorities present in the site.  May some good person want to do charity and donate enough amount for setup of school or may be   the organisations take the case to higher ends and get some order passed.</vt:lpstr>
      <vt:lpstr>If anyone finds himself cheated or a victim of corruption then also one can go for a post on the site and make their suffering to come upon other’s attention.</vt:lpstr>
      <vt:lpstr>Inshort- Be it Health care centers, public toilets, roads, sewer and waste disposal, bad services from government organisations or anything,   if you feel like doing something for the society don't just speak about it in your stories and statuses   take a step forward and put the media to a better use.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18</cp:revision>
  <dcterms:created xsi:type="dcterms:W3CDTF">2019-04-04T17:00:24Z</dcterms:created>
  <dcterms:modified xsi:type="dcterms:W3CDTF">2019-04-04T18:33:50Z</dcterms:modified>
</cp:coreProperties>
</file>