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79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3568" y="2325625"/>
            <a:ext cx="11094719" cy="1356360"/>
          </a:xfrm>
        </p:spPr>
        <p:txBody>
          <a:bodyPr/>
          <a:lstStyle/>
          <a:p>
            <a:r>
              <a:rPr lang="ja-JP" altLang="en-US" dirty="0" smtClean="0"/>
              <a:t>バージョン管理をしよう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591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2415" y="3086190"/>
            <a:ext cx="9404723" cy="1400530"/>
          </a:xfrm>
        </p:spPr>
        <p:txBody>
          <a:bodyPr/>
          <a:lstStyle/>
          <a:p>
            <a:r>
              <a:rPr kumimoji="1" lang="ja-JP" altLang="en-US" dirty="0" smtClean="0"/>
              <a:t>どれがどの変更？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247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6311" y="2192618"/>
            <a:ext cx="9404723" cy="2863506"/>
          </a:xfrm>
        </p:spPr>
        <p:txBody>
          <a:bodyPr/>
          <a:lstStyle/>
          <a:p>
            <a:r>
              <a:rPr kumimoji="1" lang="ja-JP" altLang="en-US" dirty="0" smtClean="0"/>
              <a:t>そうして彼は「実験用」に改造したプログラムを先生に提出してしまいました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175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402"/>
          </a:xfrm>
        </p:spPr>
        <p:txBody>
          <a:bodyPr/>
          <a:lstStyle/>
          <a:p>
            <a:r>
              <a:rPr kumimoji="1" lang="ja-JP" altLang="en-US" dirty="0" smtClean="0"/>
              <a:t>デスマを防ぐ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なにが必要か？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・日付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・実験用などのラベル付け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3615018"/>
            <a:ext cx="3581400" cy="285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6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695450"/>
          </a:xfrm>
        </p:spPr>
        <p:txBody>
          <a:bodyPr/>
          <a:lstStyle/>
          <a:p>
            <a:r>
              <a:rPr kumimoji="1" lang="ja-JP" altLang="en-US" dirty="0" smtClean="0"/>
              <a:t>そこで生まれたのがバージョン管理ソフト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95" y="2197607"/>
            <a:ext cx="4553051" cy="3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6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2811" y="2491068"/>
            <a:ext cx="9404723" cy="1400530"/>
          </a:xfrm>
        </p:spPr>
        <p:txBody>
          <a:bodyPr/>
          <a:lstStyle/>
          <a:p>
            <a:r>
              <a:rPr kumimoji="1" lang="ja-JP" altLang="en-US" dirty="0" smtClean="0"/>
              <a:t>バージョン管理楽だね！いいね！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83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6750" y="2738718"/>
            <a:ext cx="10726739" cy="1299882"/>
          </a:xfrm>
        </p:spPr>
        <p:txBody>
          <a:bodyPr/>
          <a:lstStyle/>
          <a:p>
            <a:r>
              <a:rPr kumimoji="1" lang="ja-JP" altLang="en-US" dirty="0" smtClean="0"/>
              <a:t>けど、大人数で開発するときは不便・・・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593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0730" y="0"/>
            <a:ext cx="9404723" cy="1400530"/>
          </a:xfrm>
        </p:spPr>
        <p:txBody>
          <a:bodyPr/>
          <a:lstStyle/>
          <a:p>
            <a:r>
              <a:rPr lang="ja-JP" altLang="en-US" b="1" dirty="0" smtClean="0">
                <a:solidFill>
                  <a:schemeClr val="bg1"/>
                </a:solidFill>
              </a:rPr>
              <a:t>「分散型」バージョン管理システム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86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「分散型」以前の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バージョン管理システム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4293" y="25101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 smtClean="0"/>
              <a:t>ネットワークに接続してないと開発が行えない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・アップした変更は取り消せない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・アップするファイルを自由に選べない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9452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416" y="2505804"/>
            <a:ext cx="9404723" cy="1400530"/>
          </a:xfrm>
        </p:spPr>
        <p:txBody>
          <a:bodyPr/>
          <a:lstStyle/>
          <a:p>
            <a:r>
              <a:rPr kumimoji="1" lang="ja-JP" altLang="en-US" dirty="0" smtClean="0"/>
              <a:t>すべて解決！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626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59" y="646331"/>
            <a:ext cx="8273578" cy="6211669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0" y="0"/>
            <a:ext cx="812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「分散型」以前のシステム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2476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バージョン管理とは？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過去の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・変更点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・変更した日時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を参照できるもの。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48102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812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 分散型のシステム</a:t>
            </a:r>
            <a:endParaRPr kumimoji="1" lang="ja-JP" altLang="en-US" sz="3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12" y="821836"/>
            <a:ext cx="8039818" cy="603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0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3915" y="2505804"/>
            <a:ext cx="9404723" cy="1400530"/>
          </a:xfrm>
        </p:spPr>
        <p:txBody>
          <a:bodyPr/>
          <a:lstStyle/>
          <a:p>
            <a:r>
              <a:rPr kumimoji="1" lang="ja-JP" altLang="en-US" dirty="0" smtClean="0"/>
              <a:t>これでデスマする可能性が減るね！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69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バージョン管理ソフトを使うメリット</a:t>
            </a:r>
            <a:endParaRPr kumimoji="1" lang="en-US" altLang="ja-JP" dirty="0" smtClean="0"/>
          </a:p>
          <a:p>
            <a:r>
              <a:rPr lang="ja-JP" altLang="en-US" dirty="0" smtClean="0"/>
              <a:t>差分を使うのでコピーするより容量が少ない</a:t>
            </a:r>
            <a:endParaRPr lang="en-US" altLang="ja-JP" dirty="0" smtClean="0"/>
          </a:p>
          <a:p>
            <a:r>
              <a:rPr lang="ja-JP" altLang="en-US" dirty="0" smtClean="0"/>
              <a:t>メインやテストのようにラベルをつけて管理が出来る</a:t>
            </a:r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「分散型」を使うメリット</a:t>
            </a:r>
            <a:endParaRPr lang="en-US" altLang="ja-JP" dirty="0" smtClean="0"/>
          </a:p>
          <a:p>
            <a:r>
              <a:rPr lang="ja-JP" altLang="en-US" dirty="0" smtClean="0"/>
              <a:t>大人数で開発がしやすい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3310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135" y="2647278"/>
            <a:ext cx="9404723" cy="1400530"/>
          </a:xfrm>
        </p:spPr>
        <p:txBody>
          <a:bodyPr/>
          <a:lstStyle/>
          <a:p>
            <a:r>
              <a:rPr kumimoji="1" lang="ja-JP" altLang="en-US" dirty="0" smtClean="0"/>
              <a:t>フォルダのコピーじゃダメなの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90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127" y="2513166"/>
            <a:ext cx="9404723" cy="1400530"/>
          </a:xfrm>
        </p:spPr>
        <p:txBody>
          <a:bodyPr/>
          <a:lstStyle/>
          <a:p>
            <a:r>
              <a:rPr kumimoji="1" lang="ja-JP" altLang="en-US" dirty="0" smtClean="0"/>
              <a:t>ダメです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240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53247" y="2610702"/>
            <a:ext cx="9404723" cy="1400530"/>
          </a:xfrm>
        </p:spPr>
        <p:txBody>
          <a:bodyPr/>
          <a:lstStyle/>
          <a:p>
            <a:r>
              <a:rPr kumimoji="1" lang="ja-JP" altLang="en-US" dirty="0" smtClean="0"/>
              <a:t>悪い例を見てみましょう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208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これが実際に使われました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97" y="1333310"/>
            <a:ext cx="7363452" cy="4204106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036255" y="5900928"/>
            <a:ext cx="614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全部同じようなプログラム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335" y="1735060"/>
            <a:ext cx="3697195" cy="380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5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6311" y="3335618"/>
            <a:ext cx="9404723" cy="2668434"/>
          </a:xfrm>
        </p:spPr>
        <p:txBody>
          <a:bodyPr/>
          <a:lstStyle/>
          <a:p>
            <a:r>
              <a:rPr kumimoji="1" lang="ja-JP" altLang="en-US" dirty="0" smtClean="0"/>
              <a:t>どれが最新のもの？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467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135" y="3451950"/>
            <a:ext cx="9404723" cy="1400530"/>
          </a:xfrm>
        </p:spPr>
        <p:txBody>
          <a:bodyPr/>
          <a:lstStyle/>
          <a:p>
            <a:r>
              <a:rPr kumimoji="1" lang="ja-JP" altLang="en-US" dirty="0" smtClean="0"/>
              <a:t>そこで彼は学びました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28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78" y="1300760"/>
            <a:ext cx="8421275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63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221</Words>
  <Application>Microsoft Office PowerPoint</Application>
  <PresentationFormat>ワイド画面</PresentationFormat>
  <Paragraphs>38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メイリオ</vt:lpstr>
      <vt:lpstr>Arial</vt:lpstr>
      <vt:lpstr>Century Gothic</vt:lpstr>
      <vt:lpstr>Wingdings 3</vt:lpstr>
      <vt:lpstr>イオン</vt:lpstr>
      <vt:lpstr>バージョン管理をしよう</vt:lpstr>
      <vt:lpstr>バージョン管理とは？ </vt:lpstr>
      <vt:lpstr>フォルダのコピーじゃダメなの？</vt:lpstr>
      <vt:lpstr>ダメです</vt:lpstr>
      <vt:lpstr>悪い例を見てみましょう</vt:lpstr>
      <vt:lpstr>これが実際に使われました</vt:lpstr>
      <vt:lpstr>どれが最新のもの？</vt:lpstr>
      <vt:lpstr>そこで彼は学びました</vt:lpstr>
      <vt:lpstr>PowerPoint プレゼンテーション</vt:lpstr>
      <vt:lpstr>どれがどの変更？</vt:lpstr>
      <vt:lpstr>そうして彼は「実験用」に改造したプログラムを先生に提出してしまいました</vt:lpstr>
      <vt:lpstr>デスマを防ぐ</vt:lpstr>
      <vt:lpstr>そこで生まれたのがバージョン管理ソフト</vt:lpstr>
      <vt:lpstr>バージョン管理楽だね！いいね！</vt:lpstr>
      <vt:lpstr>けど、大人数で開発するときは不便・・・</vt:lpstr>
      <vt:lpstr>「分散型」バージョン管理システム</vt:lpstr>
      <vt:lpstr>「分散型」以前の バージョン管理システム</vt:lpstr>
      <vt:lpstr>すべて解決！</vt:lpstr>
      <vt:lpstr>PowerPoint プレゼンテーション</vt:lpstr>
      <vt:lpstr>PowerPoint プレゼンテーション</vt:lpstr>
      <vt:lpstr>これでデスマする可能性が減るね！</vt:lpstr>
      <vt:lpstr>まとめ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バージョン管理をしよう</dc:title>
  <dc:creator>豆豆製品</dc:creator>
  <cp:lastModifiedBy>豆豆製品</cp:lastModifiedBy>
  <cp:revision>7</cp:revision>
  <dcterms:created xsi:type="dcterms:W3CDTF">2014-04-21T12:45:15Z</dcterms:created>
  <dcterms:modified xsi:type="dcterms:W3CDTF">2014-04-29T12:12:16Z</dcterms:modified>
</cp:coreProperties>
</file>