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をしよう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29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とは？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38" y="1400530"/>
            <a:ext cx="4000500" cy="40005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003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kumimoji="1" lang="ja-JP" altLang="en-US" dirty="0" smtClean="0"/>
              <a:t>分散型システムの代表格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49" y="905230"/>
            <a:ext cx="3784973" cy="454196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867650" y="6457950"/>
            <a:ext cx="432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Pythonian</a:t>
            </a:r>
            <a:r>
              <a:rPr lang="ja-JP" altLang="en-US" dirty="0" smtClean="0"/>
              <a:t>なら知ってるよね・・・？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62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500718"/>
            <a:ext cx="11982450" cy="1452282"/>
          </a:xfrm>
        </p:spPr>
        <p:txBody>
          <a:bodyPr/>
          <a:lstStyle/>
          <a:p>
            <a:r>
              <a:rPr lang="en-US" altLang="ja-JP" dirty="0"/>
              <a:t>http://k.swd.cc/learnGitBranching-ja/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7200" y="2552700"/>
            <a:ext cx="1093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これから</a:t>
            </a:r>
            <a:r>
              <a:rPr kumimoji="1" lang="ja-JP" altLang="en-US" sz="3200" dirty="0" smtClean="0"/>
              <a:t>は以下のサイトを使い学習していきます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62955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35</Words>
  <Application>Microsoft Office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Arial</vt:lpstr>
      <vt:lpstr>Century Gothic</vt:lpstr>
      <vt:lpstr>Wingdings 3</vt:lpstr>
      <vt:lpstr>イオン</vt:lpstr>
      <vt:lpstr>gitをしよう</vt:lpstr>
      <vt:lpstr>Gitとは？</vt:lpstr>
      <vt:lpstr>分散型システムの代表格</vt:lpstr>
      <vt:lpstr>http://k.swd.cc/learnGitBranching-ja/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gitをしよう</dc:title>
  <dc:creator>豆豆製品</dc:creator>
  <cp:lastModifiedBy>豆豆製品</cp:lastModifiedBy>
  <cp:revision>3</cp:revision>
  <dcterms:created xsi:type="dcterms:W3CDTF">2014-04-21T13:25:59Z</dcterms:created>
  <dcterms:modified xsi:type="dcterms:W3CDTF">2014-04-29T12:13:38Z</dcterms:modified>
</cp:coreProperties>
</file>