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ja-JP" altLang="en-US" dirty="0" smtClean="0"/>
              <a:t>を実践してみよう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1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自分</a:t>
            </a:r>
            <a:r>
              <a:rPr lang="ja-JP" altLang="en-US" dirty="0"/>
              <a:t>のレポジトリを作成する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903" y="1613725"/>
            <a:ext cx="9404723" cy="5096705"/>
          </a:xfrm>
        </p:spPr>
      </p:pic>
    </p:spTree>
    <p:extLst>
      <p:ext uri="{BB962C8B-B14F-4D97-AF65-F5344CB8AC3E}">
        <p14:creationId xmlns:p14="http://schemas.microsoft.com/office/powerpoint/2010/main" val="115675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4.Push</a:t>
            </a:r>
            <a:r>
              <a:rPr lang="ja-JP" altLang="en-US" dirty="0"/>
              <a:t>してみる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4293" y="1411503"/>
            <a:ext cx="8946541" cy="4940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嘘です。</a:t>
            </a:r>
            <a:r>
              <a:rPr lang="ja-JP" altLang="en-US" dirty="0" smtClean="0"/>
              <a:t>まずは自分で作ったものを</a:t>
            </a:r>
            <a:r>
              <a:rPr lang="en-US" altLang="ja-JP" dirty="0" smtClean="0"/>
              <a:t>clone</a:t>
            </a:r>
            <a:r>
              <a:rPr lang="ja-JP" altLang="en-US" dirty="0" smtClean="0"/>
              <a:t>します。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→から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をコピーします。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$ 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clone </a:t>
            </a:r>
            <a:r>
              <a:rPr lang="ja-JP" altLang="en-US" dirty="0"/>
              <a:t>ここ</a:t>
            </a:r>
            <a:r>
              <a:rPr lang="ja-JP" altLang="en-US" dirty="0" smtClean="0"/>
              <a:t>に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をペースト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ls</a:t>
            </a:r>
            <a:r>
              <a:rPr lang="ja-JP" altLang="en-US" dirty="0"/>
              <a:t>して見て下さい。あるはずです。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これ</a:t>
            </a:r>
            <a:r>
              <a:rPr lang="ja-JP" altLang="en-US" dirty="0"/>
              <a:t>はコピーなので好きにいじっても大丈夫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$ vi test.txt</a:t>
            </a:r>
          </a:p>
          <a:p>
            <a:pPr marL="0" indent="0">
              <a:buNone/>
            </a:pPr>
            <a:r>
              <a:rPr lang="en-US" altLang="ja-JP" dirty="0" smtClean="0"/>
              <a:t>$ 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add test.txt</a:t>
            </a:r>
          </a:p>
          <a:p>
            <a:pPr marL="0" indent="0">
              <a:buNone/>
            </a:pPr>
            <a:r>
              <a:rPr lang="en-US" altLang="ja-JP" dirty="0" smtClean="0"/>
              <a:t>$ 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push</a:t>
            </a:r>
          </a:p>
          <a:p>
            <a:pPr marL="0" indent="0">
              <a:buNone/>
            </a:pPr>
            <a:r>
              <a:rPr lang="ja-JP" altLang="en-US" dirty="0" smtClean="0"/>
              <a:t>を実行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200" y="1411503"/>
            <a:ext cx="4551686" cy="24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err="1" smtClean="0"/>
              <a:t>Git</a:t>
            </a:r>
            <a:r>
              <a:rPr lang="ja-JP" altLang="en-US" dirty="0" smtClean="0"/>
              <a:t>で作成されたバージョン管理状態をそのままコピーを保存してくれるサーバを運営してくれているありがたいサーバ。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ここにソースコードをあげとくといろんな人と出会えるよ！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ただし、英語ができなきゃだめ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5644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kumimoji="1" lang="ja-JP" altLang="en-US" dirty="0" smtClean="0"/>
              <a:t>用語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7280" y="700264"/>
            <a:ext cx="9394000" cy="6157735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公開レポジトリ</a:t>
            </a:r>
            <a:r>
              <a:rPr lang="ja-JP" altLang="en-US" dirty="0"/>
              <a:t>（</a:t>
            </a:r>
            <a:r>
              <a:rPr lang="en-US" altLang="ja-JP" dirty="0" smtClean="0"/>
              <a:t>Public Repository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みんなから見えます。出会いたいならこちら。例）オープンソース開発など</a:t>
            </a:r>
            <a:endParaRPr lang="en-US" altLang="ja-JP" dirty="0" smtClean="0"/>
          </a:p>
          <a:p>
            <a:r>
              <a:rPr lang="ja-JP" altLang="en-US" dirty="0" smtClean="0"/>
              <a:t>非公開レポジトリ</a:t>
            </a:r>
            <a:r>
              <a:rPr lang="ja-JP" altLang="en-US" dirty="0"/>
              <a:t>（</a:t>
            </a:r>
            <a:r>
              <a:rPr lang="en-US" altLang="ja-JP" dirty="0" smtClean="0"/>
              <a:t>Private Repository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みんなから見えません。秘密なことをしたいならこちら。例）プロコンなど</a:t>
            </a:r>
            <a:endParaRPr kumimoji="1" lang="en-US" altLang="ja-JP" dirty="0" smtClean="0"/>
          </a:p>
          <a:p>
            <a:r>
              <a:rPr kumimoji="1" lang="ja-JP" altLang="en-US" dirty="0" smtClean="0"/>
              <a:t>公開鍵暗号方式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暗号化の方法。</a:t>
            </a:r>
            <a:r>
              <a:rPr kumimoji="1" lang="en-US" altLang="ja-JP" dirty="0" smtClean="0"/>
              <a:t>SSH</a:t>
            </a:r>
            <a:r>
              <a:rPr kumimoji="1" lang="ja-JP" altLang="en-US" dirty="0" smtClean="0"/>
              <a:t>などに使われる。主な実装例</a:t>
            </a:r>
            <a:r>
              <a:rPr lang="ja-JP" altLang="en-US" dirty="0" smtClean="0"/>
              <a:t>）</a:t>
            </a:r>
            <a:r>
              <a:rPr lang="en-US" altLang="ja-JP" dirty="0" smtClean="0"/>
              <a:t>RSA</a:t>
            </a:r>
            <a:r>
              <a:rPr lang="ja-JP" altLang="en-US" dirty="0" smtClean="0"/>
              <a:t>暗号</a:t>
            </a:r>
            <a:endParaRPr lang="en-US" altLang="ja-JP" dirty="0" smtClean="0"/>
          </a:p>
          <a:p>
            <a:pPr lvl="1"/>
            <a:r>
              <a:rPr lang="ja-JP" altLang="en-US" dirty="0"/>
              <a:t>公開</a:t>
            </a:r>
            <a:r>
              <a:rPr lang="ja-JP" altLang="en-US" dirty="0" smtClean="0"/>
              <a:t>鍵</a:t>
            </a:r>
            <a:r>
              <a:rPr lang="en-US" altLang="ja-JP" dirty="0" smtClean="0"/>
              <a:t>(Public Key)</a:t>
            </a:r>
          </a:p>
          <a:p>
            <a:pPr lvl="1"/>
            <a:r>
              <a:rPr kumimoji="1" lang="ja-JP" altLang="en-US" dirty="0" smtClean="0"/>
              <a:t>秘密鍵</a:t>
            </a:r>
            <a:r>
              <a:rPr kumimoji="1" lang="en-US" altLang="ja-JP" dirty="0" smtClean="0"/>
              <a:t>(Private Key)</a:t>
            </a:r>
          </a:p>
          <a:p>
            <a:r>
              <a:rPr lang="ja-JP" altLang="en-US" dirty="0" smtClean="0"/>
              <a:t>プルリクエスト</a:t>
            </a:r>
            <a:r>
              <a:rPr lang="ja-JP" altLang="en-US" dirty="0"/>
              <a:t>（</a:t>
            </a:r>
            <a:r>
              <a:rPr kumimoji="1" lang="en-US" altLang="ja-JP" dirty="0" smtClean="0"/>
              <a:t>Pull Request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あるリポジトリの修正案をその持ち主に送ります</a:t>
            </a:r>
            <a:endParaRPr kumimoji="1" lang="en-US" altLang="ja-JP" dirty="0" smtClean="0"/>
          </a:p>
          <a:p>
            <a:r>
              <a:rPr kumimoji="1" lang="en-US" altLang="ja-JP" dirty="0" smtClean="0"/>
              <a:t>Issue</a:t>
            </a:r>
          </a:p>
          <a:p>
            <a:pPr marL="0" indent="0">
              <a:buNone/>
            </a:pPr>
            <a:r>
              <a:rPr lang="ja-JP" altLang="en-US" dirty="0" smtClean="0"/>
              <a:t>問題点に割り振られる</a:t>
            </a:r>
            <a:r>
              <a:rPr lang="en-US" altLang="ja-JP" dirty="0" smtClean="0"/>
              <a:t>ID</a:t>
            </a:r>
          </a:p>
          <a:p>
            <a:r>
              <a:rPr lang="en-US" altLang="ja-JP" dirty="0" smtClean="0"/>
              <a:t>c</a:t>
            </a:r>
            <a:r>
              <a:rPr kumimoji="1" lang="en-US" altLang="ja-JP" dirty="0" smtClean="0"/>
              <a:t>lone</a:t>
            </a:r>
          </a:p>
          <a:p>
            <a:pPr marL="0" indent="0">
              <a:buNone/>
            </a:pPr>
            <a:r>
              <a:rPr lang="ja-JP" altLang="en-US" dirty="0"/>
              <a:t>人</a:t>
            </a:r>
            <a:r>
              <a:rPr lang="ja-JP" altLang="en-US" dirty="0" smtClean="0"/>
              <a:t>のレポジトリをコピーする</a:t>
            </a:r>
            <a:endParaRPr kumimoji="1" lang="en-US" altLang="ja-JP" dirty="0" smtClean="0"/>
          </a:p>
          <a:p>
            <a:r>
              <a:rPr lang="en-US" altLang="ja-JP" dirty="0"/>
              <a:t>p</a:t>
            </a:r>
            <a:r>
              <a:rPr lang="en-US" altLang="ja-JP" dirty="0" smtClean="0"/>
              <a:t>ush</a:t>
            </a:r>
          </a:p>
          <a:p>
            <a:pPr marL="0" indent="0">
              <a:buNone/>
            </a:pPr>
            <a:r>
              <a:rPr lang="ja-JP" altLang="en-US" dirty="0" smtClean="0"/>
              <a:t>変更を保存する</a:t>
            </a:r>
            <a:endParaRPr lang="en-US" altLang="ja-JP" dirty="0" smtClean="0"/>
          </a:p>
          <a:p>
            <a:r>
              <a:rPr lang="en-US" altLang="ja-JP" dirty="0"/>
              <a:t>p</a:t>
            </a:r>
            <a:r>
              <a:rPr kumimoji="1" lang="en-US" altLang="ja-JP" dirty="0" smtClean="0"/>
              <a:t>ull</a:t>
            </a:r>
          </a:p>
          <a:p>
            <a:pPr marL="0" indent="0">
              <a:buNone/>
            </a:pPr>
            <a:r>
              <a:rPr lang="ja-JP" altLang="en-US" dirty="0" smtClean="0"/>
              <a:t>変更点をレポジトリから呼び出す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6561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公開暗号鍵方式とは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rot13</a:t>
            </a:r>
            <a:r>
              <a:rPr lang="ja-JP" altLang="en-US" dirty="0" err="1" smtClean="0"/>
              <a:t>のような</a:t>
            </a:r>
            <a:r>
              <a:rPr lang="ja-JP" altLang="en-US" dirty="0" smtClean="0"/>
              <a:t>共通暗号鍵方式の場合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abc</a:t>
            </a:r>
            <a:r>
              <a:rPr lang="en-US" altLang="ja-JP" dirty="0" smtClean="0"/>
              <a:t> -&gt; </a:t>
            </a:r>
            <a:r>
              <a:rPr lang="en-US" altLang="ja-JP" dirty="0" err="1" smtClean="0"/>
              <a:t>nop</a:t>
            </a:r>
            <a:r>
              <a:rPr lang="en-US" altLang="ja-JP" dirty="0" smtClean="0"/>
              <a:t> -&gt;</a:t>
            </a:r>
            <a:r>
              <a:rPr lang="en-US" altLang="ja-JP" dirty="0" err="1" smtClean="0"/>
              <a:t>abc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</a:t>
            </a:r>
            <a:r>
              <a:rPr lang="ja-JP" altLang="en-US" dirty="0" smtClean="0"/>
              <a:t>鍵</a:t>
            </a:r>
            <a:r>
              <a:rPr lang="en-US" altLang="ja-JP" dirty="0" smtClean="0"/>
              <a:t>A        </a:t>
            </a:r>
            <a:r>
              <a:rPr lang="ja-JP" altLang="en-US" dirty="0" smtClean="0"/>
              <a:t>鍵</a:t>
            </a:r>
            <a:r>
              <a:rPr lang="en-US" altLang="ja-JP" dirty="0" smtClean="0"/>
              <a:t>A</a:t>
            </a:r>
          </a:p>
          <a:p>
            <a:pPr marL="0" indent="0">
              <a:buNone/>
            </a:pPr>
            <a:r>
              <a:rPr lang="ja-JP" altLang="en-US" dirty="0"/>
              <a:t>逆関数が容易に</a:t>
            </a:r>
            <a:r>
              <a:rPr lang="ja-JP" altLang="en-US" dirty="0" smtClean="0"/>
              <a:t>求められ、それを使い元に戻せる。</a:t>
            </a:r>
            <a:endParaRPr lang="en-US" altLang="ja-JP" dirty="0" smtClean="0"/>
          </a:p>
          <a:p>
            <a:r>
              <a:rPr lang="ja-JP" altLang="en-US" dirty="0" smtClean="0"/>
              <a:t>公開暗号鍵の場合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 smtClean="0"/>
              <a:t>abc</a:t>
            </a:r>
            <a:r>
              <a:rPr lang="en-US" altLang="ja-JP" dirty="0" smtClean="0"/>
              <a:t> -&gt; </a:t>
            </a:r>
            <a:r>
              <a:rPr lang="ja-JP" altLang="en-US" dirty="0" smtClean="0"/>
              <a:t>？？？ </a:t>
            </a:r>
            <a:r>
              <a:rPr lang="en-US" altLang="ja-JP" dirty="0" smtClean="0"/>
              <a:t>-&gt; </a:t>
            </a:r>
            <a:r>
              <a:rPr lang="en-US" altLang="ja-JP" dirty="0" err="1" smtClean="0"/>
              <a:t>abc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  </a:t>
            </a:r>
            <a:r>
              <a:rPr lang="ja-JP" altLang="en-US" dirty="0" smtClean="0"/>
              <a:t>鍵</a:t>
            </a:r>
            <a:r>
              <a:rPr lang="en-US" altLang="ja-JP" dirty="0" smtClean="0"/>
              <a:t>A           </a:t>
            </a:r>
            <a:r>
              <a:rPr lang="ja-JP" altLang="en-US" dirty="0" smtClean="0"/>
              <a:t>鍵</a:t>
            </a:r>
            <a:r>
              <a:rPr lang="en-US" altLang="ja-JP" dirty="0" smtClean="0"/>
              <a:t>B</a:t>
            </a:r>
          </a:p>
          <a:p>
            <a:pPr marL="0" indent="0">
              <a:buNone/>
            </a:pPr>
            <a:r>
              <a:rPr lang="ja-JP" altLang="en-US" dirty="0" smtClean="0"/>
              <a:t>元に戻すには暗号化時の鍵</a:t>
            </a:r>
            <a:r>
              <a:rPr lang="en-US" altLang="ja-JP" dirty="0" smtClean="0"/>
              <a:t>A</a:t>
            </a:r>
            <a:r>
              <a:rPr lang="ja-JP" altLang="en-US" dirty="0" smtClean="0"/>
              <a:t>と異なる鍵</a:t>
            </a:r>
            <a:r>
              <a:rPr lang="en-US" altLang="ja-JP" dirty="0" smtClean="0"/>
              <a:t>B</a:t>
            </a:r>
            <a:r>
              <a:rPr lang="ja-JP" altLang="en-US" dirty="0" smtClean="0"/>
              <a:t>を使わなければならない。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この時、鍵</a:t>
            </a:r>
            <a:r>
              <a:rPr lang="en-US" altLang="ja-JP" dirty="0" smtClean="0"/>
              <a:t>A</a:t>
            </a:r>
            <a:r>
              <a:rPr lang="ja-JP" altLang="en-US" dirty="0" smtClean="0"/>
              <a:t>を公開鍵、鍵</a:t>
            </a:r>
            <a:r>
              <a:rPr lang="en-US" altLang="ja-JP" dirty="0" smtClean="0"/>
              <a:t>B</a:t>
            </a:r>
            <a:r>
              <a:rPr lang="ja-JP" altLang="en-US" dirty="0" smtClean="0"/>
              <a:t>を秘密鍵といいます。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実装については触れません。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3831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早速やろう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/>
              <a:t>GitHub</a:t>
            </a:r>
            <a:r>
              <a:rPr lang="ja-JP" altLang="en-US" dirty="0" err="1" smtClean="0"/>
              <a:t>に登</a:t>
            </a:r>
            <a:r>
              <a:rPr lang="ja-JP" altLang="en-US" dirty="0" smtClean="0"/>
              <a:t>録する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/>
              <a:t>GitHub</a:t>
            </a:r>
            <a:r>
              <a:rPr lang="ja-JP" altLang="en-US" dirty="0" smtClean="0"/>
              <a:t>に</a:t>
            </a:r>
            <a:r>
              <a:rPr lang="en-US" altLang="ja-JP" dirty="0" smtClean="0"/>
              <a:t>SSH</a:t>
            </a:r>
            <a:r>
              <a:rPr lang="ja-JP" altLang="en-US" dirty="0" smtClean="0"/>
              <a:t>の秘密鍵を登録する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自分のレポジトリを作成する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Push</a:t>
            </a:r>
            <a:r>
              <a:rPr lang="ja-JP" altLang="en-US" dirty="0" smtClean="0"/>
              <a:t>してみる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974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</a:t>
            </a:r>
            <a:r>
              <a:rPr lang="en-US" altLang="ja-JP" dirty="0"/>
              <a:t> </a:t>
            </a:r>
            <a:r>
              <a:rPr lang="en-US" altLang="ja-JP" dirty="0" err="1"/>
              <a:t>GitHub</a:t>
            </a:r>
            <a:r>
              <a:rPr lang="ja-JP" altLang="en-US" dirty="0"/>
              <a:t>に</a:t>
            </a:r>
            <a:r>
              <a:rPr lang="en-US" altLang="ja-JP" dirty="0"/>
              <a:t>SSH</a:t>
            </a:r>
            <a:r>
              <a:rPr lang="ja-JP" altLang="en-US" dirty="0"/>
              <a:t>の秘密鍵を登録</a:t>
            </a:r>
            <a:r>
              <a:rPr lang="ja-JP" altLang="en-US" dirty="0" smtClean="0"/>
              <a:t>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$ </a:t>
            </a:r>
            <a:r>
              <a:rPr lang="en-US" altLang="ja-JP" dirty="0" err="1" smtClean="0"/>
              <a:t>ssh-keygen</a:t>
            </a:r>
            <a:r>
              <a:rPr lang="en-US" altLang="ja-JP" dirty="0" smtClean="0"/>
              <a:t> –t </a:t>
            </a:r>
            <a:r>
              <a:rPr lang="en-US" altLang="ja-JP" dirty="0" err="1" smtClean="0"/>
              <a:t>rsa</a:t>
            </a:r>
            <a:r>
              <a:rPr lang="en-US" altLang="ja-JP" dirty="0" smtClean="0"/>
              <a:t>  -C </a:t>
            </a:r>
            <a:r>
              <a:rPr lang="en-US" altLang="ja-JP" dirty="0" smtClean="0">
                <a:hlinkClick r:id="rId2"/>
              </a:rPr>
              <a:t>email@email.com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パスワードが要求されるので入力する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アドレスとパスワードは</a:t>
            </a:r>
            <a:r>
              <a:rPr lang="en-US" altLang="ja-JP" dirty="0" err="1" smtClean="0"/>
              <a:t>github</a:t>
            </a:r>
            <a:r>
              <a:rPr lang="ja-JP" altLang="en-US" dirty="0" err="1" smtClean="0"/>
              <a:t>に登</a:t>
            </a:r>
            <a:r>
              <a:rPr lang="ja-JP" altLang="en-US" dirty="0" smtClean="0"/>
              <a:t>録したのと同じもので。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~/.</a:t>
            </a:r>
            <a:r>
              <a:rPr lang="en-US" altLang="ja-JP" dirty="0" err="1" smtClean="0"/>
              <a:t>ssh</a:t>
            </a:r>
            <a:r>
              <a:rPr lang="en-US" altLang="ja-JP" dirty="0" smtClean="0"/>
              <a:t>/id_rsa.pub</a:t>
            </a:r>
            <a:r>
              <a:rPr lang="ja-JP" altLang="en-US" dirty="0"/>
              <a:t> </a:t>
            </a:r>
            <a:r>
              <a:rPr lang="ja-JP" altLang="en-US" dirty="0" smtClean="0"/>
              <a:t>の内容をすべてコピー。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803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323105" cy="6210300"/>
          </a:xfrm>
        </p:spPr>
      </p:pic>
    </p:spTree>
    <p:extLst>
      <p:ext uri="{BB962C8B-B14F-4D97-AF65-F5344CB8AC3E}">
        <p14:creationId xmlns:p14="http://schemas.microsoft.com/office/powerpoint/2010/main" val="241541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687"/>
            <a:ext cx="12192000" cy="6520195"/>
          </a:xfrm>
        </p:spPr>
      </p:pic>
    </p:spTree>
    <p:extLst>
      <p:ext uri="{BB962C8B-B14F-4D97-AF65-F5344CB8AC3E}">
        <p14:creationId xmlns:p14="http://schemas.microsoft.com/office/powerpoint/2010/main" val="24182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6048" y="1309206"/>
            <a:ext cx="10332784" cy="543297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そして、</a:t>
            </a:r>
            <a:r>
              <a:rPr lang="en-US" altLang="ja-JP" dirty="0" smtClean="0"/>
              <a:t>Add </a:t>
            </a:r>
            <a:r>
              <a:rPr lang="en-US" altLang="ja-JP" dirty="0" err="1" smtClean="0"/>
              <a:t>ssh</a:t>
            </a:r>
            <a:r>
              <a:rPr lang="en-US" altLang="ja-JP" dirty="0" smtClean="0"/>
              <a:t> Key</a:t>
            </a:r>
            <a:r>
              <a:rPr lang="ja-JP" altLang="en-US" dirty="0" smtClean="0"/>
              <a:t>を選択し、ペーストする。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また、タイトルは自由です。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$ </a:t>
            </a:r>
            <a:r>
              <a:rPr lang="en-US" altLang="ja-JP" dirty="0" err="1" smtClean="0"/>
              <a:t>ssh</a:t>
            </a:r>
            <a:r>
              <a:rPr lang="en-US" altLang="ja-JP" dirty="0" smtClean="0"/>
              <a:t> </a:t>
            </a:r>
            <a:r>
              <a:rPr lang="en-US" altLang="ja-JP" dirty="0" smtClean="0"/>
              <a:t>–T </a:t>
            </a:r>
            <a:r>
              <a:rPr lang="en-US" altLang="ja-JP" dirty="0" smtClean="0">
                <a:hlinkClick r:id="rId2"/>
              </a:rPr>
              <a:t>git@github.com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をして、</a:t>
            </a:r>
            <a:r>
              <a:rPr kumimoji="1" lang="en-US" altLang="ja-JP" dirty="0" smtClean="0"/>
              <a:t>yes</a:t>
            </a:r>
            <a:r>
              <a:rPr kumimoji="1" lang="ja-JP" altLang="en-US" dirty="0" smtClean="0"/>
              <a:t>と入力しましょう。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そして怪しげな文章がでてきたら成功です。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6277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444</Words>
  <Application>Microsoft Office PowerPoint</Application>
  <PresentationFormat>ワイド画面</PresentationFormat>
  <Paragraphs>69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メイリオ</vt:lpstr>
      <vt:lpstr>Arial</vt:lpstr>
      <vt:lpstr>Century Gothic</vt:lpstr>
      <vt:lpstr>Wingdings 3</vt:lpstr>
      <vt:lpstr>イオン</vt:lpstr>
      <vt:lpstr>Gitを実践してみよう</vt:lpstr>
      <vt:lpstr>GitHubとは？</vt:lpstr>
      <vt:lpstr>用語</vt:lpstr>
      <vt:lpstr>公開暗号鍵方式とは</vt:lpstr>
      <vt:lpstr>早速やろう</vt:lpstr>
      <vt:lpstr>2. GitHubにSSHの秘密鍵を登録する</vt:lpstr>
      <vt:lpstr>PowerPoint プレゼンテーション</vt:lpstr>
      <vt:lpstr>PowerPoint プレゼンテーション</vt:lpstr>
      <vt:lpstr>PowerPoint プレゼンテーション</vt:lpstr>
      <vt:lpstr>3.自分のレポジトリを作成する </vt:lpstr>
      <vt:lpstr>4.Pushしてみる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Gitを実践してみよう</dc:title>
  <dc:creator>豆豆製品</dc:creator>
  <cp:lastModifiedBy>豆豆製品</cp:lastModifiedBy>
  <cp:revision>14</cp:revision>
  <dcterms:created xsi:type="dcterms:W3CDTF">2014-05-12T14:55:02Z</dcterms:created>
  <dcterms:modified xsi:type="dcterms:W3CDTF">2014-05-13T04:49:25Z</dcterms:modified>
</cp:coreProperties>
</file>