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7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7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AD77-95DF-4376-B1D4-C8F45EC53179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1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826" y="263450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Github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上からの</a:t>
            </a:r>
            <a:br>
              <a:rPr kumimoji="1" lang="en-US" altLang="ja-JP" dirty="0"/>
            </a:br>
            <a:r>
              <a:rPr kumimoji="1" lang="ja-JP" altLang="en-US" dirty="0"/>
              <a:t>ファイル</a:t>
            </a:r>
            <a:r>
              <a:rPr lang="ja-JP" altLang="en-US" dirty="0"/>
              <a:t>更新</a:t>
            </a:r>
            <a:r>
              <a:rPr kumimoji="1" lang="ja-JP" altLang="en-US" dirty="0"/>
              <a:t>方法 </a:t>
            </a:r>
            <a:r>
              <a:rPr kumimoji="1" lang="en-US" altLang="ja-JP" dirty="0"/>
              <a:t>(</a:t>
            </a:r>
            <a:r>
              <a:rPr kumimoji="1" lang="ja-JP" altLang="en-US" dirty="0"/>
              <a:t>簡易版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0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574473" y="3509963"/>
            <a:ext cx="2452255" cy="14610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1"/>
            <a:endCxn id="9" idx="6"/>
          </p:cNvCxnSpPr>
          <p:nvPr/>
        </p:nvCxnSpPr>
        <p:spPr>
          <a:xfrm flipH="1">
            <a:off x="3303917" y="1030288"/>
            <a:ext cx="1869371" cy="460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5173288" y="702350"/>
            <a:ext cx="465298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プロ研リポジトリに戻っている</a:t>
            </a:r>
          </a:p>
        </p:txBody>
      </p:sp>
    </p:spTree>
    <p:extLst>
      <p:ext uri="{BB962C8B-B14F-4D97-AF65-F5344CB8AC3E}">
        <p14:creationId xmlns:p14="http://schemas.microsoft.com/office/powerpoint/2010/main" val="6925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687484" y="1654194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コメントを追加の画面になります。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コメントを追加して、ここをクリックしてください。</a:t>
            </a:r>
          </a:p>
        </p:txBody>
      </p:sp>
      <p:cxnSp>
        <p:nvCxnSpPr>
          <p:cNvPr id="8" name="直線矢印コネクタ 7"/>
          <p:cNvCxnSpPr>
            <a:stCxn id="6" idx="2"/>
          </p:cNvCxnSpPr>
          <p:nvPr/>
        </p:nvCxnSpPr>
        <p:spPr>
          <a:xfrm>
            <a:off x="5760721" y="2741121"/>
            <a:ext cx="1970115" cy="317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これで申請は完了です。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ここに </a:t>
            </a:r>
            <a:r>
              <a:rPr lang="en-US" altLang="ja-JP" sz="2400" dirty="0"/>
              <a:t>Pull requests </a:t>
            </a:r>
            <a:r>
              <a:rPr lang="ja-JP" altLang="en-US" sz="2400" dirty="0"/>
              <a:t>の最新の情報が掲載されます。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8985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コメントを残す場合には、コメントを打ち込んで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5527965" y="1665826"/>
            <a:ext cx="2136370" cy="33550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四角形: 角を丸くする 7"/>
          <p:cNvSpPr/>
          <p:nvPr/>
        </p:nvSpPr>
        <p:spPr>
          <a:xfrm>
            <a:off x="1999604" y="4946033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申請が承認されると、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このように表示されます。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062452" y="3823855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187973" y="3250276"/>
            <a:ext cx="4495460" cy="66501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5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30549" y="3359888"/>
            <a:ext cx="69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+mj-lt"/>
              </a:rPr>
              <a:t>ここ</a:t>
            </a:r>
            <a:r>
              <a:rPr kumimoji="1" lang="ja-JP" altLang="en-US" sz="4400" dirty="0">
                <a:latin typeface="+mj-lt"/>
                <a:ea typeface="+mj-ea"/>
              </a:rPr>
              <a:t>から</a:t>
            </a:r>
            <a:r>
              <a:rPr kumimoji="1" lang="ja-JP" altLang="en-US" sz="4400" dirty="0">
                <a:latin typeface="+mj-lt"/>
              </a:rPr>
              <a:t>は</a:t>
            </a:r>
            <a:r>
              <a:rPr kumimoji="1" lang="en-US" altLang="ja-JP" sz="4400" dirty="0">
                <a:latin typeface="+mj-lt"/>
              </a:rPr>
              <a:t>Master</a:t>
            </a:r>
            <a:r>
              <a:rPr kumimoji="1" lang="ja-JP" altLang="en-US" sz="4400" dirty="0">
                <a:latin typeface="+mj-lt"/>
              </a:rPr>
              <a:t>側の操作</a:t>
            </a:r>
          </a:p>
        </p:txBody>
      </p:sp>
    </p:spTree>
    <p:extLst>
      <p:ext uri="{BB962C8B-B14F-4D97-AF65-F5344CB8AC3E}">
        <p14:creationId xmlns:p14="http://schemas.microsoft.com/office/powerpoint/2010/main" val="4752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68"/>
            <a:ext cx="12192000" cy="570746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Pull request</a:t>
            </a:r>
            <a:r>
              <a:rPr lang="ja-JP" altLang="en-US" sz="2400" dirty="0"/>
              <a:t> が送られてくると</a:t>
            </a:r>
            <a:r>
              <a:rPr lang="en-US" altLang="ja-JP" sz="2400" dirty="0"/>
              <a:t>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96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ここに新着案内がでる。</a:t>
            </a:r>
          </a:p>
        </p:txBody>
      </p:sp>
    </p:spTree>
    <p:extLst>
      <p:ext uri="{BB962C8B-B14F-4D97-AF65-F5344CB8AC3E}">
        <p14:creationId xmlns:p14="http://schemas.microsoft.com/office/powerpoint/2010/main" val="9336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488558" y="2578396"/>
            <a:ext cx="9548037" cy="1701208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6081823" y="4279604"/>
            <a:ext cx="30409" cy="12710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2309004" y="5550638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1979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720"/>
            <a:ext cx="12192000" cy="5748560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674549" y="1446028"/>
            <a:ext cx="21867" cy="54119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四角形: 角を丸くする 7"/>
          <p:cNvSpPr/>
          <p:nvPr/>
        </p:nvSpPr>
        <p:spPr>
          <a:xfrm>
            <a:off x="4456781" y="34784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22360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まずは、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データをダウンロードします。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01939"/>
            <a:ext cx="3394494" cy="21690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9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58"/>
            <a:ext cx="12192000" cy="5757083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709525" y="-21265"/>
            <a:ext cx="50083" cy="40379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4371721" y="40166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問題なければ、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に</a:t>
            </a:r>
            <a:r>
              <a:rPr lang="en-US" altLang="ja-JP" sz="2400" dirty="0"/>
              <a:t>Marge</a:t>
            </a:r>
            <a:r>
              <a:rPr lang="ja-JP" altLang="en-US" sz="2400" dirty="0"/>
              <a:t>しましょう。</a:t>
            </a:r>
          </a:p>
        </p:txBody>
      </p:sp>
      <p:sp>
        <p:nvSpPr>
          <p:cNvPr id="9" name="曲折矢印 8"/>
          <p:cNvSpPr/>
          <p:nvPr/>
        </p:nvSpPr>
        <p:spPr>
          <a:xfrm rot="16200000">
            <a:off x="3227017" y="3618679"/>
            <a:ext cx="873543" cy="1415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2126967" y="3143811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1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85"/>
            <a:ext cx="12192000" cy="576563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829256" y="3429000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Confirm marge</a:t>
            </a:r>
            <a:r>
              <a:rPr lang="ja-JP" altLang="en-US" sz="2400"/>
              <a:t>をしておしまい。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018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0"/>
            <a:ext cx="12192000" cy="5775159"/>
          </a:xfrm>
          <a:prstGeom prst="rect">
            <a:avLst/>
          </a:prstGeom>
        </p:spPr>
      </p:pic>
      <p:sp>
        <p:nvSpPr>
          <p:cNvPr id="3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ね、簡単でしょう？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199841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6810" y="3317358"/>
            <a:ext cx="10394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latin typeface="+mj-lt"/>
              </a:rPr>
              <a:t>Let mastering so comfortable with GitHub.</a:t>
            </a:r>
            <a:endParaRPr kumimoji="1" lang="ja-JP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49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897775" y="4970972"/>
            <a:ext cx="10108275" cy="148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ZIP</a:t>
            </a:r>
            <a:r>
              <a:rPr lang="ja-JP" altLang="en-US" sz="2400" dirty="0"/>
              <a:t>ファイルをダウンロードします。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そして、</a:t>
            </a:r>
            <a:r>
              <a:rPr lang="en-US" altLang="ja-JP" sz="2400" dirty="0"/>
              <a:t>ZIP</a:t>
            </a:r>
            <a:r>
              <a:rPr lang="ja-JP" altLang="en-US" sz="2400" dirty="0"/>
              <a:t>ファイルを解凍し、目的のファイルを編集してください。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51913" y="4063044"/>
            <a:ext cx="3217966" cy="9079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次に、リポジトリをフォークします。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1122363"/>
            <a:ext cx="3614467" cy="38486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635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編集したファイルをアップロードします。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80638"/>
            <a:ext cx="1992701" cy="20903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表示が変わっている</a:t>
            </a:r>
          </a:p>
        </p:txBody>
      </p:sp>
    </p:spTree>
    <p:extLst>
      <p:ext uri="{BB962C8B-B14F-4D97-AF65-F5344CB8AC3E}">
        <p14:creationId xmlns:p14="http://schemas.microsoft.com/office/powerpoint/2010/main" val="17744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286000" y="171318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ファイルをドラッグ＆ドロップしてください。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3374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969698" y="4632326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3052391" y="4953061"/>
            <a:ext cx="3194624" cy="3968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3865418" y="5349875"/>
            <a:ext cx="47631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ファイルが追加されている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8809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610196" y="4743336"/>
            <a:ext cx="532016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  <a:endCxn id="5" idx="6"/>
          </p:cNvCxnSpPr>
          <p:nvPr/>
        </p:nvCxnSpPr>
        <p:spPr>
          <a:xfrm flipH="1" flipV="1">
            <a:off x="3142212" y="4941744"/>
            <a:ext cx="3604953" cy="54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4558147" y="5489285"/>
            <a:ext cx="4378035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ここは</a:t>
            </a:r>
            <a:r>
              <a:rPr lang="en-US" altLang="ja-JP" sz="2400" dirty="0"/>
              <a:t>master</a:t>
            </a:r>
            <a:r>
              <a:rPr lang="ja-JP" altLang="en-US" sz="2400" dirty="0"/>
              <a:t>のままで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2165859" y="2061556"/>
            <a:ext cx="7573992" cy="106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変更の反映をします。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657603" y="3125585"/>
            <a:ext cx="2335873" cy="23637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724102" y="1629296"/>
            <a:ext cx="2302626" cy="33416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279</Words>
  <Application>Microsoft Office PowerPoint</Application>
  <PresentationFormat>ワイド画面</PresentationFormat>
  <Paragraphs>39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Github での web 上からの ファイル更新方法 (簡易版)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ishikawa</dc:creator>
  <cp:lastModifiedBy>寺地海渡</cp:lastModifiedBy>
  <cp:revision>9</cp:revision>
  <dcterms:created xsi:type="dcterms:W3CDTF">2016-10-11T13:26:08Z</dcterms:created>
  <dcterms:modified xsi:type="dcterms:W3CDTF">2016-10-11T14:39:32Z</dcterms:modified>
</cp:coreProperties>
</file>