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179600d0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179600d0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179600d0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179600d0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179600d0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179600d0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179600d0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179600d0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181543d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181543d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23" y="494225"/>
            <a:ext cx="3869426" cy="38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743350" y="981600"/>
            <a:ext cx="3697200" cy="3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lang="en" sz="6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SS496 </a:t>
            </a:r>
            <a:endParaRPr b="1" sz="6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Show &amp; Tell #2</a:t>
            </a:r>
            <a:endParaRPr b="1" sz="6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89725" y="4302125"/>
            <a:ext cx="681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Kristina Chen | CSS496</a:t>
            </a:r>
            <a:endParaRPr b="1" sz="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Montserrat"/>
                <a:ea typeface="Montserrat"/>
                <a:cs typeface="Montserrat"/>
                <a:sym typeface="Montserrat"/>
              </a:rPr>
              <a:t>3 days, 3 themes</a:t>
            </a:r>
            <a:endParaRPr b="1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367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For my course, CyberQuest students will be going through the story of a scam/fraud. They will use the first day to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discover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what information security/technical literacy is. On this first day they will be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introduced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to the “fraud” that has happened on our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main character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Samuel. Then the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second day they will learn a little about the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“hacker’s”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side and how they scammed the main character. Lastly on the third day we will learn a little more about our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“hero”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who is able to recover their assets and teach the main character about how they can take measures to protect themselves in the future.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5714" y="98139"/>
            <a:ext cx="58195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664938" y="167525"/>
            <a:ext cx="181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Montserrat"/>
                <a:ea typeface="Montserrat"/>
                <a:cs typeface="Montserrat"/>
                <a:sym typeface="Montserrat"/>
              </a:rPr>
              <a:t>Themes</a:t>
            </a:r>
            <a:endParaRPr b="1" u="sng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5714" y="98139"/>
            <a:ext cx="58195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275" y="779500"/>
            <a:ext cx="8095450" cy="42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0" y="490825"/>
            <a:ext cx="78345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Montserrat"/>
                <a:ea typeface="Montserrat"/>
                <a:cs typeface="Montserrat"/>
                <a:sym typeface="Montserrat"/>
              </a:rPr>
              <a:t>Phishing Workshop / Examples</a:t>
            </a:r>
            <a:endParaRPr b="1"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50" y="1234675"/>
            <a:ext cx="3131649" cy="37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2495" y="1564775"/>
            <a:ext cx="5439355" cy="3043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8564" y="85039"/>
            <a:ext cx="734550" cy="7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0" y="490825"/>
            <a:ext cx="78345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Montserrat"/>
                <a:ea typeface="Montserrat"/>
                <a:cs typeface="Montserrat"/>
                <a:sym typeface="Montserrat"/>
              </a:rPr>
              <a:t>Encryption (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Caesar Cipher)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7025"/>
            <a:ext cx="38100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800" y="1287025"/>
            <a:ext cx="3815569" cy="37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2496" y="71995"/>
            <a:ext cx="763700" cy="7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67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Feedback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Professor Kim: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“Where will you include metrics and learning goals for educators?”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will include metrics and learning goals in the daily overview of the week and days. In addition there will be more of those goals/objectives in the educator preparation document. Those goals/objectives will help lead educators in the direction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necessary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for the curriculum involved.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N/A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6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