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E13DD-8844-43EF-8522-09AA1FAB6CEC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1107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DB7FC-47E4-4902-8DD2-392FF5610D4D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792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7515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7515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061CE-BBDF-4677-8323-46D0B14EBC3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3217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4F28C-8A64-4825-8D67-68112E35D82C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654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40BD9-7744-4EC3-988B-5D139D0D4AC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1998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E83BE-0F73-46EB-93EC-3770BC87DDB0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371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335A9-423B-483B-B8C4-1BF38E3FA43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946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63763-E21D-483F-8A4E-10E0C3424BDB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1264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9E7E8-7239-4D30-BEAF-880A005E2ED2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3157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EED6F-AE03-4FFB-A686-C22373700D2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962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6851B-CC66-48BE-9C68-448C7468B80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890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0CFF5-23B6-4FD9-90D3-E55077641E3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410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smtClean="0"/>
              <a:t>Klik om de opmaak van de titeltekst te bewerken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smtClean="0"/>
              <a:t>Klik om de opmaak van de overzichtstekst te bewerken</a:t>
            </a:r>
          </a:p>
          <a:p>
            <a:pPr lvl="1"/>
            <a:r>
              <a:rPr lang="en-GB" altLang="nl-NL" smtClean="0"/>
              <a:t>Tweede overzichtsniveau</a:t>
            </a:r>
          </a:p>
          <a:p>
            <a:pPr lvl="2"/>
            <a:r>
              <a:rPr lang="en-GB" altLang="nl-NL" smtClean="0"/>
              <a:t>Derde overzichtsniveau</a:t>
            </a:r>
          </a:p>
          <a:p>
            <a:pPr lvl="3"/>
            <a:r>
              <a:rPr lang="en-GB" altLang="nl-NL" smtClean="0"/>
              <a:t>Vierde overzichtsniveau</a:t>
            </a:r>
          </a:p>
          <a:p>
            <a:pPr lvl="4"/>
            <a:r>
              <a:rPr lang="en-GB" altLang="nl-NL" smtClean="0"/>
              <a:t>Vijfde overzichtsniveau</a:t>
            </a:r>
          </a:p>
          <a:p>
            <a:pPr lvl="4"/>
            <a:r>
              <a:rPr lang="en-GB" altLang="nl-NL" smtClean="0"/>
              <a:t>Zesde overzichtsniveau</a:t>
            </a:r>
          </a:p>
          <a:p>
            <a:pPr lvl="4"/>
            <a:r>
              <a:rPr lang="en-GB" altLang="nl-NL" smtClean="0"/>
              <a:t>Zevende overzichtsniveau</a:t>
            </a:r>
          </a:p>
          <a:p>
            <a:pPr lvl="4"/>
            <a:r>
              <a:rPr lang="en-GB" altLang="nl-NL" smtClean="0"/>
              <a:t>Achtste overzichtsniveau</a:t>
            </a:r>
          </a:p>
          <a:p>
            <a:pPr lvl="4"/>
            <a:r>
              <a:rPr lang="en-GB" altLang="nl-NL" smtClean="0"/>
              <a:t>Negende overzichtsniveau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smtClean="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94A50DDA-7064-479E-B958-C73F6627EB42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362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nl-NL" altLang="nl-NL" sz="6000">
                <a:solidFill>
                  <a:schemeClr val="tx1"/>
                </a:solidFill>
                <a:latin typeface="Verdana" panose="020B0604030504040204" pitchFamily="34" charset="0"/>
              </a:rPr>
              <a:t>De standen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990600" y="3581400"/>
            <a:ext cx="7543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nl-NL" altLang="nl-NL" sz="4000">
                <a:solidFill>
                  <a:schemeClr val="tx1"/>
                </a:solidFill>
                <a:latin typeface="Verdana" panose="020B0604030504040204" pitchFamily="34" charset="0"/>
              </a:rPr>
              <a:t>Schooldamtoernooi</a:t>
            </a:r>
          </a:p>
          <a:p>
            <a:pPr algn="ctr" eaLnBrk="1" hangingPunct="1">
              <a:spcBef>
                <a:spcPts val="1000"/>
              </a:spcBef>
            </a:pPr>
            <a:r>
              <a:rPr lang="nl-NL" altLang="nl-NL" sz="4000">
                <a:solidFill>
                  <a:schemeClr val="tx1"/>
                </a:solidFill>
                <a:latin typeface="Verdana" panose="020B0604030504040204" pitchFamily="34" charset="0"/>
              </a:rPr>
              <a:t>Alphen aan den Rijn e.o.</a:t>
            </a:r>
          </a:p>
          <a:p>
            <a:pPr algn="ctr" eaLnBrk="1" hangingPunct="1">
              <a:spcBef>
                <a:spcPts val="1000"/>
              </a:spcBef>
            </a:pPr>
            <a:r>
              <a:rPr lang="nl-NL" altLang="nl-NL" sz="4000">
                <a:solidFill>
                  <a:schemeClr val="tx1"/>
                </a:solidFill>
                <a:latin typeface="Verdana" panose="020B0604030504040204" pitchFamily="34" charset="0"/>
              </a:rPr>
              <a:t>23 januari 2016</a:t>
            </a:r>
          </a:p>
        </p:txBody>
      </p:sp>
      <p:sp>
        <p:nvSpPr>
          <p:cNvPr id="3077" name="WordArt 4"/>
          <p:cNvSpPr>
            <a:spLocks noChangeArrowheads="1" noChangeShapeType="1" noTextEdit="1"/>
          </p:cNvSpPr>
          <p:nvPr/>
        </p:nvSpPr>
        <p:spPr bwMode="auto">
          <a:xfrm rot="-360000">
            <a:off x="152400" y="382588"/>
            <a:ext cx="2209800" cy="1600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5523"/>
              </a:avLst>
            </a:prstTxWarp>
          </a:bodyPr>
          <a:lstStyle/>
          <a:p>
            <a:pPr algn="ctr"/>
            <a:r>
              <a:rPr lang="nl-NL" sz="3600" kern="10" dirty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Comic Sans MS" panose="030F0702030302020204" pitchFamily="66" charset="0"/>
              </a:rPr>
              <a:t>Schooldammen</a:t>
            </a:r>
          </a:p>
        </p:txBody>
      </p:sp>
      <p:sp>
        <p:nvSpPr>
          <p:cNvPr id="3078" name="Tekstvak 7"/>
          <p:cNvSpPr txBox="1">
            <a:spLocks noChangeArrowheads="1"/>
          </p:cNvSpPr>
          <p:nvPr/>
        </p:nvSpPr>
        <p:spPr bwMode="auto">
          <a:xfrm>
            <a:off x="4967288" y="6334125"/>
            <a:ext cx="4176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2800">
                <a:solidFill>
                  <a:srgbClr val="00B050"/>
                </a:solidFill>
                <a:latin typeface="Comic Sans MS" panose="030F0702030302020204" pitchFamily="66" charset="0"/>
              </a:rPr>
              <a:t>www.alphensedamclub.nl</a:t>
            </a:r>
          </a:p>
        </p:txBody>
      </p:sp>
      <p:pic>
        <p:nvPicPr>
          <p:cNvPr id="3079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429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048">
    <p:check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nl-NL" altLang="nl-NL" sz="5400">
                <a:solidFill>
                  <a:schemeClr val="tx1"/>
                </a:solidFill>
                <a:latin typeface="Verdana" panose="020B0604030504040204" pitchFamily="34" charset="0"/>
              </a:rPr>
              <a:t>Stand Welpen</a:t>
            </a:r>
          </a:p>
        </p:txBody>
      </p:sp>
      <p:sp>
        <p:nvSpPr>
          <p:cNvPr id="5123" name="Tekstvak 3"/>
          <p:cNvSpPr txBox="1">
            <a:spLocks noChangeArrowheads="1"/>
          </p:cNvSpPr>
          <p:nvPr/>
        </p:nvSpPr>
        <p:spPr bwMode="auto">
          <a:xfrm>
            <a:off x="4967288" y="6334125"/>
            <a:ext cx="4176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2800">
                <a:solidFill>
                  <a:srgbClr val="00B050"/>
                </a:solidFill>
                <a:latin typeface="Comic Sans MS" panose="030F0702030302020204" pitchFamily="66" charset="0"/>
              </a:rPr>
              <a:t>www.alphensedamclub.nl</a:t>
            </a:r>
          </a:p>
        </p:txBody>
      </p:sp>
      <p:graphicFrame>
        <p:nvGraphicFramePr>
          <p:cNvPr id="6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73945"/>
              </p:ext>
            </p:extLst>
          </p:nvPr>
        </p:nvGraphicFramePr>
        <p:xfrm>
          <a:off x="0" y="1268413"/>
          <a:ext cx="9144000" cy="41259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School</a:t>
                      </a: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</a:t>
                      </a: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WP</a:t>
                      </a: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BP</a:t>
                      </a: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1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2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3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4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5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6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7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8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9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nl-NL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7295372"/>
                  </a:ext>
                </a:extLst>
              </a:tr>
            </a:tbl>
          </a:graphicData>
        </a:graphic>
      </p:graphicFrame>
      <p:pic>
        <p:nvPicPr>
          <p:cNvPr id="7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00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360">
    <p:check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Gothic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nl-NL" altLang="nl-NL" sz="5400">
                <a:solidFill>
                  <a:schemeClr val="tx1"/>
                </a:solidFill>
                <a:latin typeface="Verdana" panose="020B0604030504040204" pitchFamily="34" charset="0"/>
              </a:rPr>
              <a:t>Stand Pupillen</a:t>
            </a:r>
          </a:p>
        </p:txBody>
      </p:sp>
      <p:sp>
        <p:nvSpPr>
          <p:cNvPr id="7171" name="Tekstvak 3"/>
          <p:cNvSpPr txBox="1">
            <a:spLocks noChangeArrowheads="1"/>
          </p:cNvSpPr>
          <p:nvPr/>
        </p:nvSpPr>
        <p:spPr bwMode="auto">
          <a:xfrm>
            <a:off x="4967288" y="6334125"/>
            <a:ext cx="4176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2800">
                <a:solidFill>
                  <a:srgbClr val="00B050"/>
                </a:solidFill>
                <a:latin typeface="Comic Sans MS" panose="030F0702030302020204" pitchFamily="66" charset="0"/>
              </a:rPr>
              <a:t>www.alphensedamclub.nl</a:t>
            </a:r>
          </a:p>
        </p:txBody>
      </p:sp>
      <p:graphicFrame>
        <p:nvGraphicFramePr>
          <p:cNvPr id="6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806801"/>
              </p:ext>
            </p:extLst>
          </p:nvPr>
        </p:nvGraphicFramePr>
        <p:xfrm>
          <a:off x="0" y="1268413"/>
          <a:ext cx="9144000" cy="41259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School</a:t>
                      </a: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</a:t>
                      </a: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WP</a:t>
                      </a: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BP</a:t>
                      </a:r>
                      <a:endParaRPr lang="nl-NL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1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2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3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4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5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6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7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8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/>
                          <a:ea typeface="Times New Roman"/>
                          <a:cs typeface="Verdana"/>
                        </a:rPr>
                        <a:t>9</a:t>
                      </a:r>
                      <a:endParaRPr lang="nl-NL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nl-NL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NL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7295372"/>
                  </a:ext>
                </a:extLst>
              </a:tr>
            </a:tbl>
          </a:graphicData>
        </a:graphic>
      </p:graphicFrame>
      <p:sp>
        <p:nvSpPr>
          <p:cNvPr id="7" name="Tekstvak 5"/>
          <p:cNvSpPr txBox="1">
            <a:spLocks noChangeArrowheads="1"/>
          </p:cNvSpPr>
          <p:nvPr/>
        </p:nvSpPr>
        <p:spPr bwMode="auto">
          <a:xfrm>
            <a:off x="0" y="5780782"/>
            <a:ext cx="66246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1600" b="1" dirty="0" smtClean="0">
                <a:solidFill>
                  <a:schemeClr val="tx1"/>
                </a:solidFill>
                <a:latin typeface="Verdana" pitchFamily="34" charset="0"/>
              </a:rPr>
              <a:t>AW: </a:t>
            </a:r>
            <a:r>
              <a:rPr lang="nl-NL" sz="1600" b="1" dirty="0">
                <a:solidFill>
                  <a:schemeClr val="tx1"/>
                </a:solidFill>
                <a:latin typeface="Verdana" pitchFamily="34" charset="0"/>
              </a:rPr>
              <a:t>aantal wedstrijden</a:t>
            </a:r>
          </a:p>
          <a:p>
            <a:r>
              <a:rPr lang="nl-NL" sz="1600" b="1" dirty="0">
                <a:solidFill>
                  <a:schemeClr val="tx1"/>
                </a:solidFill>
                <a:latin typeface="Verdana" pitchFamily="34" charset="0"/>
              </a:rPr>
              <a:t>Pt: wedstrijdpunten (2 voor winst, 1 voor 4-4)</a:t>
            </a:r>
          </a:p>
          <a:p>
            <a:r>
              <a:rPr lang="nl-NL" sz="1600" b="1" dirty="0" smtClean="0">
                <a:solidFill>
                  <a:schemeClr val="tx1"/>
                </a:solidFill>
                <a:latin typeface="Verdana" pitchFamily="34" charset="0"/>
              </a:rPr>
              <a:t>WP</a:t>
            </a:r>
            <a:r>
              <a:rPr lang="nl-NL" sz="1600" b="1" dirty="0">
                <a:solidFill>
                  <a:schemeClr val="tx1"/>
                </a:solidFill>
                <a:latin typeface="Verdana" pitchFamily="34" charset="0"/>
              </a:rPr>
              <a:t>: weerstand, sterkte tegenstanders</a:t>
            </a:r>
          </a:p>
          <a:p>
            <a:r>
              <a:rPr lang="nl-NL" sz="1600" b="1" dirty="0">
                <a:solidFill>
                  <a:schemeClr val="tx1"/>
                </a:solidFill>
                <a:latin typeface="Verdana" pitchFamily="34" charset="0"/>
              </a:rPr>
              <a:t>BP: bordpunten, individuele punten</a:t>
            </a:r>
          </a:p>
        </p:txBody>
      </p:sp>
      <p:pic>
        <p:nvPicPr>
          <p:cNvPr id="8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00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360">
    <p:check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80</Words>
  <Application>Microsoft Office PowerPoint</Application>
  <PresentationFormat>Diavoorstelling 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10" baseType="lpstr">
      <vt:lpstr>MS Gothic</vt:lpstr>
      <vt:lpstr>Arial Unicode MS</vt:lpstr>
      <vt:lpstr>Calibri</vt:lpstr>
      <vt:lpstr>Comic Sans MS</vt:lpstr>
      <vt:lpstr>Times New Roman</vt:lpstr>
      <vt:lpstr>Verdana</vt:lpstr>
      <vt:lpstr>Office-thema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hupfer</dc:creator>
  <cp:lastModifiedBy>Martijn van der Klis</cp:lastModifiedBy>
  <cp:revision>103</cp:revision>
  <cp:lastPrinted>1601-01-01T00:00:00Z</cp:lastPrinted>
  <dcterms:created xsi:type="dcterms:W3CDTF">2006-01-18T18:51:12Z</dcterms:created>
  <dcterms:modified xsi:type="dcterms:W3CDTF">2016-01-23T12:27:01Z</dcterms:modified>
</cp:coreProperties>
</file>