
<file path=[Content_Types].xml><?xml version="1.0" encoding="utf-8"?>
<Types xmlns="http://schemas.openxmlformats.org/package/2006/content-types">
  <Override PartName="/_rels/.rels" ContentType="application/vnd.openxmlformats-package.relationships+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_rels/presentation.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_rels/slide2.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slide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50" r:id="rId3"/>
  </p:sldMasterIdLst>
  <p:sldIdLst>
    <p:sldId id="256" r:id="rId4"/>
    <p:sldId id="257" r:id="rId5"/>
    <p:sldId id="258" r:id="rId6"/>
    <p:sldId id="259" r:id="rId7"/>
    <p:sldId id="260" r:id="rId8"/>
    <p:sldId id="261" r:id="rId9"/>
    <p:sldId id="262" r:id="rId1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Line 1"/>
          <p:cNvSpPr/>
          <p:nvPr/>
        </p:nvSpPr>
        <p:spPr>
          <a:xfrm>
            <a:off x="514080" y="1050840"/>
            <a:ext cx="8629920" cy="2160"/>
          </a:xfrm>
          <a:prstGeom prst="line">
            <a:avLst/>
          </a:prstGeom>
          <a:ln w="9360">
            <a:solidFill>
              <a:srgbClr val="f0a22e"/>
            </a:solidFill>
            <a:round/>
          </a:ln>
        </p:spPr>
      </p:sp>
      <p:sp>
        <p:nvSpPr>
          <p:cNvPr id="1" name="Line 2"/>
          <p:cNvSpPr/>
          <p:nvPr/>
        </p:nvSpPr>
        <p:spPr>
          <a:xfrm>
            <a:off x="514080" y="1050840"/>
            <a:ext cx="8629920" cy="2160"/>
          </a:xfrm>
          <a:prstGeom prst="line">
            <a:avLst/>
          </a:prstGeom>
          <a:ln w="9360">
            <a:solidFill>
              <a:srgbClr val="f0a22e"/>
            </a:solidFill>
            <a:round/>
          </a:ln>
        </p:spPr>
      </p:sp>
      <p:sp>
        <p:nvSpPr>
          <p:cNvPr id="2" name="Line 3"/>
          <p:cNvSpPr/>
          <p:nvPr/>
        </p:nvSpPr>
        <p:spPr>
          <a:xfrm>
            <a:off x="514080" y="1057680"/>
            <a:ext cx="8629920" cy="2520"/>
          </a:xfrm>
          <a:prstGeom prst="line">
            <a:avLst/>
          </a:prstGeom>
          <a:ln w="9360">
            <a:solidFill>
              <a:srgbClr val="f0a22e"/>
            </a:solidFill>
            <a:round/>
          </a:ln>
        </p:spPr>
      </p:sp>
      <p:sp>
        <p:nvSpPr>
          <p:cNvPr id="3" name="Line 4"/>
          <p:cNvSpPr/>
          <p:nvPr/>
        </p:nvSpPr>
        <p:spPr>
          <a:xfrm>
            <a:off x="514080" y="5349600"/>
            <a:ext cx="8629920" cy="2520"/>
          </a:xfrm>
          <a:prstGeom prst="line">
            <a:avLst/>
          </a:prstGeom>
          <a:ln w="9360">
            <a:solidFill>
              <a:srgbClr val="f0a22e"/>
            </a:solidFill>
            <a:round/>
          </a:ln>
        </p:spPr>
      </p:sp>
      <p:sp>
        <p:nvSpPr>
          <p:cNvPr id="4" name="PlaceHolder 5"/>
          <p:cNvSpPr>
            <a:spLocks noGrp="1"/>
          </p:cNvSpPr>
          <p:nvPr>
            <p:ph type="title"/>
          </p:nvPr>
        </p:nvSpPr>
        <p:spPr>
          <a:xfrm>
            <a:off x="380880" y="4853520"/>
            <a:ext cx="8457840" cy="1221840"/>
          </a:xfrm>
          <a:prstGeom prst="rect">
            <a:avLst/>
          </a:prstGeom>
        </p:spPr>
        <p:txBody>
          <a:bodyPr bIns="45000" lIns="90000" rIns="90000" tIns="45000"/>
          <a:p>
            <a:r>
              <a:rPr lang="en-US" sz="3600">
                <a:solidFill>
                  <a:srgbClr val="4e3b30"/>
                </a:solidFill>
                <a:latin typeface="Franklin Gothic Medium"/>
              </a:rPr>
              <a:t>Click to edit the title text formatClick to edit Master title style</a:t>
            </a:r>
            <a:endParaRPr/>
          </a:p>
        </p:txBody>
      </p:sp>
      <p:sp>
        <p:nvSpPr>
          <p:cNvPr id="5" name="PlaceHolder 6"/>
          <p:cNvSpPr>
            <a:spLocks noGrp="1"/>
          </p:cNvSpPr>
          <p:nvPr>
            <p:ph type="body"/>
          </p:nvPr>
        </p:nvSpPr>
        <p:spPr>
          <a:xfrm>
            <a:off x="380880" y="3886200"/>
            <a:ext cx="8457840" cy="914040"/>
          </a:xfrm>
          <a:prstGeom prst="rect">
            <a:avLst/>
          </a:prstGeom>
        </p:spPr>
        <p:txBody>
          <a:bodyPr anchor="b" bIns="45000" lIns="90000" rIns="90000" tIns="45000"/>
          <a:p>
            <a:pPr>
              <a:buSzPct val="45000"/>
              <a:buFont typeface="StarSymbol"/>
              <a:buChar char=""/>
            </a:pPr>
            <a:r>
              <a:rPr lang="en-US" sz="2400">
                <a:solidFill>
                  <a:srgbClr val="44342a"/>
                </a:solidFill>
                <a:latin typeface="Franklin Gothic Book"/>
              </a:rPr>
              <a:t>Click to edit the outline text format</a:t>
            </a:r>
            <a:endParaRPr/>
          </a:p>
          <a:p>
            <a:pPr lvl="1">
              <a:buSzPct val="45000"/>
              <a:buFont typeface="StarSymbol"/>
              <a:buChar char=""/>
            </a:pPr>
            <a:r>
              <a:rPr lang="en-US" sz="2400">
                <a:solidFill>
                  <a:srgbClr val="44342a"/>
                </a:solidFill>
                <a:latin typeface="Franklin Gothic Book"/>
              </a:rPr>
              <a:t>Second Outline Level</a:t>
            </a:r>
            <a:endParaRPr/>
          </a:p>
          <a:p>
            <a:pPr lvl="2">
              <a:buSzPct val="75000"/>
              <a:buFont typeface="StarSymbol"/>
              <a:buChar char=""/>
            </a:pPr>
            <a:r>
              <a:rPr lang="en-US" sz="2400">
                <a:solidFill>
                  <a:srgbClr val="44342a"/>
                </a:solidFill>
                <a:latin typeface="Franklin Gothic Book"/>
              </a:rPr>
              <a:t>Third Outline Level</a:t>
            </a:r>
            <a:endParaRPr/>
          </a:p>
          <a:p>
            <a:pPr lvl="3">
              <a:buSzPct val="45000"/>
              <a:buFont typeface="StarSymbol"/>
              <a:buChar char=""/>
            </a:pPr>
            <a:r>
              <a:rPr lang="en-US" sz="2400">
                <a:solidFill>
                  <a:srgbClr val="44342a"/>
                </a:solidFill>
                <a:latin typeface="Franklin Gothic Book"/>
              </a:rPr>
              <a:t>Fourth Outline Level</a:t>
            </a:r>
            <a:endParaRPr/>
          </a:p>
          <a:p>
            <a:pPr lvl="4">
              <a:buSzPct val="75000"/>
              <a:buFont typeface="StarSymbol"/>
              <a:buChar char=""/>
            </a:pPr>
            <a:r>
              <a:rPr lang="en-US" sz="2400">
                <a:solidFill>
                  <a:srgbClr val="44342a"/>
                </a:solidFill>
                <a:latin typeface="Franklin Gothic Book"/>
              </a:rPr>
              <a:t>Fifth Outline Level</a:t>
            </a:r>
            <a:endParaRPr/>
          </a:p>
          <a:p>
            <a:pPr lvl="5">
              <a:buSzPct val="45000"/>
              <a:buFont typeface="StarSymbol"/>
              <a:buChar char=""/>
            </a:pPr>
            <a:r>
              <a:rPr lang="en-US" sz="2400">
                <a:solidFill>
                  <a:srgbClr val="44342a"/>
                </a:solidFill>
                <a:latin typeface="Franklin Gothic Book"/>
              </a:rPr>
              <a:t>Sixth Outline Level</a:t>
            </a:r>
            <a:endParaRPr/>
          </a:p>
          <a:p>
            <a:pPr lvl="6">
              <a:buSzPct val="45000"/>
              <a:buFont typeface="StarSymbol"/>
              <a:buChar char=""/>
            </a:pPr>
            <a:r>
              <a:rPr lang="en-US" sz="2400">
                <a:solidFill>
                  <a:srgbClr val="44342a"/>
                </a:solidFill>
                <a:latin typeface="Franklin Gothic Book"/>
              </a:rPr>
              <a:t>Seventh Outline Level</a:t>
            </a:r>
            <a:endParaRPr/>
          </a:p>
          <a:p>
            <a:pPr lvl="7">
              <a:buSzPct val="45000"/>
              <a:buFont typeface="StarSymbol"/>
              <a:buChar char=""/>
            </a:pPr>
            <a:r>
              <a:rPr lang="en-US" sz="2400">
                <a:solidFill>
                  <a:srgbClr val="44342a"/>
                </a:solidFill>
                <a:latin typeface="Franklin Gothic Book"/>
              </a:rPr>
              <a:t>Eighth Outline Level</a:t>
            </a:r>
            <a:endParaRPr/>
          </a:p>
          <a:p>
            <a:r>
              <a:rPr lang="en-US" sz="2400">
                <a:solidFill>
                  <a:srgbClr val="44342a"/>
                </a:solidFill>
                <a:latin typeface="Franklin Gothic Book"/>
              </a:rPr>
              <a:t>Ninth Outline LevelClick to edit Master subtitle style</a:t>
            </a:r>
            <a:endParaRPr/>
          </a:p>
        </p:txBody>
      </p:sp>
      <p:sp>
        <p:nvSpPr>
          <p:cNvPr id="6" name="PlaceHolder 7"/>
          <p:cNvSpPr>
            <a:spLocks noGrp="1"/>
          </p:cNvSpPr>
          <p:nvPr>
            <p:ph type="dt"/>
          </p:nvPr>
        </p:nvSpPr>
        <p:spPr>
          <a:xfrm>
            <a:off x="6477120" y="76320"/>
            <a:ext cx="2514240" cy="288720"/>
          </a:xfrm>
          <a:prstGeom prst="rect">
            <a:avLst/>
          </a:prstGeom>
        </p:spPr>
        <p:txBody>
          <a:bodyPr bIns="45000" lIns="90000" rIns="90000" tIns="45000"/>
          <a:p>
            <a:r>
              <a:rPr lang="en-US" sz="1200">
                <a:solidFill>
                  <a:srgbClr val="d38e28"/>
                </a:solidFill>
                <a:latin typeface="Franklin Gothic Book"/>
              </a:rPr>
              <a:t>6/17/13</a:t>
            </a:r>
            <a:endParaRPr/>
          </a:p>
        </p:txBody>
      </p:sp>
      <p:sp>
        <p:nvSpPr>
          <p:cNvPr id="7" name="TextShape 8"/>
          <p:cNvSpPr txBox="1"/>
          <p:nvPr/>
        </p:nvSpPr>
        <p:spPr>
          <a:xfrm>
            <a:off x="3124080" y="76320"/>
            <a:ext cx="3352320" cy="288720"/>
          </a:xfrm>
          <a:prstGeom prst="rect">
            <a:avLst/>
          </a:prstGeom>
        </p:spPr>
      </p:sp>
      <p:sp>
        <p:nvSpPr>
          <p:cNvPr id="8" name="PlaceHolder 9"/>
          <p:cNvSpPr>
            <a:spLocks noGrp="1"/>
          </p:cNvSpPr>
          <p:nvPr>
            <p:ph type="sldNum"/>
          </p:nvPr>
        </p:nvSpPr>
        <p:spPr>
          <a:xfrm>
            <a:off x="8229600" y="6473880"/>
            <a:ext cx="758520" cy="246600"/>
          </a:xfrm>
          <a:prstGeom prst="rect">
            <a:avLst/>
          </a:prstGeom>
        </p:spPr>
        <p:txBody>
          <a:bodyPr bIns="45000" lIns="90000" rIns="90000" tIns="45000"/>
          <a:p>
            <a:fld id="{E1C15171-2181-4111-A101-717171D1E101}" type="slidenum">
              <a:rPr lang="en-US" sz="1200">
                <a:solidFill>
                  <a:srgbClr val="d38e28"/>
                </a:solidFill>
                <a:latin typeface="Franklin Gothic Book"/>
              </a:rPr>
              <a:t>&lt;number&gt;</a:t>
            </a:fld>
            <a:endParaRPr/>
          </a:p>
        </p:txBody>
      </p:sp>
    </p:spTree>
  </p:cSld>
  <p:clrMap accent1="accent1" accent2="accent2" accent3="accent3" accent4="accent4" accent5="accent5" accent6="accent6" bg1="lt1" bg2="lt2" folHlink="folHlink" hlink="hlink" tx1="dk1" tx2="dk2"/>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 name="Line 1"/>
          <p:cNvSpPr/>
          <p:nvPr/>
        </p:nvSpPr>
        <p:spPr>
          <a:xfrm>
            <a:off x="514080" y="1050840"/>
            <a:ext cx="8629920" cy="2160"/>
          </a:xfrm>
          <a:prstGeom prst="line">
            <a:avLst/>
          </a:prstGeom>
          <a:ln w="9360">
            <a:solidFill>
              <a:srgbClr val="f0a22e"/>
            </a:solidFill>
            <a:round/>
          </a:ln>
        </p:spPr>
      </p:sp>
      <p:sp>
        <p:nvSpPr>
          <p:cNvPr id="10" name="Line 2"/>
          <p:cNvSpPr/>
          <p:nvPr/>
        </p:nvSpPr>
        <p:spPr>
          <a:xfrm>
            <a:off x="514080" y="1050840"/>
            <a:ext cx="8629920" cy="2160"/>
          </a:xfrm>
          <a:prstGeom prst="line">
            <a:avLst/>
          </a:prstGeom>
          <a:ln w="9360">
            <a:solidFill>
              <a:srgbClr val="f0a22e"/>
            </a:solidFill>
            <a:round/>
          </a:ln>
        </p:spPr>
      </p:sp>
      <p:sp>
        <p:nvSpPr>
          <p:cNvPr id="11" name="Line 3"/>
          <p:cNvSpPr/>
          <p:nvPr/>
        </p:nvSpPr>
        <p:spPr>
          <a:xfrm>
            <a:off x="514080" y="1057680"/>
            <a:ext cx="8629920" cy="2520"/>
          </a:xfrm>
          <a:prstGeom prst="line">
            <a:avLst/>
          </a:prstGeom>
          <a:ln w="9360">
            <a:solidFill>
              <a:srgbClr val="f0a22e"/>
            </a:solidFill>
            <a:round/>
          </a:ln>
        </p:spPr>
      </p:sp>
      <p:sp>
        <p:nvSpPr>
          <p:cNvPr id="12" name="PlaceHolder 4"/>
          <p:cNvSpPr>
            <a:spLocks noGrp="1"/>
          </p:cNvSpPr>
          <p:nvPr>
            <p:ph type="title"/>
          </p:nvPr>
        </p:nvSpPr>
        <p:spPr>
          <a:xfrm>
            <a:off x="304920" y="457200"/>
            <a:ext cx="8686440" cy="837720"/>
          </a:xfrm>
          <a:prstGeom prst="rect">
            <a:avLst/>
          </a:prstGeom>
        </p:spPr>
        <p:txBody>
          <a:bodyPr bIns="45000" lIns="90000" rIns="90000" tIns="45000"/>
          <a:p>
            <a:r>
              <a:rPr lang="en-US" sz="3600">
                <a:solidFill>
                  <a:srgbClr val="4e3b30"/>
                </a:solidFill>
                <a:latin typeface="Franklin Gothic Medium"/>
              </a:rPr>
              <a:t>Click to edit the title text formatClick to edit Master title style</a:t>
            </a:r>
            <a:endParaRPr/>
          </a:p>
        </p:txBody>
      </p:sp>
      <p:sp>
        <p:nvSpPr>
          <p:cNvPr id="13" name="PlaceHolder 5"/>
          <p:cNvSpPr>
            <a:spLocks noGrp="1"/>
          </p:cNvSpPr>
          <p:nvPr>
            <p:ph type="body"/>
          </p:nvPr>
        </p:nvSpPr>
        <p:spPr>
          <a:xfrm>
            <a:off x="304920" y="1554120"/>
            <a:ext cx="8686440" cy="4525560"/>
          </a:xfrm>
          <a:prstGeom prst="rect">
            <a:avLst/>
          </a:prstGeom>
        </p:spPr>
        <p:txBody>
          <a:bodyPr bIns="45000" lIns="90000" rIns="90000" tIns="45000"/>
          <a:p>
            <a:pPr>
              <a:buSzPct val="45000"/>
              <a:buFont typeface="StarSymbol"/>
              <a:buChar char=""/>
            </a:pPr>
            <a:r>
              <a:rPr lang="en-US" sz="3200">
                <a:solidFill>
                  <a:srgbClr val="4e3b30"/>
                </a:solidFill>
                <a:latin typeface="Franklin Gothic Book"/>
              </a:rPr>
              <a:t>Click to edit the outline text format</a:t>
            </a:r>
            <a:endParaRPr/>
          </a:p>
          <a:p>
            <a:pPr lvl="1">
              <a:buSzPct val="45000"/>
              <a:buFont typeface="StarSymbol"/>
              <a:buChar char=""/>
            </a:pPr>
            <a:r>
              <a:rPr lang="en-US" sz="3200">
                <a:solidFill>
                  <a:srgbClr val="4e3b30"/>
                </a:solidFill>
                <a:latin typeface="Franklin Gothic Book"/>
              </a:rPr>
              <a:t>Second Outline Level</a:t>
            </a:r>
            <a:endParaRPr/>
          </a:p>
          <a:p>
            <a:pPr lvl="2">
              <a:buSzPct val="75000"/>
              <a:buFont typeface="StarSymbol"/>
              <a:buChar char=""/>
            </a:pPr>
            <a:r>
              <a:rPr lang="en-US" sz="3200">
                <a:solidFill>
                  <a:srgbClr val="4e3b30"/>
                </a:solidFill>
                <a:latin typeface="Franklin Gothic Book"/>
              </a:rPr>
              <a:t>Third Outline Level</a:t>
            </a:r>
            <a:endParaRPr/>
          </a:p>
          <a:p>
            <a:pPr lvl="3">
              <a:buSzPct val="45000"/>
              <a:buFont typeface="StarSymbol"/>
              <a:buChar char=""/>
            </a:pPr>
            <a:r>
              <a:rPr lang="en-US" sz="3200">
                <a:solidFill>
                  <a:srgbClr val="4e3b30"/>
                </a:solidFill>
                <a:latin typeface="Franklin Gothic Book"/>
              </a:rPr>
              <a:t>Fourth Outline Level</a:t>
            </a:r>
            <a:endParaRPr/>
          </a:p>
          <a:p>
            <a:pPr lvl="4">
              <a:buSzPct val="75000"/>
              <a:buFont typeface="StarSymbol"/>
              <a:buChar char=""/>
            </a:pPr>
            <a:r>
              <a:rPr lang="en-US" sz="3200">
                <a:solidFill>
                  <a:srgbClr val="4e3b30"/>
                </a:solidFill>
                <a:latin typeface="Franklin Gothic Book"/>
              </a:rPr>
              <a:t>Fifth Outline Level</a:t>
            </a:r>
            <a:endParaRPr/>
          </a:p>
          <a:p>
            <a:pPr lvl="5">
              <a:buSzPct val="45000"/>
              <a:buFont typeface="StarSymbol"/>
              <a:buChar char=""/>
            </a:pPr>
            <a:r>
              <a:rPr lang="en-US" sz="3200">
                <a:solidFill>
                  <a:srgbClr val="4e3b30"/>
                </a:solidFill>
                <a:latin typeface="Franklin Gothic Book"/>
              </a:rPr>
              <a:t>Sixth Outline Level</a:t>
            </a:r>
            <a:endParaRPr/>
          </a:p>
          <a:p>
            <a:pPr lvl="6">
              <a:buSzPct val="45000"/>
              <a:buFont typeface="StarSymbol"/>
              <a:buChar char=""/>
            </a:pPr>
            <a:r>
              <a:rPr lang="en-US" sz="3200">
                <a:solidFill>
                  <a:srgbClr val="4e3b30"/>
                </a:solidFill>
                <a:latin typeface="Franklin Gothic Book"/>
              </a:rPr>
              <a:t>Seventh Outline Level</a:t>
            </a:r>
            <a:endParaRPr/>
          </a:p>
          <a:p>
            <a:pPr lvl="7">
              <a:buSzPct val="45000"/>
              <a:buFont typeface="StarSymbol"/>
              <a:buChar char=""/>
            </a:pPr>
            <a:r>
              <a:rPr lang="en-US" sz="3200">
                <a:solidFill>
                  <a:srgbClr val="4e3b30"/>
                </a:solidFill>
                <a:latin typeface="Franklin Gothic Book"/>
              </a:rPr>
              <a:t>Eighth Outline Level</a:t>
            </a:r>
            <a:endParaRPr/>
          </a:p>
          <a:p>
            <a:pPr>
              <a:buSzPct val="70000"/>
              <a:buFont typeface="Wingdings 2"/>
              <a:buChar char=""/>
            </a:pPr>
            <a:r>
              <a:rPr lang="en-US" sz="3200">
                <a:solidFill>
                  <a:srgbClr val="4e3b30"/>
                </a:solidFill>
                <a:latin typeface="Franklin Gothic Book"/>
              </a:rPr>
              <a:t>Ninth Outline LevelClick to edit Master text styles</a:t>
            </a:r>
            <a:endParaRPr/>
          </a:p>
          <a:p>
            <a:pPr lvl="1">
              <a:buSzPct val="70000"/>
              <a:buFont typeface="Wingdings 2"/>
              <a:buChar char=""/>
            </a:pPr>
            <a:r>
              <a:rPr lang="en-US" sz="2800">
                <a:solidFill>
                  <a:srgbClr val="4e3b30"/>
                </a:solidFill>
                <a:latin typeface="Franklin Gothic Book"/>
              </a:rPr>
              <a:t>Second level</a:t>
            </a:r>
            <a:endParaRPr/>
          </a:p>
          <a:p>
            <a:pPr lvl="1">
              <a:buSzPct val="70000"/>
              <a:buFont typeface="Wingdings 2"/>
              <a:buChar char=""/>
            </a:pPr>
            <a:r>
              <a:rPr lang="en-US" sz="2400">
                <a:solidFill>
                  <a:srgbClr val="4e3b30"/>
                </a:solidFill>
                <a:latin typeface="Franklin Gothic Book"/>
              </a:rPr>
              <a:t>Third level</a:t>
            </a:r>
            <a:endParaRPr/>
          </a:p>
          <a:p>
            <a:pPr lvl="2">
              <a:buSzPct val="70000"/>
              <a:buFont typeface="Wingdings 2"/>
              <a:buChar char=""/>
            </a:pPr>
            <a:r>
              <a:rPr lang="en-US" sz="2000">
                <a:solidFill>
                  <a:srgbClr val="4e3b30"/>
                </a:solidFill>
                <a:latin typeface="Franklin Gothic Book"/>
              </a:rPr>
              <a:t>Fourth level</a:t>
            </a:r>
            <a:endParaRPr/>
          </a:p>
          <a:p>
            <a:pPr lvl="3">
              <a:buSzPct val="70000"/>
              <a:buFont typeface="Wingdings 2"/>
              <a:buChar char=""/>
            </a:pPr>
            <a:r>
              <a:rPr lang="en-US">
                <a:solidFill>
                  <a:srgbClr val="4e3b30"/>
                </a:solidFill>
                <a:latin typeface="Franklin Gothic Book"/>
              </a:rPr>
              <a:t>Fifth level</a:t>
            </a:r>
            <a:endParaRPr/>
          </a:p>
        </p:txBody>
      </p:sp>
      <p:sp>
        <p:nvSpPr>
          <p:cNvPr id="14" name="PlaceHolder 6"/>
          <p:cNvSpPr>
            <a:spLocks noGrp="1"/>
          </p:cNvSpPr>
          <p:nvPr>
            <p:ph type="dt"/>
          </p:nvPr>
        </p:nvSpPr>
        <p:spPr>
          <a:xfrm>
            <a:off x="6477120" y="76320"/>
            <a:ext cx="2514240" cy="288720"/>
          </a:xfrm>
          <a:prstGeom prst="rect">
            <a:avLst/>
          </a:prstGeom>
        </p:spPr>
        <p:txBody>
          <a:bodyPr bIns="45000" lIns="90000" rIns="90000" tIns="45000"/>
          <a:p>
            <a:r>
              <a:rPr lang="en-US" sz="1200">
                <a:solidFill>
                  <a:srgbClr val="d38e28"/>
                </a:solidFill>
                <a:latin typeface="Franklin Gothic Book"/>
              </a:rPr>
              <a:t>6/17/13</a:t>
            </a:r>
            <a:endParaRPr/>
          </a:p>
        </p:txBody>
      </p:sp>
      <p:sp>
        <p:nvSpPr>
          <p:cNvPr id="15" name="TextShape 7"/>
          <p:cNvSpPr txBox="1"/>
          <p:nvPr/>
        </p:nvSpPr>
        <p:spPr>
          <a:xfrm>
            <a:off x="3581280" y="76320"/>
            <a:ext cx="2895120" cy="288720"/>
          </a:xfrm>
          <a:prstGeom prst="rect">
            <a:avLst/>
          </a:prstGeom>
        </p:spPr>
      </p:sp>
      <p:sp>
        <p:nvSpPr>
          <p:cNvPr id="16" name="PlaceHolder 8"/>
          <p:cNvSpPr>
            <a:spLocks noGrp="1"/>
          </p:cNvSpPr>
          <p:nvPr>
            <p:ph type="sldNum"/>
          </p:nvPr>
        </p:nvSpPr>
        <p:spPr>
          <a:xfrm>
            <a:off x="8229600" y="6473880"/>
            <a:ext cx="758520" cy="246600"/>
          </a:xfrm>
          <a:prstGeom prst="rect">
            <a:avLst/>
          </a:prstGeom>
        </p:spPr>
        <p:txBody>
          <a:bodyPr bIns="45000" lIns="90000" rIns="90000" tIns="45000"/>
          <a:p>
            <a:fld id="{21412141-41A1-4131-8121-F121B1715101}" type="slidenum">
              <a:rPr lang="en-US" sz="1200">
                <a:solidFill>
                  <a:srgbClr val="d38e28"/>
                </a:solidFill>
                <a:latin typeface="Franklin Gothic Book"/>
              </a:rPr>
              <a:t>&lt;number&gt;</a:t>
            </a:fld>
            <a:endParaRPr/>
          </a:p>
        </p:txBody>
      </p:sp>
    </p:spTree>
  </p:cSld>
  <p:clrMap accent1="accent1" accent2="accent2" accent3="accent3" accent4="accent4" accent5="accent5" accent6="accent6" bg1="lt1" bg2="lt2" folHlink="folHlink" hlink="hlink" tx1="dk1" tx2="dk2"/>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www.rottentomatoes.com/" TargetMode="External"/><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 name="TextShape 1"/>
          <p:cNvSpPr txBox="1"/>
          <p:nvPr/>
        </p:nvSpPr>
        <p:spPr>
          <a:xfrm>
            <a:off x="1371600" y="838080"/>
            <a:ext cx="6479640" cy="1736280"/>
          </a:xfrm>
          <a:prstGeom prst="rect">
            <a:avLst/>
          </a:prstGeom>
        </p:spPr>
        <p:txBody>
          <a:bodyPr bIns="45000" lIns="90000" rIns="90000" tIns="45000"/>
          <a:p>
            <a:pPr algn="ctr"/>
            <a:r>
              <a:rPr lang="en-US" sz="3600">
                <a:solidFill>
                  <a:srgbClr val="4e3b30"/>
                </a:solidFill>
                <a:latin typeface="Franklin Gothic Medium"/>
              </a:rPr>
              <a:t>Presentation of Project</a:t>
            </a:r>
            <a:r>
              <a:rPr lang="en-US" sz="3600">
                <a:solidFill>
                  <a:srgbClr val="4e3b30"/>
                </a:solidFill>
                <a:latin typeface="Franklin Gothic Medium"/>
              </a:rPr>
              <a:t>
</a:t>
            </a:r>
            <a:r>
              <a:rPr lang="en-US" sz="3600">
                <a:solidFill>
                  <a:srgbClr val="4e3b30"/>
                </a:solidFill>
                <a:latin typeface="Franklin Gothic Medium"/>
              </a:rPr>
              <a:t>
</a:t>
            </a:r>
            <a:r>
              <a:rPr lang="en-US" sz="3600">
                <a:solidFill>
                  <a:srgbClr val="4e3b30"/>
                </a:solidFill>
                <a:latin typeface="Franklin Gothic Medium"/>
              </a:rPr>
              <a:t>WEB CONTENT SCRAPPER</a:t>
            </a:r>
            <a:endParaRPr/>
          </a:p>
        </p:txBody>
      </p:sp>
      <p:sp>
        <p:nvSpPr>
          <p:cNvPr id="18" name="TextShape 2"/>
          <p:cNvSpPr txBox="1"/>
          <p:nvPr/>
        </p:nvSpPr>
        <p:spPr>
          <a:xfrm>
            <a:off x="5562720" y="5257800"/>
            <a:ext cx="3580920" cy="4616280"/>
          </a:xfrm>
          <a:prstGeom prst="rect">
            <a:avLst/>
          </a:prstGeom>
        </p:spPr>
        <p:txBody>
          <a:bodyPr bIns="45000" lIns="90000" rIns="90000" tIns="45000"/>
          <a:p>
            <a:r>
              <a:rPr lang="en-US" sz="2400">
                <a:solidFill>
                  <a:srgbClr val="44342a"/>
                </a:solidFill>
              </a:rPr>
              <a:t>Prepared by,</a:t>
            </a:r>
            <a:endParaRPr/>
          </a:p>
          <a:p>
            <a:r>
              <a:rPr lang="en-US" sz="2400">
                <a:solidFill>
                  <a:srgbClr val="44342a"/>
                </a:solidFill>
              </a:rPr>
              <a:t>Balagopal K S</a:t>
            </a:r>
            <a:endParaRPr/>
          </a:p>
          <a:p>
            <a:r>
              <a:rPr lang="en-US" sz="2400">
                <a:solidFill>
                  <a:srgbClr val="44342a"/>
                </a:solidFill>
              </a:rPr>
              <a:t>120260028</a:t>
            </a:r>
            <a:endParaRPr/>
          </a:p>
          <a:p>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 name="TextShape 1"/>
          <p:cNvSpPr txBox="1"/>
          <p:nvPr/>
        </p:nvSpPr>
        <p:spPr>
          <a:xfrm>
            <a:off x="304920" y="457200"/>
            <a:ext cx="8686440" cy="837720"/>
          </a:xfrm>
          <a:prstGeom prst="rect">
            <a:avLst/>
          </a:prstGeom>
        </p:spPr>
        <p:txBody>
          <a:bodyPr bIns="45000" lIns="90000" rIns="90000" tIns="45000"/>
          <a:p>
            <a:r>
              <a:rPr lang="en-US" sz="3600">
                <a:solidFill>
                  <a:srgbClr val="4e3b30"/>
                </a:solidFill>
                <a:latin typeface="Franklin Gothic Medium"/>
              </a:rPr>
              <a:t>Objectives</a:t>
            </a:r>
            <a:endParaRPr/>
          </a:p>
        </p:txBody>
      </p:sp>
      <p:sp>
        <p:nvSpPr>
          <p:cNvPr id="20" name="TextShape 2"/>
          <p:cNvSpPr txBox="1"/>
          <p:nvPr/>
        </p:nvSpPr>
        <p:spPr>
          <a:xfrm>
            <a:off x="304920" y="1554120"/>
            <a:ext cx="8686440" cy="4616280"/>
          </a:xfrm>
          <a:prstGeom prst="rect">
            <a:avLst/>
          </a:prstGeom>
        </p:spPr>
        <p:txBody>
          <a:bodyPr bIns="45000" lIns="90000" rIns="90000" tIns="45000"/>
          <a:p>
            <a:r>
              <a:rPr lang="en-US"/>
              <a:t>Design a crawler that navigates through  all the movies in the site</a:t>
            </a:r>
            <a:r>
              <a:rPr i="1" lang="en-US">
                <a:hlinkClick r:id="rId1"/>
              </a:rPr>
              <a:t>www.rottentomatoes.com</a:t>
            </a:r>
            <a:r>
              <a:rPr lang="en-US"/>
              <a:t> and scrap the reviews listed under each movie.</a:t>
            </a:r>
            <a:endParaRPr/>
          </a:p>
          <a:p>
            <a:endParaRPr/>
          </a:p>
          <a:p>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 name="TextShape 1"/>
          <p:cNvSpPr txBox="1"/>
          <p:nvPr/>
        </p:nvSpPr>
        <p:spPr>
          <a:xfrm>
            <a:off x="304920" y="457200"/>
            <a:ext cx="8686440" cy="837720"/>
          </a:xfrm>
          <a:prstGeom prst="rect">
            <a:avLst/>
          </a:prstGeom>
        </p:spPr>
        <p:txBody>
          <a:bodyPr bIns="45000" lIns="90000" rIns="90000" tIns="45000"/>
          <a:p>
            <a:r>
              <a:rPr b="1" lang="en-US" sz="3600" u="sng">
                <a:solidFill>
                  <a:srgbClr val="4e3b30"/>
                </a:solidFill>
                <a:latin typeface="Franklin Gothic Medium"/>
              </a:rPr>
              <a:t>Motivation</a:t>
            </a:r>
            <a:endParaRPr/>
          </a:p>
        </p:txBody>
      </p:sp>
      <p:sp>
        <p:nvSpPr>
          <p:cNvPr id="22" name="TextShape 2"/>
          <p:cNvSpPr txBox="1"/>
          <p:nvPr/>
        </p:nvSpPr>
        <p:spPr>
          <a:xfrm>
            <a:off x="304920" y="1554120"/>
            <a:ext cx="8686440" cy="4525560"/>
          </a:xfrm>
          <a:prstGeom prst="rect">
            <a:avLst/>
          </a:prstGeom>
        </p:spPr>
        <p:txBody>
          <a:bodyPr bIns="45000" lIns="90000" rIns="90000" tIns="45000"/>
          <a:p>
            <a:pPr>
              <a:buSzPct val="45000"/>
              <a:buFont typeface="StarSymbol"/>
              <a:buChar char=""/>
            </a:pPr>
            <a:r>
              <a:rPr lang="en-US"/>
              <a:t>Information Retrieval  </a:t>
            </a:r>
            <a:endParaRPr/>
          </a:p>
          <a:p>
            <a:pPr>
              <a:buSzPct val="45000"/>
              <a:buFont typeface="StarSymbol"/>
              <a:buChar char=""/>
            </a:pPr>
            <a:r>
              <a:rPr lang="en-US"/>
              <a:t>Sentiment Classification</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 name="TextShape 1"/>
          <p:cNvSpPr txBox="1"/>
          <p:nvPr/>
        </p:nvSpPr>
        <p:spPr>
          <a:xfrm>
            <a:off x="304920" y="457200"/>
            <a:ext cx="8686440" cy="837720"/>
          </a:xfrm>
          <a:prstGeom prst="rect">
            <a:avLst/>
          </a:prstGeom>
        </p:spPr>
        <p:txBody>
          <a:bodyPr bIns="45000" lIns="90000" rIns="90000" tIns="45000"/>
          <a:p>
            <a:r>
              <a:rPr lang="en-US" sz="3600">
                <a:solidFill>
                  <a:srgbClr val="4e3b30"/>
                </a:solidFill>
                <a:latin typeface="Franklin Gothic Medium"/>
              </a:rPr>
              <a:t>Experimentation</a:t>
            </a:r>
            <a:endParaRPr/>
          </a:p>
        </p:txBody>
      </p:sp>
      <p:sp>
        <p:nvSpPr>
          <p:cNvPr id="24" name="TextShape 2"/>
          <p:cNvSpPr txBox="1"/>
          <p:nvPr/>
        </p:nvSpPr>
        <p:spPr>
          <a:xfrm>
            <a:off x="304920" y="1554120"/>
            <a:ext cx="8686440" cy="4616280"/>
          </a:xfrm>
          <a:prstGeom prst="rect">
            <a:avLst/>
          </a:prstGeom>
        </p:spPr>
        <p:txBody>
          <a:bodyPr bIns="45000" lIns="90000" rIns="90000" tIns="45000"/>
          <a:p>
            <a:r>
              <a:rPr lang="en-US"/>
              <a:t>Code is written in Python 2</a:t>
            </a:r>
            <a:endParaRPr/>
          </a:p>
          <a:p>
            <a:r>
              <a:rPr lang="en-US"/>
              <a:t>Packages used:</a:t>
            </a:r>
            <a:endParaRPr/>
          </a:p>
          <a:p>
            <a:pPr>
              <a:buSzPct val="45000"/>
              <a:buFont typeface="Franklin Gothic Medium"/>
              <a:buAutoNum type="arabicPeriod"/>
            </a:pPr>
            <a:r>
              <a:rPr lang="en-US"/>
              <a:t>BeautifulSoup</a:t>
            </a:r>
            <a:endParaRPr/>
          </a:p>
          <a:p>
            <a:endParaRPr/>
          </a:p>
          <a:p>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 name="TextShape 1"/>
          <p:cNvSpPr txBox="1"/>
          <p:nvPr/>
        </p:nvSpPr>
        <p:spPr>
          <a:xfrm>
            <a:off x="304920" y="502200"/>
            <a:ext cx="8686440" cy="747720"/>
          </a:xfrm>
          <a:prstGeom prst="rect">
            <a:avLst/>
          </a:prstGeom>
        </p:spPr>
        <p:txBody>
          <a:bodyPr anchor="ctr" bIns="0" lIns="0" rIns="0" tIns="0" wrap="none"/>
          <a:p>
            <a:r>
              <a:rPr b="1" lang="en-US" u="sng"/>
              <a:t>Summary</a:t>
            </a:r>
            <a:endParaRPr/>
          </a:p>
        </p:txBody>
      </p:sp>
      <p:sp>
        <p:nvSpPr>
          <p:cNvPr id="26" name="TextShape 2"/>
          <p:cNvSpPr txBox="1"/>
          <p:nvPr/>
        </p:nvSpPr>
        <p:spPr>
          <a:xfrm>
            <a:off x="-67680" y="1620000"/>
            <a:ext cx="9260640" cy="6319800"/>
          </a:xfrm>
          <a:prstGeom prst="rect">
            <a:avLst/>
          </a:prstGeom>
        </p:spPr>
        <p:txBody>
          <a:bodyPr bIns="45000" lIns="90000" rIns="90000" tIns="45000" wrap="none"/>
          <a:p>
            <a:endParaRPr/>
          </a:p>
          <a:p>
            <a:pPr>
              <a:buSzPct val="45000"/>
              <a:buFont typeface="StarSymbol"/>
              <a:buChar char=""/>
            </a:pPr>
            <a:r>
              <a:rPr lang="en-US"/>
              <a:t>	</a:t>
            </a:r>
            <a:r>
              <a:rPr lang="en-US"/>
              <a:t>	</a:t>
            </a:r>
            <a:r>
              <a:rPr lang="en-US"/>
              <a:t>The program searches each alphabet in the given site and from each search, it navigates through the resulting pages.  </a:t>
            </a:r>
            <a:endParaRPr/>
          </a:p>
          <a:p>
            <a:pPr>
              <a:buSzPct val="45000"/>
              <a:buFont typeface="StarSymbol"/>
              <a:buChar char=""/>
            </a:pPr>
            <a:r>
              <a:rPr lang="en-US"/>
              <a:t>From those pages program moves to each movie page and from it to the page if review site list. From the respective movie site, the review alone is then scrapped. Depending on the positive or negative rating given scrapped review is stored as text files in different folders.</a:t>
            </a:r>
            <a:endParaRPr/>
          </a:p>
          <a:p>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 name="TextShape 1"/>
          <p:cNvSpPr txBox="1"/>
          <p:nvPr/>
        </p:nvSpPr>
        <p:spPr>
          <a:xfrm>
            <a:off x="304920" y="457200"/>
            <a:ext cx="8686440" cy="837720"/>
          </a:xfrm>
          <a:prstGeom prst="rect">
            <a:avLst/>
          </a:prstGeom>
        </p:spPr>
      </p:sp>
      <p:sp>
        <p:nvSpPr>
          <p:cNvPr id="28" name="TextShape 2"/>
          <p:cNvSpPr txBox="1"/>
          <p:nvPr/>
        </p:nvSpPr>
        <p:spPr>
          <a:xfrm>
            <a:off x="304920" y="1554120"/>
            <a:ext cx="8686440" cy="4525560"/>
          </a:xfrm>
          <a:prstGeom prst="rect">
            <a:avLst/>
          </a:prstGeom>
        </p:spPr>
      </p:sp>
      <p:sp>
        <p:nvSpPr>
          <p:cNvPr id="29" name="TextShape 3"/>
          <p:cNvSpPr txBox="1"/>
          <p:nvPr/>
        </p:nvSpPr>
        <p:spPr>
          <a:xfrm>
            <a:off x="180000" y="180000"/>
            <a:ext cx="6480000" cy="858240"/>
          </a:xfrm>
          <a:prstGeom prst="rect">
            <a:avLst/>
          </a:prstGeom>
        </p:spPr>
        <p:txBody>
          <a:bodyPr bIns="45000" lIns="90000" rIns="90000" tIns="45000" wrap="none"/>
          <a:p>
            <a:r>
              <a:rPr lang="en-US"/>
              <a:t>Result:</a:t>
            </a:r>
            <a:endParaRPr/>
          </a:p>
          <a:p>
            <a:endParaRPr/>
          </a:p>
          <a:p>
            <a:endParaRPr/>
          </a:p>
        </p:txBody>
      </p:sp>
      <p:sp>
        <p:nvSpPr>
          <p:cNvPr id="30" name="TextShape 4"/>
          <p:cNvSpPr txBox="1"/>
          <p:nvPr/>
        </p:nvSpPr>
        <p:spPr>
          <a:xfrm>
            <a:off x="180000" y="720000"/>
            <a:ext cx="8640000" cy="1114200"/>
          </a:xfrm>
          <a:prstGeom prst="rect">
            <a:avLst/>
          </a:prstGeom>
        </p:spPr>
        <p:txBody>
          <a:bodyPr bIns="45000" lIns="90000" rIns="90000" tIns="45000" wrap="none"/>
          <a:p>
            <a:r>
              <a:rPr lang="en-US"/>
              <a:t>Positive Reviews: number of file()</a:t>
            </a:r>
            <a:endParaRPr/>
          </a:p>
          <a:p>
            <a:endParaRPr/>
          </a:p>
          <a:p>
            <a:endParaRPr/>
          </a:p>
          <a:p>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 name="TextShape 1"/>
          <p:cNvSpPr txBox="1"/>
          <p:nvPr/>
        </p:nvSpPr>
        <p:spPr>
          <a:xfrm>
            <a:off x="304920" y="502200"/>
            <a:ext cx="8686440" cy="747720"/>
          </a:xfrm>
          <a:prstGeom prst="rect">
            <a:avLst/>
          </a:prstGeom>
        </p:spPr>
        <p:txBody>
          <a:bodyPr anchor="ctr" bIns="0" lIns="0" rIns="0" tIns="0" wrap="none"/>
          <a:p>
            <a:r>
              <a:rPr lang="en-US"/>
              <a:t>Analysis:</a:t>
            </a: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