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0BB3-27E1-4B07-92B3-46EEFF6C4AC3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F85E-82C8-4C86-8A12-ABE395E55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86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0BB3-27E1-4B07-92B3-46EEFF6C4AC3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F85E-82C8-4C86-8A12-ABE395E55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52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0BB3-27E1-4B07-92B3-46EEFF6C4AC3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F85E-82C8-4C86-8A12-ABE395E55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799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0BB3-27E1-4B07-92B3-46EEFF6C4AC3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F85E-82C8-4C86-8A12-ABE395E55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843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0BB3-27E1-4B07-92B3-46EEFF6C4AC3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F85E-82C8-4C86-8A12-ABE395E55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22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0BB3-27E1-4B07-92B3-46EEFF6C4AC3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F85E-82C8-4C86-8A12-ABE395E55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2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0BB3-27E1-4B07-92B3-46EEFF6C4AC3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F85E-82C8-4C86-8A12-ABE395E55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8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0BB3-27E1-4B07-92B3-46EEFF6C4AC3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F85E-82C8-4C86-8A12-ABE395E55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03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0BB3-27E1-4B07-92B3-46EEFF6C4AC3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F85E-82C8-4C86-8A12-ABE395E55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616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0BB3-27E1-4B07-92B3-46EEFF6C4AC3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F85E-82C8-4C86-8A12-ABE395E55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19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0BB3-27E1-4B07-92B3-46EEFF6C4AC3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F85E-82C8-4C86-8A12-ABE395E55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397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10BB3-27E1-4B07-92B3-46EEFF6C4AC3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9F85E-82C8-4C86-8A12-ABE395E55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25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36346"/>
            <a:ext cx="9144000" cy="2387600"/>
          </a:xfrm>
        </p:spPr>
        <p:txBody>
          <a:bodyPr>
            <a:normAutofit/>
          </a:bodyPr>
          <a:lstStyle/>
          <a:p>
            <a:r>
              <a:rPr lang="ru-RU" b="1" dirty="0"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КРАТКАЯ ИСТОРИЯ ГРАФИЧЕСКОГО ДИЗАЙНА</a:t>
            </a:r>
            <a:endParaRPr lang="en-US" b="1" dirty="0">
              <a:latin typeface="Open Sans Condensed" panose="020B080603050402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619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929" y="0"/>
            <a:ext cx="68401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941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767" y="517782"/>
            <a:ext cx="5856830" cy="5872123"/>
          </a:xfrm>
        </p:spPr>
      </p:pic>
    </p:spTree>
    <p:extLst>
      <p:ext uri="{BB962C8B-B14F-4D97-AF65-F5344CB8AC3E}">
        <p14:creationId xmlns:p14="http://schemas.microsoft.com/office/powerpoint/2010/main" val="3145580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293" y="0"/>
            <a:ext cx="50274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152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094" y="0"/>
            <a:ext cx="53578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718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02" y="0"/>
            <a:ext cx="101351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784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Open Sans Condensed</vt:lpstr>
      <vt:lpstr>Office Theme</vt:lpstr>
      <vt:lpstr>КРАТКАЯ ИСТОРИЯ ГРАФИЧЕСКОГО ДИЗАЙНА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КРАТКАЯ ИСТОРИЯ ГРАФИЧЕСКОГО ДИЗАЙНА</dc:title>
  <dc:creator>Александр Б.</dc:creator>
  <cp:lastModifiedBy>Александр Б.</cp:lastModifiedBy>
  <cp:revision>1</cp:revision>
  <dcterms:created xsi:type="dcterms:W3CDTF">2016-09-18T08:14:00Z</dcterms:created>
  <dcterms:modified xsi:type="dcterms:W3CDTF">2016-09-18T08:18:33Z</dcterms:modified>
</cp:coreProperties>
</file>