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65B6-3191-49CF-8EC8-420CD464817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055-4BDE-42CE-A31D-EFE59D23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8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65B6-3191-49CF-8EC8-420CD464817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055-4BDE-42CE-A31D-EFE59D23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7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65B6-3191-49CF-8EC8-420CD464817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055-4BDE-42CE-A31D-EFE59D23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5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65B6-3191-49CF-8EC8-420CD464817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055-4BDE-42CE-A31D-EFE59D23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4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65B6-3191-49CF-8EC8-420CD464817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055-4BDE-42CE-A31D-EFE59D23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9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65B6-3191-49CF-8EC8-420CD464817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055-4BDE-42CE-A31D-EFE59D23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65B6-3191-49CF-8EC8-420CD464817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055-4BDE-42CE-A31D-EFE59D23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9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65B6-3191-49CF-8EC8-420CD464817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055-4BDE-42CE-A31D-EFE59D23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5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65B6-3191-49CF-8EC8-420CD464817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055-4BDE-42CE-A31D-EFE59D23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3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65B6-3191-49CF-8EC8-420CD464817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055-4BDE-42CE-A31D-EFE59D23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3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65B6-3191-49CF-8EC8-420CD464817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D055-4BDE-42CE-A31D-EFE59D23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1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265B6-3191-49CF-8EC8-420CD4648174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CD055-4BDE-42CE-A31D-EFE59D23A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5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Media 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Jared Kraemer</a:t>
            </a:r>
          </a:p>
          <a:p>
            <a:r>
              <a:rPr lang="en-US" dirty="0"/>
              <a:t>Andrew Anderson</a:t>
            </a:r>
          </a:p>
          <a:p>
            <a:r>
              <a:rPr lang="en-US" dirty="0"/>
              <a:t>Simon </a:t>
            </a:r>
            <a:r>
              <a:rPr lang="en-US" dirty="0" err="1"/>
              <a:t>Aizpurua</a:t>
            </a:r>
            <a:endParaRPr lang="en-US" dirty="0"/>
          </a:p>
          <a:p>
            <a:r>
              <a:rPr lang="en-US" dirty="0"/>
              <a:t>Helmut Cardenas</a:t>
            </a:r>
          </a:p>
        </p:txBody>
      </p:sp>
    </p:spTree>
    <p:extLst>
      <p:ext uri="{BB962C8B-B14F-4D97-AF65-F5344CB8AC3E}">
        <p14:creationId xmlns:p14="http://schemas.microsoft.com/office/powerpoint/2010/main" val="237893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 website that allows users to get specific information from their various social media accounts.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Each different platform offers unique features for gathering information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These features will allow users to perform actions, that would’ve previously been impossible on the vanilla platforms</a:t>
            </a: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645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We have support for Twitter, Facebook, and Instagram</a:t>
            </a:r>
          </a:p>
          <a:p>
            <a:r>
              <a:rPr lang="en-US" dirty="0">
                <a:latin typeface="+mj-lt"/>
              </a:rPr>
              <a:t>For the Facebook implementation, users can view specific analytics on their account</a:t>
            </a:r>
          </a:p>
          <a:p>
            <a:pPr lvl="1"/>
            <a:r>
              <a:rPr lang="en-US" dirty="0">
                <a:latin typeface="+mj-lt"/>
              </a:rPr>
              <a:t>For example, being able to view the total amount of likes or posts during a certain amount of time</a:t>
            </a:r>
          </a:p>
          <a:p>
            <a:r>
              <a:rPr lang="en-US" dirty="0">
                <a:latin typeface="+mj-lt"/>
              </a:rPr>
              <a:t>For Twitter, users can download up 3200 tweets, from which they can search for specific keywords, or top favorite tweets</a:t>
            </a:r>
          </a:p>
          <a:p>
            <a:r>
              <a:rPr lang="en-US" dirty="0">
                <a:latin typeface="+mj-lt"/>
              </a:rPr>
              <a:t>For Instagram, users can delete posts before a date or posts under a user defined amount of like</a:t>
            </a:r>
          </a:p>
        </p:txBody>
      </p:sp>
    </p:spTree>
    <p:extLst>
      <p:ext uri="{BB962C8B-B14F-4D97-AF65-F5344CB8AC3E}">
        <p14:creationId xmlns:p14="http://schemas.microsoft.com/office/powerpoint/2010/main" val="414086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We had extensive interaction with social media APIs, which really help us develop our skills with implementing features to social media platforms</a:t>
            </a:r>
          </a:p>
          <a:p>
            <a:r>
              <a:rPr lang="en-US" dirty="0">
                <a:latin typeface="+mj-lt"/>
              </a:rPr>
              <a:t>How to correctly setup </a:t>
            </a:r>
            <a:r>
              <a:rPr lang="en-US" dirty="0" err="1">
                <a:latin typeface="+mj-lt"/>
              </a:rPr>
              <a:t>Oauth</a:t>
            </a:r>
            <a:r>
              <a:rPr lang="en-US" dirty="0">
                <a:latin typeface="+mj-lt"/>
              </a:rPr>
              <a:t>, an important feature in verifying a user with the media platform</a:t>
            </a:r>
          </a:p>
          <a:p>
            <a:r>
              <a:rPr lang="en-US" dirty="0">
                <a:latin typeface="+mj-lt"/>
              </a:rPr>
              <a:t>Learned the particulars of the </a:t>
            </a:r>
            <a:r>
              <a:rPr lang="en-US" dirty="0" err="1">
                <a:latin typeface="+mj-lt"/>
              </a:rPr>
              <a:t>json</a:t>
            </a:r>
            <a:r>
              <a:rPr lang="en-US" dirty="0">
                <a:latin typeface="+mj-lt"/>
              </a:rPr>
              <a:t> structure for a large social media platform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871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208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Social Media X</vt:lpstr>
      <vt:lpstr>What Is It?</vt:lpstr>
      <vt:lpstr>What Is It? (cont’d)</vt:lpstr>
      <vt:lpstr>What Did We Learn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X</dc:title>
  <dc:creator>Jared Kraemer</dc:creator>
  <cp:lastModifiedBy>Aizpurua, Simon</cp:lastModifiedBy>
  <cp:revision>6</cp:revision>
  <dcterms:created xsi:type="dcterms:W3CDTF">2017-04-24T00:18:38Z</dcterms:created>
  <dcterms:modified xsi:type="dcterms:W3CDTF">2017-04-24T14:01:25Z</dcterms:modified>
</cp:coreProperties>
</file>