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A3A99-95B9-F04B-A412-13AB9810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DE143-7813-DD40-9451-39EF4A72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AB508-26D9-CC46-83C5-546D825D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7E6DC-943C-F04D-9C99-618AA405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3EBED-13AA-A242-BD1D-B722B72C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009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C0DBF-3528-0349-B41F-07BAED6D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94B48-E5AF-1749-B5D5-331D5FE0D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2C66C-0BED-1C43-9220-3F81236D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E4F35-65C4-D54C-A3AB-15AEFF1A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FA9E3-234B-B34B-8D0A-DC1DBD36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686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7CC5E8-8844-1A43-A381-0F44DA031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3C9B4-5CB3-5A4B-8D1D-A08F88B6F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FE74-A0B5-A841-9638-B6EC217F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14C5F-0C3E-DB4B-BC8F-24984E64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CA68A-9F1C-6944-97F5-425F013D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317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1DA65-89B9-0C4E-81AE-0017DF6E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634F4-1D85-3043-91B0-5CF2FF65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5AC00-CEBF-3244-A363-9585AE55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8680A-887E-0047-BB42-4BF1CBB1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36E37-E6FB-ED49-9A7E-FE2C01D9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954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27ABF-5223-3543-B67E-7F1D7FE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3C553-A8C7-344F-A84C-41465960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97437-12A3-BA4E-842C-0C57FCFD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E313F-91D7-1C45-B505-3DB54A01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D76DC-C5A0-7847-B5EC-1DABC647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630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E05DD-A754-F74C-820E-582CCFA1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62CBC-7CB4-504D-99F0-483783635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168E0-C3DF-9F4F-BE33-231F42B01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46DE6-6259-624B-95C1-334FE99A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A8B82-01F2-CE47-AD60-3685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67C1F-4AF8-A043-A537-4F9177E2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327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266F2-B0DA-7B42-A1B5-7321DE8E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2C609-4E40-DE4A-AD15-ED873C0D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6B7C1-9216-AA47-B2B0-6F9F3E7BA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B29283-2872-764F-A0B1-A88445014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8AC1DC-AD6E-3648-A765-CB6611D0A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9FC5DA-30BF-C744-82BC-93A322FE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96B01-7DB5-AE48-9837-04F9C52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AF1555-064A-154C-8248-86E83637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432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84B1-07D9-5F4A-A804-19385B13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909EC0-336B-D444-A949-0EB0573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E3F1A-744A-284A-AD7D-C339B5BC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01247-1731-FF46-B2B3-91FC6E7C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78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134E1-696B-1547-A021-71B81E64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516829-94AD-1C49-9C76-033C5ACB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BA206E-1504-6A4D-AA18-EE783389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89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7253E-C1F2-CC44-8688-BBA2808A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FF3C0-1518-5F48-ACCB-756532DD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D918A-199A-DC4B-AAA4-28340AFD2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9D157-7E2C-2640-B188-5D308F8D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CE3A9-8FC3-604B-9A64-12980619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2078B-3491-2F4D-8FFB-BD43440A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455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3756-0283-A94C-B6B0-A5F921B8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435ADC-89F5-BE41-ABF5-0B87210D0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02156-52FF-CB44-A981-3518F1EEF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7565-E96F-6D49-9A2C-B087A959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94B7F-E465-CD40-A554-C5453D36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92704-3D84-E245-9005-168C899E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255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40DB0C-8CC8-B140-806C-BFD8C7D5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BCEBD-3BA1-0641-9B10-2AA9AFA3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E1012-99D3-0F44-933E-B35C23832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7BCC-CF26-B843-91A4-A2980685FBC8}" type="datetimeFigureOut">
              <a:rPr kumimoji="1" lang="ko-Kore-KR" altLang="en-US" smtClean="0"/>
              <a:t>2021. 9. 7.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5B840-7740-7145-99ED-0FA89D908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B113F-BCBD-F64A-B295-CCAF4A155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EF3E-8117-864B-B5CA-433C89ACD1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34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BA1BB-D5E9-FE41-AFD4-7244677265D9}"/>
              </a:ext>
            </a:extLst>
          </p:cNvPr>
          <p:cNvSpPr txBox="1"/>
          <p:nvPr/>
        </p:nvSpPr>
        <p:spPr>
          <a:xfrm>
            <a:off x="3147848" y="2274838"/>
            <a:ext cx="5896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b="1" dirty="0" err="1">
                <a:latin typeface="Kakao OTF Bold" panose="020B0600000101010101" pitchFamily="34" charset="-127"/>
                <a:ea typeface="Kakao OTF Bold" panose="020B0600000101010101" pitchFamily="34" charset="-127"/>
              </a:rPr>
              <a:t>Pycharm</a:t>
            </a:r>
            <a:r>
              <a:rPr kumimoji="1" lang="ko-Kore-KR" altLang="en-US" sz="7200" b="1" dirty="0">
                <a:latin typeface="Kakao OTF Bold" panose="020B0600000101010101" pitchFamily="34" charset="-127"/>
                <a:ea typeface="Kakao OTF Bold" panose="020B0600000101010101" pitchFamily="34" charset="-127"/>
              </a:rPr>
              <a:t>에서</a:t>
            </a:r>
            <a:r>
              <a:rPr kumimoji="1" lang="ko-KR" altLang="en-US" sz="7200" b="1" dirty="0">
                <a:latin typeface="Kakao OTF Bold" panose="020B0600000101010101" pitchFamily="34" charset="-127"/>
                <a:ea typeface="Kakao OTF Bold" panose="020B0600000101010101" pitchFamily="34" charset="-127"/>
              </a:rPr>
              <a:t> 패키지 추가하기</a:t>
            </a:r>
            <a:endParaRPr kumimoji="1" lang="ko-Kore-KR" altLang="en-US" sz="7200" b="1" dirty="0">
              <a:latin typeface="Kakao OTF Bold" panose="020B0600000101010101" pitchFamily="34" charset="-127"/>
              <a:ea typeface="Kakao 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25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B99BCE7-3AC3-E641-A28B-BFB590B0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044700"/>
            <a:ext cx="10083800" cy="276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0C983-1028-A949-826D-001F51916FC4}"/>
              </a:ext>
            </a:extLst>
          </p:cNvPr>
          <p:cNvSpPr txBox="1"/>
          <p:nvPr/>
        </p:nvSpPr>
        <p:spPr>
          <a:xfrm>
            <a:off x="2416947" y="5391807"/>
            <a:ext cx="7358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Untitled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눌러서 제목을 입력한다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ko-KR" altLang="en-US" dirty="0"/>
              <a:t>작업중에 저장하는게 좋은데 </a:t>
            </a:r>
            <a:r>
              <a:rPr kumimoji="1" lang="ko-KR" altLang="en-US" dirty="0" err="1"/>
              <a:t>저장버튼</a:t>
            </a:r>
            <a:r>
              <a:rPr kumimoji="1" lang="ko-KR" altLang="en-US" dirty="0"/>
              <a:t> 눌러도 되고 </a:t>
            </a:r>
            <a:r>
              <a:rPr kumimoji="1" lang="en-US" altLang="ko-KR" dirty="0" err="1"/>
              <a:t>ctrl+s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cmd+s</a:t>
            </a:r>
            <a:r>
              <a:rPr kumimoji="1" lang="en-US" altLang="ko-KR" dirty="0"/>
              <a:t>)</a:t>
            </a:r>
            <a:r>
              <a:rPr kumimoji="1" lang="ko-KR" altLang="en-US" dirty="0"/>
              <a:t>도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1057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8C6BCA5-6035-2C4F-97FA-B937B1E1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398080"/>
            <a:ext cx="10045700" cy="236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080E00-FAC6-B346-B3FF-E3BE705D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970471"/>
            <a:ext cx="10198100" cy="234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3DEE2-3FD9-5949-90BD-172E8735C344}"/>
              </a:ext>
            </a:extLst>
          </p:cNvPr>
          <p:cNvSpPr txBox="1"/>
          <p:nvPr/>
        </p:nvSpPr>
        <p:spPr>
          <a:xfrm>
            <a:off x="3671259" y="5430697"/>
            <a:ext cx="5001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코드는 계속해서 누적된다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ko-KR" altLang="en-US" dirty="0"/>
              <a:t>코드 </a:t>
            </a:r>
            <a:r>
              <a:rPr kumimoji="1" lang="ko-KR" altLang="en-US" dirty="0" err="1"/>
              <a:t>입력후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shift+enter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 코드가 실행된다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ko-KR" altLang="en-US" dirty="0"/>
              <a:t>그냥 </a:t>
            </a:r>
            <a:r>
              <a:rPr kumimoji="1" lang="en-US" altLang="ko-KR" dirty="0"/>
              <a:t>enter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줄바꿈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519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4EAC1C7-DAE3-C34B-840D-5F37BEDB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1A343B-4473-CE43-9800-9A762B30179B}"/>
              </a:ext>
            </a:extLst>
          </p:cNvPr>
          <p:cNvSpPr txBox="1"/>
          <p:nvPr/>
        </p:nvSpPr>
        <p:spPr>
          <a:xfrm>
            <a:off x="4583983" y="5782962"/>
            <a:ext cx="302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requirements.txt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만듭니다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00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27F9B4-3902-654F-9C54-56B30DC0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2686050"/>
            <a:ext cx="56642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D27BEE-92B5-F949-A359-EDF81FCECEFD}"/>
              </a:ext>
            </a:extLst>
          </p:cNvPr>
          <p:cNvSpPr txBox="1"/>
          <p:nvPr/>
        </p:nvSpPr>
        <p:spPr>
          <a:xfrm>
            <a:off x="3545013" y="5217534"/>
            <a:ext cx="5101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사용할</a:t>
            </a:r>
            <a:r>
              <a:rPr kumimoji="1" lang="ko-KR" altLang="en-US" dirty="0"/>
              <a:t> 라이브러리를 </a:t>
            </a:r>
            <a:r>
              <a:rPr kumimoji="1" lang="ko-KR" altLang="en-US" dirty="0" err="1"/>
              <a:t>한줄씩</a:t>
            </a:r>
            <a:r>
              <a:rPr kumimoji="1" lang="ko-KR" altLang="en-US" dirty="0"/>
              <a:t> 적어줍니다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ko-KR" altLang="en-US" dirty="0"/>
              <a:t>그 후 </a:t>
            </a:r>
            <a:r>
              <a:rPr kumimoji="1" lang="ko-KR" altLang="en-US" dirty="0" err="1"/>
              <a:t>노란줄의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Install requirements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눌러줍니다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186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7A34FB3-6B4A-3E41-8967-4FB59657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433332"/>
            <a:ext cx="8394700" cy="554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0AEA1-C21F-F444-8D34-39D7DD280DC7}"/>
              </a:ext>
            </a:extLst>
          </p:cNvPr>
          <p:cNvSpPr txBox="1"/>
          <p:nvPr/>
        </p:nvSpPr>
        <p:spPr>
          <a:xfrm>
            <a:off x="5025033" y="6240002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설치가</a:t>
            </a:r>
            <a:r>
              <a:rPr kumimoji="1" lang="ko-KR" altLang="en-US" dirty="0"/>
              <a:t> 완료됩니다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40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BA1BB-D5E9-FE41-AFD4-7244677265D9}"/>
              </a:ext>
            </a:extLst>
          </p:cNvPr>
          <p:cNvSpPr txBox="1"/>
          <p:nvPr/>
        </p:nvSpPr>
        <p:spPr>
          <a:xfrm>
            <a:off x="3147848" y="2274838"/>
            <a:ext cx="5896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b="1" dirty="0" err="1">
                <a:latin typeface="Kakao OTF Bold" panose="020B0600000101010101" pitchFamily="34" charset="-127"/>
                <a:ea typeface="Kakao OTF Bold" panose="020B0600000101010101" pitchFamily="34" charset="-127"/>
              </a:rPr>
              <a:t>Jupyter</a:t>
            </a:r>
            <a:r>
              <a:rPr kumimoji="1" lang="en-US" altLang="ko-Kore-KR" sz="7200" b="1" dirty="0">
                <a:latin typeface="Kakao OTF Bold" panose="020B0600000101010101" pitchFamily="34" charset="-127"/>
                <a:ea typeface="Kakao OTF Bold" panose="020B0600000101010101" pitchFamily="34" charset="-127"/>
              </a:rPr>
              <a:t> </a:t>
            </a:r>
            <a:r>
              <a:rPr kumimoji="1" lang="ko-KR" altLang="en-US" sz="7200" b="1" dirty="0">
                <a:latin typeface="Kakao OTF Bold" panose="020B0600000101010101" pitchFamily="34" charset="-127"/>
                <a:ea typeface="Kakao OTF Bold" panose="020B0600000101010101" pitchFamily="34" charset="-127"/>
              </a:rPr>
              <a:t>설치 및 사용법</a:t>
            </a:r>
            <a:endParaRPr kumimoji="1" lang="ko-Kore-KR" altLang="en-US" sz="7200" b="1" dirty="0">
              <a:latin typeface="Kakao OTF Bold" panose="020B0600000101010101" pitchFamily="34" charset="-127"/>
              <a:ea typeface="Kakao 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4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C7E3F5E-945D-A94C-8B96-BB99990E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2178050"/>
            <a:ext cx="5664200" cy="250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A3521-ECC8-E540-905F-26D8B5B124C4}"/>
              </a:ext>
            </a:extLst>
          </p:cNvPr>
          <p:cNvSpPr txBox="1"/>
          <p:nvPr/>
        </p:nvSpPr>
        <p:spPr>
          <a:xfrm>
            <a:off x="3049268" y="5597611"/>
            <a:ext cx="609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python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버전만 설치되어 있다면 </a:t>
            </a:r>
            <a:r>
              <a:rPr kumimoji="1" lang="en-US" altLang="ko-KR" dirty="0"/>
              <a:t>pip install </a:t>
            </a:r>
            <a:r>
              <a:rPr kumimoji="1" lang="en-US" altLang="ko-KR" dirty="0" err="1"/>
              <a:t>jupyter</a:t>
            </a:r>
            <a:r>
              <a:rPr kumimoji="1" lang="ko-KR" altLang="en-US" dirty="0"/>
              <a:t>도 가능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0328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859BF3-0887-DA4F-BD13-AF956B48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54538"/>
            <a:ext cx="11023600" cy="340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D0C468-1E1F-0245-9D5F-1DA4021F4C3B}"/>
              </a:ext>
            </a:extLst>
          </p:cNvPr>
          <p:cNvSpPr txBox="1"/>
          <p:nvPr/>
        </p:nvSpPr>
        <p:spPr>
          <a:xfrm>
            <a:off x="2566860" y="5097517"/>
            <a:ext cx="7058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jpyter</a:t>
            </a:r>
            <a:r>
              <a:rPr kumimoji="1" lang="en-US" altLang="ko-Kore-KR" dirty="0"/>
              <a:t> notebook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프로젝트에서 치면 실행된다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ko-KR" altLang="en-US" dirty="0"/>
              <a:t>아래의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을 클릭한다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ko-KR" altLang="en-US" dirty="0"/>
              <a:t>여기서 </a:t>
            </a:r>
            <a:r>
              <a:rPr kumimoji="1" lang="en-US" altLang="ko-KR" dirty="0"/>
              <a:t>token</a:t>
            </a:r>
            <a:r>
              <a:rPr kumimoji="1" lang="ko-KR" altLang="en-US" dirty="0"/>
              <a:t>은 비밀번호이므로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을 직접 </a:t>
            </a:r>
            <a:r>
              <a:rPr kumimoji="1" lang="ko-KR" altLang="en-US" dirty="0" err="1"/>
              <a:t>입력했을때는</a:t>
            </a:r>
            <a:r>
              <a:rPr kumimoji="1" lang="ko-KR" altLang="en-US" dirty="0"/>
              <a:t> 상관없지만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키보드로 쳐서 들어갔을 경우 </a:t>
            </a:r>
            <a:r>
              <a:rPr kumimoji="1" lang="en-US" altLang="ko-KR" dirty="0"/>
              <a:t>token</a:t>
            </a:r>
            <a:r>
              <a:rPr kumimoji="1" lang="ko-KR" altLang="en-US" dirty="0"/>
              <a:t>을 복사해서 </a:t>
            </a:r>
            <a:r>
              <a:rPr kumimoji="1" lang="ko-KR" altLang="en-US" dirty="0" err="1"/>
              <a:t>붙혀넣어준다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640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62910C-0839-0D4C-9EA5-760D07F8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51" y="735723"/>
            <a:ext cx="8711599" cy="977462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A69F73E-7881-EB4E-AA9F-BF180D49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40" y="735723"/>
            <a:ext cx="33147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0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DAAF2D-5F6D-2445-8D90-B31B5957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149350"/>
            <a:ext cx="10299700" cy="4559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71D36E-1617-A944-9EB9-B6E1EED92D92}"/>
              </a:ext>
            </a:extLst>
          </p:cNvPr>
          <p:cNvSpPr/>
          <p:nvPr/>
        </p:nvSpPr>
        <p:spPr>
          <a:xfrm>
            <a:off x="8597462" y="1671145"/>
            <a:ext cx="2459421" cy="11246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3261B-2D0F-1842-9AAD-4D7243E1373D}"/>
              </a:ext>
            </a:extLst>
          </p:cNvPr>
          <p:cNvSpPr txBox="1"/>
          <p:nvPr/>
        </p:nvSpPr>
        <p:spPr>
          <a:xfrm>
            <a:off x="2839499" y="5635078"/>
            <a:ext cx="694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New-&gt;Python3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누르면 주피터노트북 모드로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사용 가능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파일은 선택한 폴더에서 생성되는데 만약 </a:t>
            </a:r>
            <a:r>
              <a:rPr kumimoji="1" lang="en-US" altLang="ko-KR" dirty="0"/>
              <a:t>ch3</a:t>
            </a:r>
            <a:r>
              <a:rPr kumimoji="1" lang="ko-KR" altLang="en-US" dirty="0"/>
              <a:t>에서 생성하고 싶으면 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ch3</a:t>
            </a:r>
            <a:r>
              <a:rPr kumimoji="1" lang="ko-KR" altLang="en-US" dirty="0"/>
              <a:t>을 더블클릭한다음 위 작업을 해야한다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165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137</Words>
  <Application>Microsoft Macintosh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Kakao OTF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5</cp:revision>
  <dcterms:created xsi:type="dcterms:W3CDTF">2021-09-07T09:42:49Z</dcterms:created>
  <dcterms:modified xsi:type="dcterms:W3CDTF">2021-09-07T10:30:00Z</dcterms:modified>
</cp:coreProperties>
</file>