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84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60193-CFD6-4902-A6CE-22499F7B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" y="741683"/>
            <a:ext cx="3949363" cy="2027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9E9B8-2EED-412A-8C00-5155931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6" y="741683"/>
            <a:ext cx="4010291" cy="222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98026-7B65-416D-A9B8-6639A8C6C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97" y="741683"/>
            <a:ext cx="3869503" cy="2384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D16A5-2242-4518-9BB8-43314AE19682}"/>
              </a:ext>
            </a:extLst>
          </p:cNvPr>
          <p:cNvSpPr txBox="1"/>
          <p:nvPr/>
        </p:nvSpPr>
        <p:spPr>
          <a:xfrm>
            <a:off x="108783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0F0FC-BB05-485E-8DA4-884760DA2CCA}"/>
              </a:ext>
            </a:extLst>
          </p:cNvPr>
          <p:cNvSpPr txBox="1"/>
          <p:nvPr/>
        </p:nvSpPr>
        <p:spPr>
          <a:xfrm>
            <a:off x="4058146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325E-9D94-4E8A-AEF6-35408DD326FE}"/>
              </a:ext>
            </a:extLst>
          </p:cNvPr>
          <p:cNvSpPr txBox="1"/>
          <p:nvPr/>
        </p:nvSpPr>
        <p:spPr>
          <a:xfrm>
            <a:off x="8068437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43A0D-0B03-472B-8DC9-BE642C43CECD}"/>
              </a:ext>
            </a:extLst>
          </p:cNvPr>
          <p:cNvSpPr/>
          <p:nvPr/>
        </p:nvSpPr>
        <p:spPr>
          <a:xfrm>
            <a:off x="2044230" y="2408686"/>
            <a:ext cx="594467" cy="1603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85FB7-29CE-4ADB-8365-10E4CC09EB2B}"/>
              </a:ext>
            </a:extLst>
          </p:cNvPr>
          <p:cNvSpPr/>
          <p:nvPr/>
        </p:nvSpPr>
        <p:spPr>
          <a:xfrm>
            <a:off x="4214961" y="1595161"/>
            <a:ext cx="3300536" cy="137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8326-0488-4565-8B97-DB81F0F73021}"/>
              </a:ext>
            </a:extLst>
          </p:cNvPr>
          <p:cNvSpPr/>
          <p:nvPr/>
        </p:nvSpPr>
        <p:spPr>
          <a:xfrm>
            <a:off x="8225252" y="2689153"/>
            <a:ext cx="3604648" cy="437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7F393-78CF-44E6-82CE-5B822FCD5EEC}"/>
              </a:ext>
            </a:extLst>
          </p:cNvPr>
          <p:cNvSpPr txBox="1"/>
          <p:nvPr/>
        </p:nvSpPr>
        <p:spPr>
          <a:xfrm>
            <a:off x="108783" y="3785534"/>
            <a:ext cx="4010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이동이므로 동태통계가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정태통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계이다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맞는것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처럼 보이나 표본오차가 아닌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통계조사에서 참값과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추정값의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차이를 조사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오차라고한다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조사오차는 표본오차와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1" u="sng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표본오차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 전체가 아닌 일부의 표본을 뽑아 조사해서 발생하는 오차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면접방법이나 질문지 구성방식의 오류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조사원의 자질 등 조사의 전체에 서 발생할 수 있는 오차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B7D218-49C7-4351-8822-A108219E634A}"/>
              </a:ext>
            </a:extLst>
          </p:cNvPr>
          <p:cNvSpPr/>
          <p:nvPr/>
        </p:nvSpPr>
        <p:spPr>
          <a:xfrm>
            <a:off x="371838" y="957603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B11B9-2A32-4F53-8E8D-3F4B9CEAE478}"/>
              </a:ext>
            </a:extLst>
          </p:cNvPr>
          <p:cNvSpPr/>
          <p:nvPr/>
        </p:nvSpPr>
        <p:spPr>
          <a:xfrm>
            <a:off x="371838" y="18038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02D5A-14EA-474A-92A7-9F11D8D7707E}"/>
              </a:ext>
            </a:extLst>
          </p:cNvPr>
          <p:cNvSpPr txBox="1"/>
          <p:nvPr/>
        </p:nvSpPr>
        <p:spPr>
          <a:xfrm>
            <a:off x="4406543" y="4801196"/>
            <a:ext cx="3378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추계기법을 적용한 추계인구는 인구정태통계가 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출생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이동만을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B3012-8BD1-4E82-B06C-C636F7AAD4A0}"/>
              </a:ext>
            </a:extLst>
          </p:cNvPr>
          <p:cNvSpPr txBox="1"/>
          <p:nvPr/>
        </p:nvSpPr>
        <p:spPr>
          <a:xfrm>
            <a:off x="8160322" y="4524196"/>
            <a:ext cx="4010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누락과 중복을 보완하는 방법으로 사후조사의 결과를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이용하는방법과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생잔율법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인구균형방정식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아니다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연쇄가중법은 인구추계가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국내총생산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추계에 사용된다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C345E-9310-45DC-B99B-95934A98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1437997"/>
            <a:ext cx="32961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7" y="2074801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7074877" y="179780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9243647" y="2515416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67516" y="4221391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634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KoPubWorld돋움체 Bold</vt:lpstr>
      <vt:lpstr>KoPub돋움체 Bold</vt:lpstr>
      <vt:lpstr>맑은 고딕</vt:lpstr>
      <vt:lpstr>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79</cp:revision>
  <dcterms:created xsi:type="dcterms:W3CDTF">2021-10-15T17:06:23Z</dcterms:created>
  <dcterms:modified xsi:type="dcterms:W3CDTF">2021-10-25T00:51:03Z</dcterms:modified>
</cp:coreProperties>
</file>