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8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4524196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사후조사의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2" y="1269815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6298022" y="9928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8466792" y="1710430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98022" y="2691498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4850-754B-3741-BF7F-985D334B7F45}"/>
              </a:ext>
            </a:extLst>
          </p:cNvPr>
          <p:cNvSpPr/>
          <p:nvPr/>
        </p:nvSpPr>
        <p:spPr>
          <a:xfrm>
            <a:off x="6298022" y="5603325"/>
            <a:ext cx="45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특정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년간의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출생아수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/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당해연도의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× 1,000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조출생률과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같다</a:t>
            </a:r>
            <a:endParaRPr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1026" name="Picture 2" descr="조출생률은 해당연도의 총 출생아수를 해당연도의 연앙인구로 나누고 1,000을 곱하여 산출한다">
            <a:extLst>
              <a:ext uri="{FF2B5EF4-FFF2-40B4-BE49-F238E27FC236}">
                <a16:creationId xmlns:a16="http://schemas.microsoft.com/office/drawing/2014/main" id="{E430385B-C6D9-024F-8CC1-BCCEA31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3" y="3309246"/>
            <a:ext cx="2850661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650</Words>
  <Application>Microsoft Macintosh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바탕</vt:lpstr>
      <vt:lpstr>KoPub돋움체 Bold</vt:lpstr>
      <vt:lpstr>KoPubDotum Bold</vt:lpstr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87</cp:revision>
  <dcterms:created xsi:type="dcterms:W3CDTF">2021-10-15T17:06:23Z</dcterms:created>
  <dcterms:modified xsi:type="dcterms:W3CDTF">2021-11-27T05:38:15Z</dcterms:modified>
</cp:coreProperties>
</file>