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198FFF-7BDD-469D-B94F-FFB862647AEA}" v="60" dt="2023-08-03T13:43:06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Yubo" userId="6b1bded6-357d-4961-ac4e-847c91f11146" providerId="ADAL" clId="{38198FFF-7BDD-469D-B94F-FFB862647AEA}"/>
    <pc:docChg chg="undo custSel addSld delSld modSld">
      <pc:chgData name="ZHAO Yubo" userId="6b1bded6-357d-4961-ac4e-847c91f11146" providerId="ADAL" clId="{38198FFF-7BDD-469D-B94F-FFB862647AEA}" dt="2023-08-03T13:44:35.388" v="326" actId="208"/>
      <pc:docMkLst>
        <pc:docMk/>
      </pc:docMkLst>
      <pc:sldChg chg="addSp delSp modSp new mod">
        <pc:chgData name="ZHAO Yubo" userId="6b1bded6-357d-4961-ac4e-847c91f11146" providerId="ADAL" clId="{38198FFF-7BDD-469D-B94F-FFB862647AEA}" dt="2023-08-02T12:35:58.597" v="20" actId="207"/>
        <pc:sldMkLst>
          <pc:docMk/>
          <pc:sldMk cId="1360714982" sldId="256"/>
        </pc:sldMkLst>
        <pc:spChg chg="del">
          <ac:chgData name="ZHAO Yubo" userId="6b1bded6-357d-4961-ac4e-847c91f11146" providerId="ADAL" clId="{38198FFF-7BDD-469D-B94F-FFB862647AEA}" dt="2023-08-02T12:34:31.099" v="2" actId="478"/>
          <ac:spMkLst>
            <pc:docMk/>
            <pc:sldMk cId="1360714982" sldId="256"/>
            <ac:spMk id="2" creationId="{0A27410E-8B23-5893-64C0-2EE061585A9C}"/>
          </ac:spMkLst>
        </pc:spChg>
        <pc:spChg chg="del">
          <ac:chgData name="ZHAO Yubo" userId="6b1bded6-357d-4961-ac4e-847c91f11146" providerId="ADAL" clId="{38198FFF-7BDD-469D-B94F-FFB862647AEA}" dt="2023-08-02T12:34:32.225" v="3" actId="478"/>
          <ac:spMkLst>
            <pc:docMk/>
            <pc:sldMk cId="1360714982" sldId="256"/>
            <ac:spMk id="3" creationId="{D2B9590D-60D5-CF40-9233-DB77D94C9B16}"/>
          </ac:spMkLst>
        </pc:spChg>
        <pc:spChg chg="add mod">
          <ac:chgData name="ZHAO Yubo" userId="6b1bded6-357d-4961-ac4e-847c91f11146" providerId="ADAL" clId="{38198FFF-7BDD-469D-B94F-FFB862647AEA}" dt="2023-08-02T12:35:58.597" v="20" actId="207"/>
          <ac:spMkLst>
            <pc:docMk/>
            <pc:sldMk cId="1360714982" sldId="256"/>
            <ac:spMk id="6" creationId="{5EF74482-6ECA-8B94-F131-FEBD8D8F6040}"/>
          </ac:spMkLst>
        </pc:spChg>
        <pc:grpChg chg="add mod">
          <ac:chgData name="ZHAO Yubo" userId="6b1bded6-357d-4961-ac4e-847c91f11146" providerId="ADAL" clId="{38198FFF-7BDD-469D-B94F-FFB862647AEA}" dt="2023-08-02T12:35:52.370" v="19" actId="164"/>
          <ac:grpSpMkLst>
            <pc:docMk/>
            <pc:sldMk cId="1360714982" sldId="256"/>
            <ac:grpSpMk id="7" creationId="{1774A56C-EB3E-5772-6C1B-878DCAB6EB33}"/>
          </ac:grpSpMkLst>
        </pc:grpChg>
        <pc:picChg chg="add mod ord">
          <ac:chgData name="ZHAO Yubo" userId="6b1bded6-357d-4961-ac4e-847c91f11146" providerId="ADAL" clId="{38198FFF-7BDD-469D-B94F-FFB862647AEA}" dt="2023-08-02T12:35:52.370" v="19" actId="164"/>
          <ac:picMkLst>
            <pc:docMk/>
            <pc:sldMk cId="1360714982" sldId="256"/>
            <ac:picMk id="5" creationId="{81B73000-9986-859B-C934-D2A4F96B0E81}"/>
          </ac:picMkLst>
        </pc:picChg>
      </pc:sldChg>
      <pc:sldChg chg="addSp delSp modSp add mod">
        <pc:chgData name="ZHAO Yubo" userId="6b1bded6-357d-4961-ac4e-847c91f11146" providerId="ADAL" clId="{38198FFF-7BDD-469D-B94F-FFB862647AEA}" dt="2023-08-02T13:20:05.373" v="61" actId="1076"/>
        <pc:sldMkLst>
          <pc:docMk/>
          <pc:sldMk cId="265010418" sldId="257"/>
        </pc:sldMkLst>
        <pc:spChg chg="mod">
          <ac:chgData name="ZHAO Yubo" userId="6b1bded6-357d-4961-ac4e-847c91f11146" providerId="ADAL" clId="{38198FFF-7BDD-469D-B94F-FFB862647AEA}" dt="2023-08-02T13:16:47.887" v="27" actId="27803"/>
          <ac:spMkLst>
            <pc:docMk/>
            <pc:sldMk cId="265010418" sldId="257"/>
            <ac:spMk id="8" creationId="{D85EFD7D-36E8-6680-59BF-AFD477CC02FE}"/>
          </ac:spMkLst>
        </pc:spChg>
        <pc:spChg chg="mod">
          <ac:chgData name="ZHAO Yubo" userId="6b1bded6-357d-4961-ac4e-847c91f11146" providerId="ADAL" clId="{38198FFF-7BDD-469D-B94F-FFB862647AEA}" dt="2023-08-02T13:16:47.887" v="27" actId="27803"/>
          <ac:spMkLst>
            <pc:docMk/>
            <pc:sldMk cId="265010418" sldId="257"/>
            <ac:spMk id="9" creationId="{BEB5A022-CE19-FC32-2D31-CE2E7E299620}"/>
          </ac:spMkLst>
        </pc:spChg>
        <pc:spChg chg="mod">
          <ac:chgData name="ZHAO Yubo" userId="6b1bded6-357d-4961-ac4e-847c91f11146" providerId="ADAL" clId="{38198FFF-7BDD-469D-B94F-FFB862647AEA}" dt="2023-08-02T13:17:35.571" v="36" actId="27803"/>
          <ac:spMkLst>
            <pc:docMk/>
            <pc:sldMk cId="265010418" sldId="257"/>
            <ac:spMk id="15" creationId="{74B3004C-BDF5-5366-ABB9-817D65E8FEA7}"/>
          </ac:spMkLst>
        </pc:spChg>
        <pc:spChg chg="mod">
          <ac:chgData name="ZHAO Yubo" userId="6b1bded6-357d-4961-ac4e-847c91f11146" providerId="ADAL" clId="{38198FFF-7BDD-469D-B94F-FFB862647AEA}" dt="2023-08-02T13:17:35.571" v="36" actId="27803"/>
          <ac:spMkLst>
            <pc:docMk/>
            <pc:sldMk cId="265010418" sldId="257"/>
            <ac:spMk id="16" creationId="{985592C9-0405-9D72-1ABD-3C01E3B1E5C8}"/>
          </ac:spMkLst>
        </pc:spChg>
        <pc:spChg chg="add mod">
          <ac:chgData name="ZHAO Yubo" userId="6b1bded6-357d-4961-ac4e-847c91f11146" providerId="ADAL" clId="{38198FFF-7BDD-469D-B94F-FFB862647AEA}" dt="2023-08-02T13:20:03.590" v="60" actId="164"/>
          <ac:spMkLst>
            <pc:docMk/>
            <pc:sldMk cId="265010418" sldId="257"/>
            <ac:spMk id="18" creationId="{735FC8EB-0921-B36A-5A91-065D78E17EFA}"/>
          </ac:spMkLst>
        </pc:spChg>
        <pc:grpChg chg="add del mod">
          <ac:chgData name="ZHAO Yubo" userId="6b1bded6-357d-4961-ac4e-847c91f11146" providerId="ADAL" clId="{38198FFF-7BDD-469D-B94F-FFB862647AEA}" dt="2023-08-02T13:16:47.887" v="27" actId="27803"/>
          <ac:grpSpMkLst>
            <pc:docMk/>
            <pc:sldMk cId="265010418" sldId="257"/>
            <ac:grpSpMk id="4" creationId="{DF9ABC40-586B-CD5F-C858-E1732FF4992E}"/>
          </ac:grpSpMkLst>
        </pc:grpChg>
        <pc:grpChg chg="del">
          <ac:chgData name="ZHAO Yubo" userId="6b1bded6-357d-4961-ac4e-847c91f11146" providerId="ADAL" clId="{38198FFF-7BDD-469D-B94F-FFB862647AEA}" dt="2023-08-02T13:16:20.916" v="22" actId="478"/>
          <ac:grpSpMkLst>
            <pc:docMk/>
            <pc:sldMk cId="265010418" sldId="257"/>
            <ac:grpSpMk id="7" creationId="{1774A56C-EB3E-5772-6C1B-878DCAB6EB33}"/>
          </ac:grpSpMkLst>
        </pc:grpChg>
        <pc:grpChg chg="add del mod">
          <ac:chgData name="ZHAO Yubo" userId="6b1bded6-357d-4961-ac4e-847c91f11146" providerId="ADAL" clId="{38198FFF-7BDD-469D-B94F-FFB862647AEA}" dt="2023-08-02T13:17:35.571" v="36" actId="27803"/>
          <ac:grpSpMkLst>
            <pc:docMk/>
            <pc:sldMk cId="265010418" sldId="257"/>
            <ac:grpSpMk id="14" creationId="{9AC25DBE-9440-EC80-52AA-EEFBCF9A6413}"/>
          </ac:grpSpMkLst>
        </pc:grpChg>
        <pc:grpChg chg="add mod">
          <ac:chgData name="ZHAO Yubo" userId="6b1bded6-357d-4961-ac4e-847c91f11146" providerId="ADAL" clId="{38198FFF-7BDD-469D-B94F-FFB862647AEA}" dt="2023-08-02T13:20:05.373" v="61" actId="1076"/>
          <ac:grpSpMkLst>
            <pc:docMk/>
            <pc:sldMk cId="265010418" sldId="257"/>
            <ac:grpSpMk id="19" creationId="{E22F5538-A033-E634-C326-6E2B6CB469FE}"/>
          </ac:grpSpMkLst>
        </pc:grpChg>
        <pc:picChg chg="add del mod">
          <ac:chgData name="ZHAO Yubo" userId="6b1bded6-357d-4961-ac4e-847c91f11146" providerId="ADAL" clId="{38198FFF-7BDD-469D-B94F-FFB862647AEA}" dt="2023-08-02T13:16:47.912" v="28" actId="21"/>
          <ac:picMkLst>
            <pc:docMk/>
            <pc:sldMk cId="265010418" sldId="257"/>
            <ac:picMk id="3" creationId="{8AFF9D40-A7D5-F8FB-853C-2E76F361C67D}"/>
          </ac:picMkLst>
        </pc:picChg>
        <pc:picChg chg="add del mod">
          <ac:chgData name="ZHAO Yubo" userId="6b1bded6-357d-4961-ac4e-847c91f11146" providerId="ADAL" clId="{38198FFF-7BDD-469D-B94F-FFB862647AEA}" dt="2023-08-02T13:17:06.924" v="33" actId="478"/>
          <ac:picMkLst>
            <pc:docMk/>
            <pc:sldMk cId="265010418" sldId="257"/>
            <ac:picMk id="11" creationId="{2C92ACC5-73C1-2C68-4C5D-F216834EBCBF}"/>
          </ac:picMkLst>
        </pc:picChg>
        <pc:picChg chg="add del mod">
          <ac:chgData name="ZHAO Yubo" userId="6b1bded6-357d-4961-ac4e-847c91f11146" providerId="ADAL" clId="{38198FFF-7BDD-469D-B94F-FFB862647AEA}" dt="2023-08-02T13:20:01.441" v="59" actId="478"/>
          <ac:picMkLst>
            <pc:docMk/>
            <pc:sldMk cId="265010418" sldId="257"/>
            <ac:picMk id="13" creationId="{C5A37EBF-D45B-9498-70E8-CE909B80EBD4}"/>
          </ac:picMkLst>
        </pc:picChg>
        <pc:picChg chg="add mod ord">
          <ac:chgData name="ZHAO Yubo" userId="6b1bded6-357d-4961-ac4e-847c91f11146" providerId="ADAL" clId="{38198FFF-7BDD-469D-B94F-FFB862647AEA}" dt="2023-08-02T13:20:03.590" v="60" actId="164"/>
          <ac:picMkLst>
            <pc:docMk/>
            <pc:sldMk cId="265010418" sldId="257"/>
            <ac:picMk id="17" creationId="{9173DF77-367E-F4CD-1936-6C8E6C15B1B8}"/>
          </ac:picMkLst>
        </pc:picChg>
      </pc:sldChg>
      <pc:sldChg chg="addSp delSp modSp new mod">
        <pc:chgData name="ZHAO Yubo" userId="6b1bded6-357d-4961-ac4e-847c91f11146" providerId="ADAL" clId="{38198FFF-7BDD-469D-B94F-FFB862647AEA}" dt="2023-08-02T13:28:50.653" v="75"/>
        <pc:sldMkLst>
          <pc:docMk/>
          <pc:sldMk cId="1282473855" sldId="258"/>
        </pc:sldMkLst>
        <pc:spChg chg="del">
          <ac:chgData name="ZHAO Yubo" userId="6b1bded6-357d-4961-ac4e-847c91f11146" providerId="ADAL" clId="{38198FFF-7BDD-469D-B94F-FFB862647AEA}" dt="2023-08-02T13:24:41.931" v="63" actId="478"/>
          <ac:spMkLst>
            <pc:docMk/>
            <pc:sldMk cId="1282473855" sldId="258"/>
            <ac:spMk id="2" creationId="{34B38E85-A203-C5C8-7266-5C305C747A7C}"/>
          </ac:spMkLst>
        </pc:spChg>
        <pc:spChg chg="del">
          <ac:chgData name="ZHAO Yubo" userId="6b1bded6-357d-4961-ac4e-847c91f11146" providerId="ADAL" clId="{38198FFF-7BDD-469D-B94F-FFB862647AEA}" dt="2023-08-02T13:24:43.089" v="64" actId="478"/>
          <ac:spMkLst>
            <pc:docMk/>
            <pc:sldMk cId="1282473855" sldId="258"/>
            <ac:spMk id="3" creationId="{006686C4-DC2F-6BDD-92FC-E08E91A530DF}"/>
          </ac:spMkLst>
        </pc:spChg>
        <pc:spChg chg="add ord">
          <ac:chgData name="ZHAO Yubo" userId="6b1bded6-357d-4961-ac4e-847c91f11146" providerId="ADAL" clId="{38198FFF-7BDD-469D-B94F-FFB862647AEA}" dt="2023-08-02T13:25:17.326" v="69" actId="167"/>
          <ac:spMkLst>
            <pc:docMk/>
            <pc:sldMk cId="1282473855" sldId="258"/>
            <ac:spMk id="5" creationId="{B8DD2296-A918-7852-F90F-95EE83D1F24E}"/>
          </ac:spMkLst>
        </pc:spChg>
        <pc:spChg chg="mod">
          <ac:chgData name="ZHAO Yubo" userId="6b1bded6-357d-4961-ac4e-847c91f11146" providerId="ADAL" clId="{38198FFF-7BDD-469D-B94F-FFB862647AEA}" dt="2023-08-02T13:25:39.192" v="71"/>
          <ac:spMkLst>
            <pc:docMk/>
            <pc:sldMk cId="1282473855" sldId="258"/>
            <ac:spMk id="7" creationId="{897AACA5-98BA-13B2-6569-E022A825BEFB}"/>
          </ac:spMkLst>
        </pc:spChg>
        <pc:grpChg chg="add mod">
          <ac:chgData name="ZHAO Yubo" userId="6b1bded6-357d-4961-ac4e-847c91f11146" providerId="ADAL" clId="{38198FFF-7BDD-469D-B94F-FFB862647AEA}" dt="2023-08-02T13:25:39.192" v="71"/>
          <ac:grpSpMkLst>
            <pc:docMk/>
            <pc:sldMk cId="1282473855" sldId="258"/>
            <ac:grpSpMk id="6" creationId="{028006A9-4CF7-80A5-937D-7837B41A5C9B}"/>
          </ac:grpSpMkLst>
        </pc:grpChg>
        <pc:picChg chg="add del mod">
          <ac:chgData name="ZHAO Yubo" userId="6b1bded6-357d-4961-ac4e-847c91f11146" providerId="ADAL" clId="{38198FFF-7BDD-469D-B94F-FFB862647AEA}" dt="2023-08-02T13:25:34.309" v="70" actId="478"/>
          <ac:picMkLst>
            <pc:docMk/>
            <pc:sldMk cId="1282473855" sldId="258"/>
            <ac:picMk id="4" creationId="{003D6130-82B7-D805-2A52-09978EA9B831}"/>
          </ac:picMkLst>
        </pc:picChg>
        <pc:picChg chg="mod">
          <ac:chgData name="ZHAO Yubo" userId="6b1bded6-357d-4961-ac4e-847c91f11146" providerId="ADAL" clId="{38198FFF-7BDD-469D-B94F-FFB862647AEA}" dt="2023-08-02T13:25:43.176" v="72" actId="207"/>
          <ac:picMkLst>
            <pc:docMk/>
            <pc:sldMk cId="1282473855" sldId="258"/>
            <ac:picMk id="8" creationId="{5B091F3B-6BFB-690D-3D44-AC95B6F2AEC6}"/>
          </ac:picMkLst>
        </pc:picChg>
        <pc:picChg chg="add mod">
          <ac:chgData name="ZHAO Yubo" userId="6b1bded6-357d-4961-ac4e-847c91f11146" providerId="ADAL" clId="{38198FFF-7BDD-469D-B94F-FFB862647AEA}" dt="2023-08-02T13:28:41.574" v="74" actId="1076"/>
          <ac:picMkLst>
            <pc:docMk/>
            <pc:sldMk cId="1282473855" sldId="258"/>
            <ac:picMk id="10" creationId="{B374997C-080F-C83C-41AA-70200811F9E4}"/>
          </ac:picMkLst>
        </pc:picChg>
        <pc:picChg chg="add mod">
          <ac:chgData name="ZHAO Yubo" userId="6b1bded6-357d-4961-ac4e-847c91f11146" providerId="ADAL" clId="{38198FFF-7BDD-469D-B94F-FFB862647AEA}" dt="2023-08-02T13:28:50.653" v="75"/>
          <ac:picMkLst>
            <pc:docMk/>
            <pc:sldMk cId="1282473855" sldId="258"/>
            <ac:picMk id="12" creationId="{2531766D-CE26-19B0-2FEC-84C92E6D37C5}"/>
          </ac:picMkLst>
        </pc:picChg>
      </pc:sldChg>
      <pc:sldChg chg="addSp delSp modSp new mod setBg">
        <pc:chgData name="ZHAO Yubo" userId="6b1bded6-357d-4961-ac4e-847c91f11146" providerId="ADAL" clId="{38198FFF-7BDD-469D-B94F-FFB862647AEA}" dt="2023-08-02T13:42:49.861" v="164" actId="2711"/>
        <pc:sldMkLst>
          <pc:docMk/>
          <pc:sldMk cId="1834356949" sldId="259"/>
        </pc:sldMkLst>
        <pc:spChg chg="del">
          <ac:chgData name="ZHAO Yubo" userId="6b1bded6-357d-4961-ac4e-847c91f11146" providerId="ADAL" clId="{38198FFF-7BDD-469D-B94F-FFB862647AEA}" dt="2023-08-02T13:30:54.709" v="77"/>
          <ac:spMkLst>
            <pc:docMk/>
            <pc:sldMk cId="1834356949" sldId="259"/>
            <ac:spMk id="3" creationId="{53B03338-18D4-1CC8-E757-EE8F246A69C6}"/>
          </ac:spMkLst>
        </pc:spChg>
        <pc:spChg chg="mod">
          <ac:chgData name="ZHAO Yubo" userId="6b1bded6-357d-4961-ac4e-847c91f11146" providerId="ADAL" clId="{38198FFF-7BDD-469D-B94F-FFB862647AEA}" dt="2023-08-02T13:31:37.238" v="79" actId="27803"/>
          <ac:spMkLst>
            <pc:docMk/>
            <pc:sldMk cId="1834356949" sldId="259"/>
            <ac:spMk id="7" creationId="{E2A994C6-4827-F644-0DBE-1509AD8004A5}"/>
          </ac:spMkLst>
        </pc:spChg>
        <pc:spChg chg="mod">
          <ac:chgData name="ZHAO Yubo" userId="6b1bded6-357d-4961-ac4e-847c91f11146" providerId="ADAL" clId="{38198FFF-7BDD-469D-B94F-FFB862647AEA}" dt="2023-08-02T13:31:37.238" v="79" actId="27803"/>
          <ac:spMkLst>
            <pc:docMk/>
            <pc:sldMk cId="1834356949" sldId="259"/>
            <ac:spMk id="8" creationId="{01C1E40B-6775-1E47-0992-122CC1822E5C}"/>
          </ac:spMkLst>
        </pc:spChg>
        <pc:spChg chg="mod">
          <ac:chgData name="ZHAO Yubo" userId="6b1bded6-357d-4961-ac4e-847c91f11146" providerId="ADAL" clId="{38198FFF-7BDD-469D-B94F-FFB862647AEA}" dt="2023-08-02T13:31:37.238" v="79" actId="27803"/>
          <ac:spMkLst>
            <pc:docMk/>
            <pc:sldMk cId="1834356949" sldId="259"/>
            <ac:spMk id="9" creationId="{ADA07AE8-7C72-31F0-59A2-B6A90F646EC8}"/>
          </ac:spMkLst>
        </pc:spChg>
        <pc:spChg chg="add mod">
          <ac:chgData name="ZHAO Yubo" userId="6b1bded6-357d-4961-ac4e-847c91f11146" providerId="ADAL" clId="{38198FFF-7BDD-469D-B94F-FFB862647AEA}" dt="2023-08-02T13:40:41.916" v="157" actId="164"/>
          <ac:spMkLst>
            <pc:docMk/>
            <pc:sldMk cId="1834356949" sldId="259"/>
            <ac:spMk id="10" creationId="{3068AE78-17AC-F427-C3E1-72BF3561ACE2}"/>
          </ac:spMkLst>
        </pc:spChg>
        <pc:spChg chg="add mod">
          <ac:chgData name="ZHAO Yubo" userId="6b1bded6-357d-4961-ac4e-847c91f11146" providerId="ADAL" clId="{38198FFF-7BDD-469D-B94F-FFB862647AEA}" dt="2023-08-02T13:42:49.861" v="164" actId="2711"/>
          <ac:spMkLst>
            <pc:docMk/>
            <pc:sldMk cId="1834356949" sldId="259"/>
            <ac:spMk id="11" creationId="{E74740A0-83F4-14D7-0148-F69456A7149A}"/>
          </ac:spMkLst>
        </pc:spChg>
        <pc:spChg chg="add del mod">
          <ac:chgData name="ZHAO Yubo" userId="6b1bded6-357d-4961-ac4e-847c91f11146" providerId="ADAL" clId="{38198FFF-7BDD-469D-B94F-FFB862647AEA}" dt="2023-08-02T13:35:33.609" v="103" actId="478"/>
          <ac:spMkLst>
            <pc:docMk/>
            <pc:sldMk cId="1834356949" sldId="259"/>
            <ac:spMk id="12" creationId="{3453615D-5E2F-C588-7715-9A6FCF8BC191}"/>
          </ac:spMkLst>
        </pc:spChg>
        <pc:spChg chg="add mod">
          <ac:chgData name="ZHAO Yubo" userId="6b1bded6-357d-4961-ac4e-847c91f11146" providerId="ADAL" clId="{38198FFF-7BDD-469D-B94F-FFB862647AEA}" dt="2023-08-02T13:42:01.612" v="160" actId="2711"/>
          <ac:spMkLst>
            <pc:docMk/>
            <pc:sldMk cId="1834356949" sldId="259"/>
            <ac:spMk id="13" creationId="{6F36D6D9-378A-2CA1-6CB6-AC7BA2B4F49C}"/>
          </ac:spMkLst>
        </pc:spChg>
        <pc:grpChg chg="mod">
          <ac:chgData name="ZHAO Yubo" userId="6b1bded6-357d-4961-ac4e-847c91f11146" providerId="ADAL" clId="{38198FFF-7BDD-469D-B94F-FFB862647AEA}" dt="2023-08-02T13:31:37.238" v="79" actId="27803"/>
          <ac:grpSpMkLst>
            <pc:docMk/>
            <pc:sldMk cId="1834356949" sldId="259"/>
            <ac:grpSpMk id="6" creationId="{776B7A05-1C59-9ACF-8B55-4F9CBC8D1961}"/>
          </ac:grpSpMkLst>
        </pc:grpChg>
        <pc:grpChg chg="add mod">
          <ac:chgData name="ZHAO Yubo" userId="6b1bded6-357d-4961-ac4e-847c91f11146" providerId="ADAL" clId="{38198FFF-7BDD-469D-B94F-FFB862647AEA}" dt="2023-08-02T13:40:41.916" v="157" actId="164"/>
          <ac:grpSpMkLst>
            <pc:docMk/>
            <pc:sldMk cId="1834356949" sldId="259"/>
            <ac:grpSpMk id="14" creationId="{5B9B0A51-2969-0ED7-2101-3A5A18AFC7FD}"/>
          </ac:grpSpMkLst>
        </pc:grpChg>
        <pc:picChg chg="add del mod">
          <ac:chgData name="ZHAO Yubo" userId="6b1bded6-357d-4961-ac4e-847c91f11146" providerId="ADAL" clId="{38198FFF-7BDD-469D-B94F-FFB862647AEA}" dt="2023-08-02T13:33:22.070" v="93" actId="1076"/>
          <ac:picMkLst>
            <pc:docMk/>
            <pc:sldMk cId="1834356949" sldId="259"/>
            <ac:picMk id="5" creationId="{0757C190-F09E-1FF3-67CD-0895AD555218}"/>
          </ac:picMkLst>
        </pc:picChg>
      </pc:sldChg>
      <pc:sldChg chg="addSp delSp modSp add mod">
        <pc:chgData name="ZHAO Yubo" userId="6b1bded6-357d-4961-ac4e-847c91f11146" providerId="ADAL" clId="{38198FFF-7BDD-469D-B94F-FFB862647AEA}" dt="2023-08-02T14:50:04.817" v="214" actId="478"/>
        <pc:sldMkLst>
          <pc:docMk/>
          <pc:sldMk cId="3472846916" sldId="260"/>
        </pc:sldMkLst>
        <pc:spChg chg="del">
          <ac:chgData name="ZHAO Yubo" userId="6b1bded6-357d-4961-ac4e-847c91f11146" providerId="ADAL" clId="{38198FFF-7BDD-469D-B94F-FFB862647AEA}" dt="2023-08-02T14:12:21.465" v="169" actId="478"/>
          <ac:spMkLst>
            <pc:docMk/>
            <pc:sldMk cId="3472846916" sldId="260"/>
            <ac:spMk id="2" creationId="{80CC0FB1-DF6D-3A0F-0102-3E88E75BF231}"/>
          </ac:spMkLst>
        </pc:spChg>
        <pc:spChg chg="add del mod">
          <ac:chgData name="ZHAO Yubo" userId="6b1bded6-357d-4961-ac4e-847c91f11146" providerId="ADAL" clId="{38198FFF-7BDD-469D-B94F-FFB862647AEA}" dt="2023-08-02T14:12:27.115" v="171" actId="478"/>
          <ac:spMkLst>
            <pc:docMk/>
            <pc:sldMk cId="3472846916" sldId="260"/>
            <ac:spMk id="4" creationId="{1C78A255-7965-5A18-FCDD-2EE964C6A306}"/>
          </ac:spMkLst>
        </pc:spChg>
        <pc:spChg chg="mod">
          <ac:chgData name="ZHAO Yubo" userId="6b1bded6-357d-4961-ac4e-847c91f11146" providerId="ADAL" clId="{38198FFF-7BDD-469D-B94F-FFB862647AEA}" dt="2023-08-02T14:27:32.909" v="212" actId="27803"/>
          <ac:spMkLst>
            <pc:docMk/>
            <pc:sldMk cId="3472846916" sldId="260"/>
            <ac:spMk id="30" creationId="{1237D9CD-CB4A-B413-9D4E-7EF35F069E55}"/>
          </ac:spMkLst>
        </pc:spChg>
        <pc:grpChg chg="del">
          <ac:chgData name="ZHAO Yubo" userId="6b1bded6-357d-4961-ac4e-847c91f11146" providerId="ADAL" clId="{38198FFF-7BDD-469D-B94F-FFB862647AEA}" dt="2023-08-02T14:12:23.094" v="170" actId="478"/>
          <ac:grpSpMkLst>
            <pc:docMk/>
            <pc:sldMk cId="3472846916" sldId="260"/>
            <ac:grpSpMk id="14" creationId="{5B9B0A51-2969-0ED7-2101-3A5A18AFC7FD}"/>
          </ac:grpSpMkLst>
        </pc:grpChg>
        <pc:picChg chg="del">
          <ac:chgData name="ZHAO Yubo" userId="6b1bded6-357d-4961-ac4e-847c91f11146" providerId="ADAL" clId="{38198FFF-7BDD-469D-B94F-FFB862647AEA}" dt="2023-08-02T14:12:23.094" v="170" actId="478"/>
          <ac:picMkLst>
            <pc:docMk/>
            <pc:sldMk cId="3472846916" sldId="260"/>
            <ac:picMk id="5" creationId="{0757C190-F09E-1FF3-67CD-0895AD555218}"/>
          </ac:picMkLst>
        </pc:picChg>
        <pc:picChg chg="add del mod">
          <ac:chgData name="ZHAO Yubo" userId="6b1bded6-357d-4961-ac4e-847c91f11146" providerId="ADAL" clId="{38198FFF-7BDD-469D-B94F-FFB862647AEA}" dt="2023-08-02T14:16:56.867" v="183" actId="478"/>
          <ac:picMkLst>
            <pc:docMk/>
            <pc:sldMk cId="3472846916" sldId="260"/>
            <ac:picMk id="7" creationId="{214B0DD4-1212-BACE-C1E3-D118D93B9D93}"/>
          </ac:picMkLst>
        </pc:picChg>
        <pc:picChg chg="add del mod">
          <ac:chgData name="ZHAO Yubo" userId="6b1bded6-357d-4961-ac4e-847c91f11146" providerId="ADAL" clId="{38198FFF-7BDD-469D-B94F-FFB862647AEA}" dt="2023-08-02T14:16:58.526" v="184" actId="478"/>
          <ac:picMkLst>
            <pc:docMk/>
            <pc:sldMk cId="3472846916" sldId="260"/>
            <ac:picMk id="9" creationId="{47B93825-5701-1314-877A-74BA11624100}"/>
          </ac:picMkLst>
        </pc:picChg>
        <pc:picChg chg="add del mod">
          <ac:chgData name="ZHAO Yubo" userId="6b1bded6-357d-4961-ac4e-847c91f11146" providerId="ADAL" clId="{38198FFF-7BDD-469D-B94F-FFB862647AEA}" dt="2023-08-02T14:16:56.867" v="183" actId="478"/>
          <ac:picMkLst>
            <pc:docMk/>
            <pc:sldMk cId="3472846916" sldId="260"/>
            <ac:picMk id="15" creationId="{D321CF21-4C57-FA35-7E74-DDE2BD94936E}"/>
          </ac:picMkLst>
        </pc:picChg>
        <pc:picChg chg="add del mod">
          <ac:chgData name="ZHAO Yubo" userId="6b1bded6-357d-4961-ac4e-847c91f11146" providerId="ADAL" clId="{38198FFF-7BDD-469D-B94F-FFB862647AEA}" dt="2023-08-02T14:17:51.967" v="187" actId="478"/>
          <ac:picMkLst>
            <pc:docMk/>
            <pc:sldMk cId="3472846916" sldId="260"/>
            <ac:picMk id="17" creationId="{1725587D-C5D6-46C1-D4D6-BD86CE02182D}"/>
          </ac:picMkLst>
        </pc:picChg>
        <pc:picChg chg="add del mod">
          <ac:chgData name="ZHAO Yubo" userId="6b1bded6-357d-4961-ac4e-847c91f11146" providerId="ADAL" clId="{38198FFF-7BDD-469D-B94F-FFB862647AEA}" dt="2023-08-02T14:18:20.959" v="192" actId="478"/>
          <ac:picMkLst>
            <pc:docMk/>
            <pc:sldMk cId="3472846916" sldId="260"/>
            <ac:picMk id="19" creationId="{71F97179-0A7D-38C0-D4C0-F45D0D38B7FA}"/>
          </ac:picMkLst>
        </pc:picChg>
        <pc:picChg chg="add mod">
          <ac:chgData name="ZHAO Yubo" userId="6b1bded6-357d-4961-ac4e-847c91f11146" providerId="ADAL" clId="{38198FFF-7BDD-469D-B94F-FFB862647AEA}" dt="2023-08-02T14:18:31.651" v="196" actId="1076"/>
          <ac:picMkLst>
            <pc:docMk/>
            <pc:sldMk cId="3472846916" sldId="260"/>
            <ac:picMk id="21" creationId="{9FCAD487-D494-6E50-70B4-0A478E9537C4}"/>
          </ac:picMkLst>
        </pc:picChg>
        <pc:picChg chg="add del mod">
          <ac:chgData name="ZHAO Yubo" userId="6b1bded6-357d-4961-ac4e-847c91f11146" providerId="ADAL" clId="{38198FFF-7BDD-469D-B94F-FFB862647AEA}" dt="2023-08-02T14:27:32.909" v="212" actId="27803"/>
          <ac:picMkLst>
            <pc:docMk/>
            <pc:sldMk cId="3472846916" sldId="260"/>
            <ac:picMk id="23" creationId="{1237D9CD-CB4A-B413-9D4E-7EF35F069E55}"/>
          </ac:picMkLst>
        </pc:picChg>
        <pc:picChg chg="add del mod">
          <ac:chgData name="ZHAO Yubo" userId="6b1bded6-357d-4961-ac4e-847c91f11146" providerId="ADAL" clId="{38198FFF-7BDD-469D-B94F-FFB862647AEA}" dt="2023-08-02T14:19:14.839" v="202" actId="478"/>
          <ac:picMkLst>
            <pc:docMk/>
            <pc:sldMk cId="3472846916" sldId="260"/>
            <ac:picMk id="25" creationId="{87B46B1E-3C2D-BC5D-1229-E75C27E128BD}"/>
          </ac:picMkLst>
        </pc:picChg>
        <pc:picChg chg="add mod">
          <ac:chgData name="ZHAO Yubo" userId="6b1bded6-357d-4961-ac4e-847c91f11146" providerId="ADAL" clId="{38198FFF-7BDD-469D-B94F-FFB862647AEA}" dt="2023-08-02T14:19:48.736" v="211" actId="1076"/>
          <ac:picMkLst>
            <pc:docMk/>
            <pc:sldMk cId="3472846916" sldId="260"/>
            <ac:picMk id="27" creationId="{8B373636-4761-C6A0-3FE2-EA15EF402C6D}"/>
          </ac:picMkLst>
        </pc:picChg>
        <pc:picChg chg="add mod">
          <ac:chgData name="ZHAO Yubo" userId="6b1bded6-357d-4961-ac4e-847c91f11146" providerId="ADAL" clId="{38198FFF-7BDD-469D-B94F-FFB862647AEA}" dt="2023-08-02T14:19:47.640" v="210" actId="1076"/>
          <ac:picMkLst>
            <pc:docMk/>
            <pc:sldMk cId="3472846916" sldId="260"/>
            <ac:picMk id="29" creationId="{F8694370-2C13-761D-7F07-2B9FA3BA1E8B}"/>
          </ac:picMkLst>
        </pc:picChg>
        <pc:picChg chg="add del mod">
          <ac:chgData name="ZHAO Yubo" userId="6b1bded6-357d-4961-ac4e-847c91f11146" providerId="ADAL" clId="{38198FFF-7BDD-469D-B94F-FFB862647AEA}" dt="2023-08-02T14:50:04.817" v="214" actId="478"/>
          <ac:picMkLst>
            <pc:docMk/>
            <pc:sldMk cId="3472846916" sldId="260"/>
            <ac:picMk id="32" creationId="{B2BA167D-1CD6-5403-BE9C-4FDBE85DBE5F}"/>
          </ac:picMkLst>
        </pc:picChg>
      </pc:sldChg>
      <pc:sldChg chg="new del">
        <pc:chgData name="ZHAO Yubo" userId="6b1bded6-357d-4961-ac4e-847c91f11146" providerId="ADAL" clId="{38198FFF-7BDD-469D-B94F-FFB862647AEA}" dt="2023-08-02T14:12:13.196" v="167" actId="47"/>
        <pc:sldMkLst>
          <pc:docMk/>
          <pc:sldMk cId="3782634585" sldId="260"/>
        </pc:sldMkLst>
      </pc:sldChg>
      <pc:sldChg chg="add del setBg">
        <pc:chgData name="ZHAO Yubo" userId="6b1bded6-357d-4961-ac4e-847c91f11146" providerId="ADAL" clId="{38198FFF-7BDD-469D-B94F-FFB862647AEA}" dt="2023-08-02T14:12:13.196" v="167" actId="47"/>
        <pc:sldMkLst>
          <pc:docMk/>
          <pc:sldMk cId="564110169" sldId="261"/>
        </pc:sldMkLst>
      </pc:sldChg>
      <pc:sldChg chg="addSp delSp modSp add mod">
        <pc:chgData name="ZHAO Yubo" userId="6b1bded6-357d-4961-ac4e-847c91f11146" providerId="ADAL" clId="{38198FFF-7BDD-469D-B94F-FFB862647AEA}" dt="2023-08-03T11:09:15.726" v="258" actId="478"/>
        <pc:sldMkLst>
          <pc:docMk/>
          <pc:sldMk cId="1937096262" sldId="261"/>
        </pc:sldMkLst>
        <pc:spChg chg="add del mod">
          <ac:chgData name="ZHAO Yubo" userId="6b1bded6-357d-4961-ac4e-847c91f11146" providerId="ADAL" clId="{38198FFF-7BDD-469D-B94F-FFB862647AEA}" dt="2023-08-03T11:05:56.712" v="223" actId="478"/>
          <ac:spMkLst>
            <pc:docMk/>
            <pc:sldMk cId="1937096262" sldId="261"/>
            <ac:spMk id="2" creationId="{963D749C-B0DD-1826-0A21-35AB98D75800}"/>
          </ac:spMkLst>
        </pc:spChg>
        <pc:spChg chg="add mod">
          <ac:chgData name="ZHAO Yubo" userId="6b1bded6-357d-4961-ac4e-847c91f11146" providerId="ADAL" clId="{38198FFF-7BDD-469D-B94F-FFB862647AEA}" dt="2023-08-03T11:09:13.854" v="257" actId="164"/>
          <ac:spMkLst>
            <pc:docMk/>
            <pc:sldMk cId="1937096262" sldId="261"/>
            <ac:spMk id="3" creationId="{02405753-0D2F-86E1-4C55-EF2941165DB4}"/>
          </ac:spMkLst>
        </pc:spChg>
        <pc:spChg chg="add mod">
          <ac:chgData name="ZHAO Yubo" userId="6b1bded6-357d-4961-ac4e-847c91f11146" providerId="ADAL" clId="{38198FFF-7BDD-469D-B94F-FFB862647AEA}" dt="2023-08-03T11:09:13.854" v="257" actId="164"/>
          <ac:spMkLst>
            <pc:docMk/>
            <pc:sldMk cId="1937096262" sldId="261"/>
            <ac:spMk id="4" creationId="{A2754BD0-1B7A-8E9B-69D3-4BA0CB7686E7}"/>
          </ac:spMkLst>
        </pc:spChg>
        <pc:spChg chg="add mod">
          <ac:chgData name="ZHAO Yubo" userId="6b1bded6-357d-4961-ac4e-847c91f11146" providerId="ADAL" clId="{38198FFF-7BDD-469D-B94F-FFB862647AEA}" dt="2023-08-03T11:09:13.854" v="257" actId="164"/>
          <ac:spMkLst>
            <pc:docMk/>
            <pc:sldMk cId="1937096262" sldId="261"/>
            <ac:spMk id="5" creationId="{1CCF243C-FE46-213A-4B66-973AEA875795}"/>
          </ac:spMkLst>
        </pc:spChg>
        <pc:spChg chg="add mod">
          <ac:chgData name="ZHAO Yubo" userId="6b1bded6-357d-4961-ac4e-847c91f11146" providerId="ADAL" clId="{38198FFF-7BDD-469D-B94F-FFB862647AEA}" dt="2023-08-03T11:09:13.854" v="257" actId="164"/>
          <ac:spMkLst>
            <pc:docMk/>
            <pc:sldMk cId="1937096262" sldId="261"/>
            <ac:spMk id="6" creationId="{F6349034-380D-6AC5-1770-24B2968D0DA7}"/>
          </ac:spMkLst>
        </pc:spChg>
        <pc:spChg chg="add mod">
          <ac:chgData name="ZHAO Yubo" userId="6b1bded6-357d-4961-ac4e-847c91f11146" providerId="ADAL" clId="{38198FFF-7BDD-469D-B94F-FFB862647AEA}" dt="2023-08-03T11:09:13.854" v="257" actId="164"/>
          <ac:spMkLst>
            <pc:docMk/>
            <pc:sldMk cId="1937096262" sldId="261"/>
            <ac:spMk id="7" creationId="{5685076A-16BD-D97B-820F-B59DF0B03C48}"/>
          </ac:spMkLst>
        </pc:spChg>
        <pc:spChg chg="add mod">
          <ac:chgData name="ZHAO Yubo" userId="6b1bded6-357d-4961-ac4e-847c91f11146" providerId="ADAL" clId="{38198FFF-7BDD-469D-B94F-FFB862647AEA}" dt="2023-08-03T11:09:13.854" v="257" actId="164"/>
          <ac:spMkLst>
            <pc:docMk/>
            <pc:sldMk cId="1937096262" sldId="261"/>
            <ac:spMk id="8" creationId="{10FB6FC6-18E2-C76E-1C0E-7606C83F7B51}"/>
          </ac:spMkLst>
        </pc:spChg>
        <pc:spChg chg="add mod">
          <ac:chgData name="ZHAO Yubo" userId="6b1bded6-357d-4961-ac4e-847c91f11146" providerId="ADAL" clId="{38198FFF-7BDD-469D-B94F-FFB862647AEA}" dt="2023-08-03T11:09:13.854" v="257" actId="164"/>
          <ac:spMkLst>
            <pc:docMk/>
            <pc:sldMk cId="1937096262" sldId="261"/>
            <ac:spMk id="9" creationId="{06A1E1BF-B1DD-3D5B-B929-448BDB5A4FFE}"/>
          </ac:spMkLst>
        </pc:spChg>
        <pc:grpChg chg="add mod">
          <ac:chgData name="ZHAO Yubo" userId="6b1bded6-357d-4961-ac4e-847c91f11146" providerId="ADAL" clId="{38198FFF-7BDD-469D-B94F-FFB862647AEA}" dt="2023-08-03T11:09:13.854" v="257" actId="164"/>
          <ac:grpSpMkLst>
            <pc:docMk/>
            <pc:sldMk cId="1937096262" sldId="261"/>
            <ac:grpSpMk id="10" creationId="{7AE6B492-27ED-AA01-16F5-A74A1CB33192}"/>
          </ac:grpSpMkLst>
        </pc:grpChg>
        <pc:picChg chg="add del mod">
          <ac:chgData name="ZHAO Yubo" userId="6b1bded6-357d-4961-ac4e-847c91f11146" providerId="ADAL" clId="{38198FFF-7BDD-469D-B94F-FFB862647AEA}" dt="2023-08-03T11:09:15.726" v="258" actId="478"/>
          <ac:picMkLst>
            <pc:docMk/>
            <pc:sldMk cId="1937096262" sldId="261"/>
            <ac:picMk id="1026" creationId="{908CCADC-26C4-2101-1480-7DF79396AB64}"/>
          </ac:picMkLst>
        </pc:picChg>
      </pc:sldChg>
      <pc:sldChg chg="add">
        <pc:chgData name="ZHAO Yubo" userId="6b1bded6-357d-4961-ac4e-847c91f11146" providerId="ADAL" clId="{38198FFF-7BDD-469D-B94F-FFB862647AEA}" dt="2023-08-03T05:56:52.517" v="215" actId="2890"/>
        <pc:sldMkLst>
          <pc:docMk/>
          <pc:sldMk cId="2377014322" sldId="262"/>
        </pc:sldMkLst>
      </pc:sldChg>
      <pc:sldChg chg="addSp modSp add">
        <pc:chgData name="ZHAO Yubo" userId="6b1bded6-357d-4961-ac4e-847c91f11146" providerId="ADAL" clId="{38198FFF-7BDD-469D-B94F-FFB862647AEA}" dt="2023-08-03T05:57:00.903" v="217"/>
        <pc:sldMkLst>
          <pc:docMk/>
          <pc:sldMk cId="2142162227" sldId="263"/>
        </pc:sldMkLst>
        <pc:picChg chg="add mod">
          <ac:chgData name="ZHAO Yubo" userId="6b1bded6-357d-4961-ac4e-847c91f11146" providerId="ADAL" clId="{38198FFF-7BDD-469D-B94F-FFB862647AEA}" dt="2023-08-03T05:57:00.903" v="217"/>
          <ac:picMkLst>
            <pc:docMk/>
            <pc:sldMk cId="2142162227" sldId="263"/>
            <ac:picMk id="3" creationId="{E589050A-FB47-19B2-AD91-19F2B098505F}"/>
          </ac:picMkLst>
        </pc:picChg>
        <pc:picChg chg="add mod">
          <ac:chgData name="ZHAO Yubo" userId="6b1bded6-357d-4961-ac4e-847c91f11146" providerId="ADAL" clId="{38198FFF-7BDD-469D-B94F-FFB862647AEA}" dt="2023-08-03T05:57:00.903" v="217"/>
          <ac:picMkLst>
            <pc:docMk/>
            <pc:sldMk cId="2142162227" sldId="263"/>
            <ac:picMk id="5" creationId="{F1B1B18A-B453-8777-A2BB-B4A26717EB08}"/>
          </ac:picMkLst>
        </pc:picChg>
      </pc:sldChg>
      <pc:sldChg chg="addSp modSp add mod">
        <pc:chgData name="ZHAO Yubo" userId="6b1bded6-357d-4961-ac4e-847c91f11146" providerId="ADAL" clId="{38198FFF-7BDD-469D-B94F-FFB862647AEA}" dt="2023-08-03T13:44:35.388" v="326" actId="208"/>
        <pc:sldMkLst>
          <pc:docMk/>
          <pc:sldMk cId="921613910" sldId="264"/>
        </pc:sldMkLst>
        <pc:grpChg chg="add mod">
          <ac:chgData name="ZHAO Yubo" userId="6b1bded6-357d-4961-ac4e-847c91f11146" providerId="ADAL" clId="{38198FFF-7BDD-469D-B94F-FFB862647AEA}" dt="2023-08-03T13:43:06.526" v="325" actId="164"/>
          <ac:grpSpMkLst>
            <pc:docMk/>
            <pc:sldMk cId="921613910" sldId="264"/>
            <ac:grpSpMk id="63" creationId="{8A03BD47-D75F-487C-DCED-9CE65B3D7E6C}"/>
          </ac:grpSpMkLst>
        </pc:grp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11" creationId="{AA22FC86-A696-384D-4803-200B555DFC65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14" creationId="{C556BA12-B9FC-DBBD-1FD2-1248EAAC928A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15" creationId="{59512C77-1440-E9D2-B984-77919580D50E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16" creationId="{F805B88A-D5E2-34FF-F6A6-21FC70F93C6F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17" creationId="{AD540BD2-F3E1-2468-EE6C-BCE35D4A9BC2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23" creationId="{9CDEC8E8-A515-3600-FFFE-DEF0C1E08394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30" creationId="{62F51D5C-2CA5-B104-A725-44122FF29DD3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33" creationId="{7FA1AB49-C565-1571-5E9A-3F6270102839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36" creationId="{34979691-F4E1-9E58-4961-4FABD50B92EB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39" creationId="{A20B115D-A1F4-A62B-F843-773F06029AC2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42" creationId="{282ED718-25F5-BAF9-CE8F-338459211B4E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47" creationId="{65032493-2703-597E-9A8B-AAC1C0EDA8C7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51" creationId="{7948620A-D24E-E3BC-2714-0BA309CB5588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54" creationId="{48AE135E-7E4C-851F-AD01-8B70AB81C06E}"/>
          </ac:cxnSpMkLst>
        </pc:cxnChg>
        <pc:cxnChg chg="add mod">
          <ac:chgData name="ZHAO Yubo" userId="6b1bded6-357d-4961-ac4e-847c91f11146" providerId="ADAL" clId="{38198FFF-7BDD-469D-B94F-FFB862647AEA}" dt="2023-08-03T13:44:35.388" v="326" actId="208"/>
          <ac:cxnSpMkLst>
            <pc:docMk/>
            <pc:sldMk cId="921613910" sldId="264"/>
            <ac:cxnSpMk id="57" creationId="{37DEA632-79AA-71D7-7EA0-4178028439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E35E-C5B5-2932-BF70-CB0A5AFDD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21DFC-CD19-65EF-F270-C7AC9C76C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F3CE-809A-53E2-7C28-EB22C2AA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17FB7-0515-0A0D-D57E-BA31AD67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C7C8B-08B8-8EE1-CF50-DB40381B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9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93E8-970D-C645-4259-F0E3BEA9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B6A2-FE5A-C6ED-DDA2-26494095F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0E27B-4D43-9481-B1DD-EE7B35EA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234B-EC43-3B77-B4B9-DD8DFD93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9B40-E0AA-B686-0EFD-C016FC76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BF8F2-FF1B-8B04-4F93-5B6D1054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B760D-FED3-53D1-167D-02F2C72FF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9900-7999-4393-9344-76674FA0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9FF2-CAE9-8974-337C-54B4F61B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AF81-BFB4-68D3-4EDC-6CBF2EE8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5D09-768F-056B-D10E-6D719719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D5E1-0972-70FC-725F-1BF9FDED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EEDA-AE03-43E6-5629-95295D06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9ABC-F441-3C47-F26F-3EF94E90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F7614-5C34-2FFA-FD9C-1289137B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4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70A7-06FF-2EE8-FCF4-95954D3F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AD6D8-D0B5-0120-3768-BF7436649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EE503-7082-0B2F-641C-F359DB45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4869-2018-D651-2A77-980FAB90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A565-5447-AE52-2028-C5B1DC83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FE25-F17A-AD85-75AF-C245F704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1D1D-63FD-9EC1-42BB-16B15668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E8324-BBBB-92F5-6B24-CC7F4B6B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5A138-AD86-3924-D581-C4971470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F8D0-5BF5-B3F3-BA5D-E4FE47A2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9B823-D81D-E210-C77C-48428511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3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255A-8272-B4D5-5D1B-64457BB0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4BB69-A5A6-0822-70E4-F9434F61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568C8-DC3F-EF44-1500-17CB870F6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5186B-B9FB-718E-4BD8-B95935B39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8532B-63F8-DD6B-16C7-EC574A521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80A5B-3CAD-42E8-8E36-E1A06EE0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6824F-D1B8-5DC6-795D-137F6FFD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EAE99-D43A-BC4E-135C-26259FF7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9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7B19-BB27-0090-7AAA-FB5E0939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B9873-380A-A4CA-58AB-DE89805D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3BBE2-D725-19CA-87BC-A5A9F2B8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3D667-BAB1-013A-567A-DF0B1322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6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A7203-0D40-F3A5-B865-437A7F26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8E9C5-66F0-09B1-AE73-53E35EA4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7B515-A123-3B3A-DEAB-155ACDC7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026-D419-42C1-C210-56800F1D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32A4E-F827-135C-029F-D2F66982A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5798B-9D6C-C793-FBFC-9E584202E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8F36D-2D92-DEFA-43A4-EF539A99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819C-968E-FE39-5E16-1EB83CFF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682F-C292-D7D1-8628-BFF821C4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8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6846-171C-D5BF-9056-0BAF1AA0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B4330-1061-B1A0-3676-7DD956C8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CCEB2-C72F-FB3C-7652-B78FEA3A3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5FCC-63A8-FFFB-5F2B-CE6A5546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D6B80-97C5-13C3-B352-DF55C0F3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8211-BB7E-D539-D7ED-7E429D05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EDA8F-6BE3-C13A-5C89-304F8632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7FB08-B081-994A-7267-658F459C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A2892-311C-EF74-1B2B-39E47AAC6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60F06-A362-4336-8688-D469CD737DF3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69A7-654B-61FE-E911-DA2A08A5B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70FAC-418B-AEED-5216-927C73694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4040-51CD-4FA5-97E8-94AECF0F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0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74A56C-EB3E-5772-6C1B-878DCAB6EB33}"/>
              </a:ext>
            </a:extLst>
          </p:cNvPr>
          <p:cNvGrpSpPr/>
          <p:nvPr/>
        </p:nvGrpSpPr>
        <p:grpSpPr>
          <a:xfrm>
            <a:off x="2655519" y="1233619"/>
            <a:ext cx="5364480" cy="5364480"/>
            <a:chOff x="2655519" y="1233619"/>
            <a:chExt cx="5364480" cy="53644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F74482-6ECA-8B94-F131-FEBD8D8F6040}"/>
                </a:ext>
              </a:extLst>
            </p:cNvPr>
            <p:cNvSpPr/>
            <p:nvPr/>
          </p:nvSpPr>
          <p:spPr>
            <a:xfrm>
              <a:off x="2655519" y="1233619"/>
              <a:ext cx="5364480" cy="536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1B73000-9986-859B-C934-D2A4F96B0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023" y="3386451"/>
              <a:ext cx="4345472" cy="1058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71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22F5538-A033-E634-C326-6E2B6CB469FE}"/>
              </a:ext>
            </a:extLst>
          </p:cNvPr>
          <p:cNvGrpSpPr/>
          <p:nvPr/>
        </p:nvGrpSpPr>
        <p:grpSpPr>
          <a:xfrm>
            <a:off x="4678321" y="3166035"/>
            <a:ext cx="508042" cy="525930"/>
            <a:chOff x="6510296" y="3167063"/>
            <a:chExt cx="50804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5FC8EB-0921-B36A-5A91-065D78E17EFA}"/>
                </a:ext>
              </a:extLst>
            </p:cNvPr>
            <p:cNvSpPr/>
            <p:nvPr/>
          </p:nvSpPr>
          <p:spPr>
            <a:xfrm>
              <a:off x="6510296" y="3167063"/>
              <a:ext cx="508042" cy="5259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173DF77-367E-F4CD-1936-6C8E6C15B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3315" y="3372713"/>
              <a:ext cx="462004" cy="112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01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DD2296-A918-7852-F90F-95EE83D1F24E}"/>
              </a:ext>
            </a:extLst>
          </p:cNvPr>
          <p:cNvSpPr/>
          <p:nvPr/>
        </p:nvSpPr>
        <p:spPr>
          <a:xfrm>
            <a:off x="540327" y="752302"/>
            <a:ext cx="10769138" cy="56942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8006A9-4CF7-80A5-937D-7837B41A5C9B}"/>
              </a:ext>
            </a:extLst>
          </p:cNvPr>
          <p:cNvGrpSpPr/>
          <p:nvPr/>
        </p:nvGrpSpPr>
        <p:grpSpPr>
          <a:xfrm>
            <a:off x="2655519" y="1233619"/>
            <a:ext cx="5364480" cy="5364480"/>
            <a:chOff x="2655519" y="1233619"/>
            <a:chExt cx="5364480" cy="53644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7AACA5-98BA-13B2-6569-E022A825BEFB}"/>
                </a:ext>
              </a:extLst>
            </p:cNvPr>
            <p:cNvSpPr/>
            <p:nvPr/>
          </p:nvSpPr>
          <p:spPr>
            <a:xfrm>
              <a:off x="2655519" y="1233619"/>
              <a:ext cx="5364480" cy="5364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B091F3B-6BFB-690D-3D44-AC95B6F2A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023" y="3386451"/>
              <a:ext cx="4345472" cy="1058815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B374997C-080F-C83C-41AA-70200811F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047" y="1884997"/>
            <a:ext cx="161925" cy="1619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531766D-CE26-19B0-2FEC-84C92E6D3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0250" y="314325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0FB1-DF6D-3A0F-0102-3E88E75B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7C190-F09E-1FF3-67CD-0895AD555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9563" y="3238500"/>
            <a:ext cx="1333500" cy="38100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B9B0A51-2969-0ED7-2101-3A5A18AFC7FD}"/>
              </a:ext>
            </a:extLst>
          </p:cNvPr>
          <p:cNvGrpSpPr/>
          <p:nvPr/>
        </p:nvGrpSpPr>
        <p:grpSpPr>
          <a:xfrm>
            <a:off x="5429250" y="3810794"/>
            <a:ext cx="1444626" cy="381000"/>
            <a:chOff x="5429250" y="3810794"/>
            <a:chExt cx="1444626" cy="381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68AE78-17AC-F427-C3E1-72BF3561ACE2}"/>
                </a:ext>
              </a:extLst>
            </p:cNvPr>
            <p:cNvSpPr/>
            <p:nvPr/>
          </p:nvSpPr>
          <p:spPr>
            <a:xfrm>
              <a:off x="5429250" y="3810794"/>
              <a:ext cx="129381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4740A0-83F4-14D7-0148-F69456A7149A}"/>
                </a:ext>
              </a:extLst>
            </p:cNvPr>
            <p:cNvSpPr/>
            <p:nvPr/>
          </p:nvSpPr>
          <p:spPr>
            <a:xfrm>
              <a:off x="5429250" y="3810794"/>
              <a:ext cx="381000" cy="381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b="1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36D6D9-378A-2CA1-6CB6-AC7BA2B4F49C}"/>
                </a:ext>
              </a:extLst>
            </p:cNvPr>
            <p:cNvSpPr/>
            <p:nvPr/>
          </p:nvSpPr>
          <p:spPr>
            <a:xfrm>
              <a:off x="5730875" y="3810794"/>
              <a:ext cx="1143001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b="1" spc="-100" dirty="0"/>
                <a:t>Y</a:t>
              </a:r>
              <a:r>
                <a:rPr lang="en-US" sz="2200" b="1" spc="-100" dirty="0"/>
                <a:t>U</a:t>
              </a:r>
              <a:r>
                <a:rPr lang="en-US" sz="2600" b="1" spc="-100" dirty="0"/>
                <a:t>B</a:t>
              </a:r>
              <a:r>
                <a:rPr lang="en-US" sz="2200" b="1" spc="-100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35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9FCAD487-D494-6E50-70B4-0A478E95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734" y="567267"/>
            <a:ext cx="1511300" cy="15113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B373636-4761-C6A0-3FE2-EA15EF40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0734" y="370056"/>
            <a:ext cx="2044700" cy="20447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F8694370-2C13-761D-7F07-2B9FA3BA1E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7632" y="370056"/>
            <a:ext cx="2239433" cy="2239433"/>
          </a:xfrm>
          <a:prstGeom prst="rect">
            <a:avLst/>
          </a:prstGeom>
        </p:spPr>
      </p:pic>
      <p:sp>
        <p:nvSpPr>
          <p:cNvPr id="30" name="Graphic 22">
            <a:extLst>
              <a:ext uri="{FF2B5EF4-FFF2-40B4-BE49-F238E27FC236}">
                <a16:creationId xmlns:a16="http://schemas.microsoft.com/office/drawing/2014/main" id="{1237D9CD-CB4A-B413-9D4E-7EF35F069E55}"/>
              </a:ext>
            </a:extLst>
          </p:cNvPr>
          <p:cNvSpPr/>
          <p:nvPr/>
        </p:nvSpPr>
        <p:spPr>
          <a:xfrm>
            <a:off x="3303642" y="389993"/>
            <a:ext cx="2058345" cy="1926874"/>
          </a:xfrm>
          <a:custGeom>
            <a:avLst/>
            <a:gdLst>
              <a:gd name="connsiteX0" fmla="*/ 5052 w 2058345"/>
              <a:gd name="connsiteY0" fmla="*/ -15 h 1926874"/>
              <a:gd name="connsiteX1" fmla="*/ 799755 w 2058345"/>
              <a:gd name="connsiteY1" fmla="*/ 1062771 h 1926874"/>
              <a:gd name="connsiteX2" fmla="*/ 31 w 2058345"/>
              <a:gd name="connsiteY2" fmla="*/ 1926860 h 1926874"/>
              <a:gd name="connsiteX3" fmla="*/ 180018 w 2058345"/>
              <a:gd name="connsiteY3" fmla="*/ 1926860 h 1926874"/>
              <a:gd name="connsiteX4" fmla="*/ 880174 w 2058345"/>
              <a:gd name="connsiteY4" fmla="*/ 1170338 h 1926874"/>
              <a:gd name="connsiteX5" fmla="*/ 1445879 w 2058345"/>
              <a:gd name="connsiteY5" fmla="*/ 1926860 h 1926874"/>
              <a:gd name="connsiteX6" fmla="*/ 2058377 w 2058345"/>
              <a:gd name="connsiteY6" fmla="*/ 1926860 h 1926874"/>
              <a:gd name="connsiteX7" fmla="*/ 1218958 w 2058345"/>
              <a:gd name="connsiteY7" fmla="*/ 804294 h 1926874"/>
              <a:gd name="connsiteX8" fmla="*/ 1963335 w 2058345"/>
              <a:gd name="connsiteY8" fmla="*/ -15 h 1926874"/>
              <a:gd name="connsiteX9" fmla="*/ 1783348 w 2058345"/>
              <a:gd name="connsiteY9" fmla="*/ -15 h 1926874"/>
              <a:gd name="connsiteX10" fmla="*/ 1138542 w 2058345"/>
              <a:gd name="connsiteY10" fmla="*/ 696728 h 1926874"/>
              <a:gd name="connsiteX11" fmla="*/ 617549 w 2058345"/>
              <a:gd name="connsiteY11" fmla="*/ -15 h 1926874"/>
              <a:gd name="connsiteX12" fmla="*/ 5052 w 2058345"/>
              <a:gd name="connsiteY12" fmla="*/ -15 h 1926874"/>
              <a:gd name="connsiteX13" fmla="*/ 269732 w 2058345"/>
              <a:gd name="connsiteY13" fmla="*/ 132585 h 1926874"/>
              <a:gd name="connsiteX14" fmla="*/ 551114 w 2058345"/>
              <a:gd name="connsiteY14" fmla="*/ 132585 h 1926874"/>
              <a:gd name="connsiteX15" fmla="*/ 1793655 w 2058345"/>
              <a:gd name="connsiteY15" fmla="*/ 1794238 h 1926874"/>
              <a:gd name="connsiteX16" fmla="*/ 1512273 w 2058345"/>
              <a:gd name="connsiteY16" fmla="*/ 1794238 h 1926874"/>
              <a:gd name="connsiteX17" fmla="*/ 269732 w 2058345"/>
              <a:gd name="connsiteY17" fmla="*/ 132585 h 192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8345" h="1926874">
                <a:moveTo>
                  <a:pt x="5052" y="-15"/>
                </a:moveTo>
                <a:lnTo>
                  <a:pt x="799755" y="1062771"/>
                </a:lnTo>
                <a:lnTo>
                  <a:pt x="31" y="1926860"/>
                </a:lnTo>
                <a:lnTo>
                  <a:pt x="180018" y="1926860"/>
                </a:lnTo>
                <a:lnTo>
                  <a:pt x="880174" y="1170338"/>
                </a:lnTo>
                <a:lnTo>
                  <a:pt x="1445879" y="1926860"/>
                </a:lnTo>
                <a:lnTo>
                  <a:pt x="2058377" y="1926860"/>
                </a:lnTo>
                <a:lnTo>
                  <a:pt x="1218958" y="804294"/>
                </a:lnTo>
                <a:lnTo>
                  <a:pt x="1963335" y="-15"/>
                </a:lnTo>
                <a:lnTo>
                  <a:pt x="1783348" y="-15"/>
                </a:lnTo>
                <a:lnTo>
                  <a:pt x="1138542" y="696728"/>
                </a:lnTo>
                <a:lnTo>
                  <a:pt x="617549" y="-15"/>
                </a:lnTo>
                <a:lnTo>
                  <a:pt x="5052" y="-15"/>
                </a:lnTo>
                <a:close/>
                <a:moveTo>
                  <a:pt x="269732" y="132585"/>
                </a:moveTo>
                <a:lnTo>
                  <a:pt x="551114" y="132585"/>
                </a:lnTo>
                <a:lnTo>
                  <a:pt x="1793655" y="1794238"/>
                </a:lnTo>
                <a:lnTo>
                  <a:pt x="1512273" y="1794238"/>
                </a:lnTo>
                <a:lnTo>
                  <a:pt x="269732" y="132585"/>
                </a:lnTo>
                <a:close/>
              </a:path>
            </a:pathLst>
          </a:custGeom>
          <a:solidFill>
            <a:srgbClr val="FFFFFF"/>
          </a:solidFill>
          <a:ln w="348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4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E6B492-27ED-AA01-16F5-A74A1CB33192}"/>
              </a:ext>
            </a:extLst>
          </p:cNvPr>
          <p:cNvGrpSpPr/>
          <p:nvPr/>
        </p:nvGrpSpPr>
        <p:grpSpPr>
          <a:xfrm>
            <a:off x="4632325" y="1914525"/>
            <a:ext cx="2927350" cy="2978150"/>
            <a:chOff x="4632325" y="1914525"/>
            <a:chExt cx="2927350" cy="29781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2405753-0D2F-86E1-4C55-EF2941165DB4}"/>
                </a:ext>
              </a:extLst>
            </p:cNvPr>
            <p:cNvSpPr/>
            <p:nvPr/>
          </p:nvSpPr>
          <p:spPr>
            <a:xfrm>
              <a:off x="4632325" y="2081213"/>
              <a:ext cx="317500" cy="288925"/>
            </a:xfrm>
            <a:custGeom>
              <a:avLst/>
              <a:gdLst>
                <a:gd name="connsiteX0" fmla="*/ 276225 w 317500"/>
                <a:gd name="connsiteY0" fmla="*/ 0 h 288925"/>
                <a:gd name="connsiteX1" fmla="*/ 0 w 317500"/>
                <a:gd name="connsiteY1" fmla="*/ 288925 h 288925"/>
                <a:gd name="connsiteX2" fmla="*/ 317500 w 317500"/>
                <a:gd name="connsiteY2" fmla="*/ 285750 h 288925"/>
                <a:gd name="connsiteX3" fmla="*/ 276225 w 317500"/>
                <a:gd name="connsiteY3" fmla="*/ 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88925">
                  <a:moveTo>
                    <a:pt x="276225" y="0"/>
                  </a:moveTo>
                  <a:lnTo>
                    <a:pt x="0" y="288925"/>
                  </a:lnTo>
                  <a:lnTo>
                    <a:pt x="317500" y="285750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2754BD0-1B7A-8E9B-69D3-4BA0CB7686E7}"/>
                </a:ext>
              </a:extLst>
            </p:cNvPr>
            <p:cNvSpPr/>
            <p:nvPr/>
          </p:nvSpPr>
          <p:spPr>
            <a:xfrm>
              <a:off x="4956175" y="2066925"/>
              <a:ext cx="458788" cy="747713"/>
            </a:xfrm>
            <a:custGeom>
              <a:avLst/>
              <a:gdLst>
                <a:gd name="connsiteX0" fmla="*/ 76200 w 458788"/>
                <a:gd name="connsiteY0" fmla="*/ 747713 h 747713"/>
                <a:gd name="connsiteX1" fmla="*/ 458788 w 458788"/>
                <a:gd name="connsiteY1" fmla="*/ 134938 h 747713"/>
                <a:gd name="connsiteX2" fmla="*/ 0 w 458788"/>
                <a:gd name="connsiteY2" fmla="*/ 0 h 747713"/>
                <a:gd name="connsiteX3" fmla="*/ 76200 w 458788"/>
                <a:gd name="connsiteY3" fmla="*/ 747713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788" h="747713">
                  <a:moveTo>
                    <a:pt x="76200" y="747713"/>
                  </a:moveTo>
                  <a:lnTo>
                    <a:pt x="458788" y="134938"/>
                  </a:lnTo>
                  <a:lnTo>
                    <a:pt x="0" y="0"/>
                  </a:lnTo>
                  <a:lnTo>
                    <a:pt x="76200" y="7477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CCF243C-FE46-213A-4B66-973AEA875795}"/>
                </a:ext>
              </a:extLst>
            </p:cNvPr>
            <p:cNvSpPr/>
            <p:nvPr/>
          </p:nvSpPr>
          <p:spPr>
            <a:xfrm>
              <a:off x="5049838" y="2124075"/>
              <a:ext cx="952500" cy="738188"/>
            </a:xfrm>
            <a:custGeom>
              <a:avLst/>
              <a:gdLst>
                <a:gd name="connsiteX0" fmla="*/ 463550 w 952500"/>
                <a:gd name="connsiteY0" fmla="*/ 0 h 738188"/>
                <a:gd name="connsiteX1" fmla="*/ 952500 w 952500"/>
                <a:gd name="connsiteY1" fmla="*/ 712788 h 738188"/>
                <a:gd name="connsiteX2" fmla="*/ 0 w 952500"/>
                <a:gd name="connsiteY2" fmla="*/ 738188 h 738188"/>
                <a:gd name="connsiteX3" fmla="*/ 463550 w 952500"/>
                <a:gd name="connsiteY3" fmla="*/ 0 h 7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738188">
                  <a:moveTo>
                    <a:pt x="463550" y="0"/>
                  </a:moveTo>
                  <a:lnTo>
                    <a:pt x="952500" y="712788"/>
                  </a:lnTo>
                  <a:lnTo>
                    <a:pt x="0" y="738188"/>
                  </a:lnTo>
                  <a:lnTo>
                    <a:pt x="463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6349034-380D-6AC5-1770-24B2968D0DA7}"/>
                </a:ext>
              </a:extLst>
            </p:cNvPr>
            <p:cNvSpPr/>
            <p:nvPr/>
          </p:nvSpPr>
          <p:spPr>
            <a:xfrm>
              <a:off x="5551488" y="1919288"/>
              <a:ext cx="555625" cy="889000"/>
            </a:xfrm>
            <a:custGeom>
              <a:avLst/>
              <a:gdLst>
                <a:gd name="connsiteX0" fmla="*/ 555625 w 555625"/>
                <a:gd name="connsiteY0" fmla="*/ 0 h 889000"/>
                <a:gd name="connsiteX1" fmla="*/ 473075 w 555625"/>
                <a:gd name="connsiteY1" fmla="*/ 889000 h 889000"/>
                <a:gd name="connsiteX2" fmla="*/ 0 w 555625"/>
                <a:gd name="connsiteY2" fmla="*/ 176212 h 889000"/>
                <a:gd name="connsiteX3" fmla="*/ 555625 w 555625"/>
                <a:gd name="connsiteY3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" h="889000">
                  <a:moveTo>
                    <a:pt x="555625" y="0"/>
                  </a:moveTo>
                  <a:lnTo>
                    <a:pt x="473075" y="889000"/>
                  </a:lnTo>
                  <a:lnTo>
                    <a:pt x="0" y="176212"/>
                  </a:lnTo>
                  <a:lnTo>
                    <a:pt x="5556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85076A-16BD-D97B-820F-B59DF0B03C48}"/>
                </a:ext>
              </a:extLst>
            </p:cNvPr>
            <p:cNvSpPr/>
            <p:nvPr/>
          </p:nvSpPr>
          <p:spPr>
            <a:xfrm>
              <a:off x="6067425" y="1914525"/>
              <a:ext cx="1492250" cy="917575"/>
            </a:xfrm>
            <a:custGeom>
              <a:avLst/>
              <a:gdLst>
                <a:gd name="connsiteX0" fmla="*/ 1492250 w 1492250"/>
                <a:gd name="connsiteY0" fmla="*/ 285750 h 917575"/>
                <a:gd name="connsiteX1" fmla="*/ 84138 w 1492250"/>
                <a:gd name="connsiteY1" fmla="*/ 0 h 917575"/>
                <a:gd name="connsiteX2" fmla="*/ 0 w 1492250"/>
                <a:gd name="connsiteY2" fmla="*/ 917575 h 917575"/>
                <a:gd name="connsiteX3" fmla="*/ 1492250 w 1492250"/>
                <a:gd name="connsiteY3" fmla="*/ 28575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250" h="917575">
                  <a:moveTo>
                    <a:pt x="1492250" y="285750"/>
                  </a:moveTo>
                  <a:lnTo>
                    <a:pt x="84138" y="0"/>
                  </a:lnTo>
                  <a:lnTo>
                    <a:pt x="0" y="917575"/>
                  </a:lnTo>
                  <a:lnTo>
                    <a:pt x="1492250" y="2857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FB6FC6-18E2-C76E-1C0E-7606C83F7B51}"/>
                </a:ext>
              </a:extLst>
            </p:cNvPr>
            <p:cNvSpPr/>
            <p:nvPr/>
          </p:nvSpPr>
          <p:spPr>
            <a:xfrm>
              <a:off x="5067300" y="2882900"/>
              <a:ext cx="1511300" cy="814388"/>
            </a:xfrm>
            <a:custGeom>
              <a:avLst/>
              <a:gdLst>
                <a:gd name="connsiteX0" fmla="*/ 0 w 1511300"/>
                <a:gd name="connsiteY0" fmla="*/ 22225 h 814388"/>
                <a:gd name="connsiteX1" fmla="*/ 966788 w 1511300"/>
                <a:gd name="connsiteY1" fmla="*/ 0 h 814388"/>
                <a:gd name="connsiteX2" fmla="*/ 1511300 w 1511300"/>
                <a:gd name="connsiteY2" fmla="*/ 814388 h 814388"/>
                <a:gd name="connsiteX3" fmla="*/ 0 w 1511300"/>
                <a:gd name="connsiteY3" fmla="*/ 22225 h 81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814388">
                  <a:moveTo>
                    <a:pt x="0" y="22225"/>
                  </a:moveTo>
                  <a:lnTo>
                    <a:pt x="966788" y="0"/>
                  </a:lnTo>
                  <a:lnTo>
                    <a:pt x="1511300" y="814388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A1E1BF-B1DD-3D5B-B929-448BDB5A4FFE}"/>
                </a:ext>
              </a:extLst>
            </p:cNvPr>
            <p:cNvSpPr/>
            <p:nvPr/>
          </p:nvSpPr>
          <p:spPr>
            <a:xfrm>
              <a:off x="5581650" y="3211513"/>
              <a:ext cx="1019175" cy="1681162"/>
            </a:xfrm>
            <a:custGeom>
              <a:avLst/>
              <a:gdLst>
                <a:gd name="connsiteX0" fmla="*/ 0 w 1019175"/>
                <a:gd name="connsiteY0" fmla="*/ 0 h 1681162"/>
                <a:gd name="connsiteX1" fmla="*/ 1019175 w 1019175"/>
                <a:gd name="connsiteY1" fmla="*/ 544512 h 1681162"/>
                <a:gd name="connsiteX2" fmla="*/ 6350 w 1019175"/>
                <a:gd name="connsiteY2" fmla="*/ 1681162 h 1681162"/>
                <a:gd name="connsiteX3" fmla="*/ 0 w 1019175"/>
                <a:gd name="connsiteY3" fmla="*/ 0 h 16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75" h="1681162">
                  <a:moveTo>
                    <a:pt x="0" y="0"/>
                  </a:moveTo>
                  <a:lnTo>
                    <a:pt x="1019175" y="544512"/>
                  </a:lnTo>
                  <a:lnTo>
                    <a:pt x="6350" y="1681162"/>
                  </a:lnTo>
                  <a:cubicBezTo>
                    <a:pt x="4233" y="1120775"/>
                    <a:pt x="2117" y="560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09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AE6B492-27ED-AA01-16F5-A74A1CB33192}"/>
              </a:ext>
            </a:extLst>
          </p:cNvPr>
          <p:cNvGrpSpPr/>
          <p:nvPr/>
        </p:nvGrpSpPr>
        <p:grpSpPr>
          <a:xfrm>
            <a:off x="4632325" y="1914525"/>
            <a:ext cx="2927350" cy="2978150"/>
            <a:chOff x="4632325" y="1914525"/>
            <a:chExt cx="2927350" cy="297815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2405753-0D2F-86E1-4C55-EF2941165DB4}"/>
                </a:ext>
              </a:extLst>
            </p:cNvPr>
            <p:cNvSpPr/>
            <p:nvPr/>
          </p:nvSpPr>
          <p:spPr>
            <a:xfrm>
              <a:off x="4632325" y="2081213"/>
              <a:ext cx="317500" cy="288925"/>
            </a:xfrm>
            <a:custGeom>
              <a:avLst/>
              <a:gdLst>
                <a:gd name="connsiteX0" fmla="*/ 276225 w 317500"/>
                <a:gd name="connsiteY0" fmla="*/ 0 h 288925"/>
                <a:gd name="connsiteX1" fmla="*/ 0 w 317500"/>
                <a:gd name="connsiteY1" fmla="*/ 288925 h 288925"/>
                <a:gd name="connsiteX2" fmla="*/ 317500 w 317500"/>
                <a:gd name="connsiteY2" fmla="*/ 285750 h 288925"/>
                <a:gd name="connsiteX3" fmla="*/ 276225 w 317500"/>
                <a:gd name="connsiteY3" fmla="*/ 0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500" h="288925">
                  <a:moveTo>
                    <a:pt x="276225" y="0"/>
                  </a:moveTo>
                  <a:lnTo>
                    <a:pt x="0" y="288925"/>
                  </a:lnTo>
                  <a:lnTo>
                    <a:pt x="317500" y="285750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2754BD0-1B7A-8E9B-69D3-4BA0CB7686E7}"/>
                </a:ext>
              </a:extLst>
            </p:cNvPr>
            <p:cNvSpPr/>
            <p:nvPr/>
          </p:nvSpPr>
          <p:spPr>
            <a:xfrm>
              <a:off x="4956175" y="2066925"/>
              <a:ext cx="458788" cy="747713"/>
            </a:xfrm>
            <a:custGeom>
              <a:avLst/>
              <a:gdLst>
                <a:gd name="connsiteX0" fmla="*/ 76200 w 458788"/>
                <a:gd name="connsiteY0" fmla="*/ 747713 h 747713"/>
                <a:gd name="connsiteX1" fmla="*/ 458788 w 458788"/>
                <a:gd name="connsiteY1" fmla="*/ 134938 h 747713"/>
                <a:gd name="connsiteX2" fmla="*/ 0 w 458788"/>
                <a:gd name="connsiteY2" fmla="*/ 0 h 747713"/>
                <a:gd name="connsiteX3" fmla="*/ 76200 w 458788"/>
                <a:gd name="connsiteY3" fmla="*/ 747713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788" h="747713">
                  <a:moveTo>
                    <a:pt x="76200" y="747713"/>
                  </a:moveTo>
                  <a:lnTo>
                    <a:pt x="458788" y="134938"/>
                  </a:lnTo>
                  <a:lnTo>
                    <a:pt x="0" y="0"/>
                  </a:lnTo>
                  <a:lnTo>
                    <a:pt x="76200" y="7477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CCF243C-FE46-213A-4B66-973AEA875795}"/>
                </a:ext>
              </a:extLst>
            </p:cNvPr>
            <p:cNvSpPr/>
            <p:nvPr/>
          </p:nvSpPr>
          <p:spPr>
            <a:xfrm>
              <a:off x="5049838" y="2124075"/>
              <a:ext cx="952500" cy="738188"/>
            </a:xfrm>
            <a:custGeom>
              <a:avLst/>
              <a:gdLst>
                <a:gd name="connsiteX0" fmla="*/ 463550 w 952500"/>
                <a:gd name="connsiteY0" fmla="*/ 0 h 738188"/>
                <a:gd name="connsiteX1" fmla="*/ 952500 w 952500"/>
                <a:gd name="connsiteY1" fmla="*/ 712788 h 738188"/>
                <a:gd name="connsiteX2" fmla="*/ 0 w 952500"/>
                <a:gd name="connsiteY2" fmla="*/ 738188 h 738188"/>
                <a:gd name="connsiteX3" fmla="*/ 463550 w 952500"/>
                <a:gd name="connsiteY3" fmla="*/ 0 h 738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0" h="738188">
                  <a:moveTo>
                    <a:pt x="463550" y="0"/>
                  </a:moveTo>
                  <a:lnTo>
                    <a:pt x="952500" y="712788"/>
                  </a:lnTo>
                  <a:lnTo>
                    <a:pt x="0" y="738188"/>
                  </a:lnTo>
                  <a:lnTo>
                    <a:pt x="463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6349034-380D-6AC5-1770-24B2968D0DA7}"/>
                </a:ext>
              </a:extLst>
            </p:cNvPr>
            <p:cNvSpPr/>
            <p:nvPr/>
          </p:nvSpPr>
          <p:spPr>
            <a:xfrm>
              <a:off x="5551488" y="1919288"/>
              <a:ext cx="555625" cy="889000"/>
            </a:xfrm>
            <a:custGeom>
              <a:avLst/>
              <a:gdLst>
                <a:gd name="connsiteX0" fmla="*/ 555625 w 555625"/>
                <a:gd name="connsiteY0" fmla="*/ 0 h 889000"/>
                <a:gd name="connsiteX1" fmla="*/ 473075 w 555625"/>
                <a:gd name="connsiteY1" fmla="*/ 889000 h 889000"/>
                <a:gd name="connsiteX2" fmla="*/ 0 w 555625"/>
                <a:gd name="connsiteY2" fmla="*/ 176212 h 889000"/>
                <a:gd name="connsiteX3" fmla="*/ 555625 w 555625"/>
                <a:gd name="connsiteY3" fmla="*/ 0 h 88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625" h="889000">
                  <a:moveTo>
                    <a:pt x="555625" y="0"/>
                  </a:moveTo>
                  <a:lnTo>
                    <a:pt x="473075" y="889000"/>
                  </a:lnTo>
                  <a:lnTo>
                    <a:pt x="0" y="176212"/>
                  </a:lnTo>
                  <a:lnTo>
                    <a:pt x="5556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85076A-16BD-D97B-820F-B59DF0B03C48}"/>
                </a:ext>
              </a:extLst>
            </p:cNvPr>
            <p:cNvSpPr/>
            <p:nvPr/>
          </p:nvSpPr>
          <p:spPr>
            <a:xfrm>
              <a:off x="6067425" y="1914525"/>
              <a:ext cx="1492250" cy="917575"/>
            </a:xfrm>
            <a:custGeom>
              <a:avLst/>
              <a:gdLst>
                <a:gd name="connsiteX0" fmla="*/ 1492250 w 1492250"/>
                <a:gd name="connsiteY0" fmla="*/ 285750 h 917575"/>
                <a:gd name="connsiteX1" fmla="*/ 84138 w 1492250"/>
                <a:gd name="connsiteY1" fmla="*/ 0 h 917575"/>
                <a:gd name="connsiteX2" fmla="*/ 0 w 1492250"/>
                <a:gd name="connsiteY2" fmla="*/ 917575 h 917575"/>
                <a:gd name="connsiteX3" fmla="*/ 1492250 w 1492250"/>
                <a:gd name="connsiteY3" fmla="*/ 28575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250" h="917575">
                  <a:moveTo>
                    <a:pt x="1492250" y="285750"/>
                  </a:moveTo>
                  <a:lnTo>
                    <a:pt x="84138" y="0"/>
                  </a:lnTo>
                  <a:lnTo>
                    <a:pt x="0" y="917575"/>
                  </a:lnTo>
                  <a:lnTo>
                    <a:pt x="1492250" y="2857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FB6FC6-18E2-C76E-1C0E-7606C83F7B51}"/>
                </a:ext>
              </a:extLst>
            </p:cNvPr>
            <p:cNvSpPr/>
            <p:nvPr/>
          </p:nvSpPr>
          <p:spPr>
            <a:xfrm>
              <a:off x="5067300" y="2882900"/>
              <a:ext cx="1511300" cy="814388"/>
            </a:xfrm>
            <a:custGeom>
              <a:avLst/>
              <a:gdLst>
                <a:gd name="connsiteX0" fmla="*/ 0 w 1511300"/>
                <a:gd name="connsiteY0" fmla="*/ 22225 h 814388"/>
                <a:gd name="connsiteX1" fmla="*/ 966788 w 1511300"/>
                <a:gd name="connsiteY1" fmla="*/ 0 h 814388"/>
                <a:gd name="connsiteX2" fmla="*/ 1511300 w 1511300"/>
                <a:gd name="connsiteY2" fmla="*/ 814388 h 814388"/>
                <a:gd name="connsiteX3" fmla="*/ 0 w 1511300"/>
                <a:gd name="connsiteY3" fmla="*/ 22225 h 81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1300" h="814388">
                  <a:moveTo>
                    <a:pt x="0" y="22225"/>
                  </a:moveTo>
                  <a:lnTo>
                    <a:pt x="966788" y="0"/>
                  </a:lnTo>
                  <a:lnTo>
                    <a:pt x="1511300" y="814388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A1E1BF-B1DD-3D5B-B929-448BDB5A4FFE}"/>
                </a:ext>
              </a:extLst>
            </p:cNvPr>
            <p:cNvSpPr/>
            <p:nvPr/>
          </p:nvSpPr>
          <p:spPr>
            <a:xfrm>
              <a:off x="5581650" y="3211513"/>
              <a:ext cx="1019175" cy="1681162"/>
            </a:xfrm>
            <a:custGeom>
              <a:avLst/>
              <a:gdLst>
                <a:gd name="connsiteX0" fmla="*/ 0 w 1019175"/>
                <a:gd name="connsiteY0" fmla="*/ 0 h 1681162"/>
                <a:gd name="connsiteX1" fmla="*/ 1019175 w 1019175"/>
                <a:gd name="connsiteY1" fmla="*/ 544512 h 1681162"/>
                <a:gd name="connsiteX2" fmla="*/ 6350 w 1019175"/>
                <a:gd name="connsiteY2" fmla="*/ 1681162 h 1681162"/>
                <a:gd name="connsiteX3" fmla="*/ 0 w 1019175"/>
                <a:gd name="connsiteY3" fmla="*/ 0 h 168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9175" h="1681162">
                  <a:moveTo>
                    <a:pt x="0" y="0"/>
                  </a:moveTo>
                  <a:lnTo>
                    <a:pt x="1019175" y="544512"/>
                  </a:lnTo>
                  <a:lnTo>
                    <a:pt x="6350" y="1681162"/>
                  </a:lnTo>
                  <a:cubicBezTo>
                    <a:pt x="4233" y="1120775"/>
                    <a:pt x="2117" y="560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03BD47-D75F-487C-DCED-9CE65B3D7E6C}"/>
              </a:ext>
            </a:extLst>
          </p:cNvPr>
          <p:cNvGrpSpPr/>
          <p:nvPr/>
        </p:nvGrpSpPr>
        <p:grpSpPr>
          <a:xfrm>
            <a:off x="4632325" y="1887537"/>
            <a:ext cx="2959100" cy="3005138"/>
            <a:chOff x="4632325" y="1887537"/>
            <a:chExt cx="2959100" cy="300513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22FC86-A696-384D-4803-200B555DFC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6976" y="2081213"/>
              <a:ext cx="503237" cy="808037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56BA12-B9FC-DBBD-1FD2-1248EAAC928A}"/>
                </a:ext>
              </a:extLst>
            </p:cNvPr>
            <p:cNvCxnSpPr>
              <a:cxnSpLocks/>
            </p:cNvCxnSpPr>
            <p:nvPr/>
          </p:nvCxnSpPr>
          <p:spPr>
            <a:xfrm>
              <a:off x="5510213" y="2081213"/>
              <a:ext cx="534987" cy="781050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512C77-1440-E9D2-B984-77919580D50E}"/>
                </a:ext>
              </a:extLst>
            </p:cNvPr>
            <p:cNvCxnSpPr>
              <a:cxnSpLocks/>
            </p:cNvCxnSpPr>
            <p:nvPr/>
          </p:nvCxnSpPr>
          <p:spPr>
            <a:xfrm>
              <a:off x="4930775" y="2036763"/>
              <a:ext cx="506413" cy="158750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05B88A-D5E2-34FF-F6A6-21FC70F93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976" y="2859088"/>
              <a:ext cx="1038224" cy="23812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540BD2-F3E1-2468-EE6C-BCE35D4A9BC2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>
              <a:off x="5588000" y="3749675"/>
              <a:ext cx="1039813" cy="1143000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DEC8E8-A515-3600-FFFE-DEF0C1E08394}"/>
                </a:ext>
              </a:extLst>
            </p:cNvPr>
            <p:cNvCxnSpPr>
              <a:cxnSpLocks/>
            </p:cNvCxnSpPr>
            <p:nvPr/>
          </p:nvCxnSpPr>
          <p:spPr>
            <a:xfrm>
              <a:off x="4930775" y="2039938"/>
              <a:ext cx="76201" cy="846137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F51D5C-2CA5-B104-A725-44122FF29DD3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H="1">
              <a:off x="4632325" y="2036763"/>
              <a:ext cx="298450" cy="333375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FA1AB49-C565-1571-5E9A-3F6270102839}"/>
                </a:ext>
              </a:extLst>
            </p:cNvPr>
            <p:cNvCxnSpPr>
              <a:cxnSpLocks/>
              <a:stCxn id="3" idx="1"/>
              <a:endCxn id="3" idx="2"/>
            </p:cNvCxnSpPr>
            <p:nvPr/>
          </p:nvCxnSpPr>
          <p:spPr>
            <a:xfrm flipV="1">
              <a:off x="4632325" y="2366963"/>
              <a:ext cx="317500" cy="3175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979691-F4E1-9E58-4961-4FABD50B9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213" y="1890713"/>
              <a:ext cx="630237" cy="176212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B115D-A1F4-A62B-F843-773F06029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5675" y="1890713"/>
              <a:ext cx="104775" cy="968375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2ED718-25F5-BAF9-CE8F-338459211B4E}"/>
                </a:ext>
              </a:extLst>
            </p:cNvPr>
            <p:cNvCxnSpPr>
              <a:cxnSpLocks/>
            </p:cNvCxnSpPr>
            <p:nvPr/>
          </p:nvCxnSpPr>
          <p:spPr>
            <a:xfrm>
              <a:off x="6140450" y="1887537"/>
              <a:ext cx="1450975" cy="307976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032493-2703-597E-9A8B-AAC1C0EDA8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3613" y="2179638"/>
              <a:ext cx="1547812" cy="676274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948620A-D24E-E3BC-2714-0BA309CB5588}"/>
                </a:ext>
              </a:extLst>
            </p:cNvPr>
            <p:cNvCxnSpPr>
              <a:cxnSpLocks/>
            </p:cNvCxnSpPr>
            <p:nvPr/>
          </p:nvCxnSpPr>
          <p:spPr>
            <a:xfrm>
              <a:off x="5006976" y="2889250"/>
              <a:ext cx="1620837" cy="860425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AE135E-7E4C-851F-AD01-8B70AB81C06E}"/>
                </a:ext>
              </a:extLst>
            </p:cNvPr>
            <p:cNvCxnSpPr>
              <a:cxnSpLocks/>
            </p:cNvCxnSpPr>
            <p:nvPr/>
          </p:nvCxnSpPr>
          <p:spPr>
            <a:xfrm>
              <a:off x="6043613" y="2870994"/>
              <a:ext cx="584200" cy="878681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7DEA632-79AA-71D7-7EA0-41780284399E}"/>
                </a:ext>
              </a:extLst>
            </p:cNvPr>
            <p:cNvCxnSpPr>
              <a:cxnSpLocks/>
              <a:stCxn id="9" idx="0"/>
              <a:endCxn id="9" idx="2"/>
            </p:cNvCxnSpPr>
            <p:nvPr/>
          </p:nvCxnSpPr>
          <p:spPr>
            <a:xfrm>
              <a:off x="5581650" y="3211513"/>
              <a:ext cx="6350" cy="1681162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61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589050A-FB47-19B2-AD91-19F2B0985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762" y="2324100"/>
            <a:ext cx="2276475" cy="2209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1B1B18A-B453-8777-A2BB-B4A26717E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7512" y="319087"/>
            <a:ext cx="62769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6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01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 Yubo</dc:creator>
  <cp:lastModifiedBy>ZHAO Yubo</cp:lastModifiedBy>
  <cp:revision>1</cp:revision>
  <dcterms:created xsi:type="dcterms:W3CDTF">2023-08-02T12:34:19Z</dcterms:created>
  <dcterms:modified xsi:type="dcterms:W3CDTF">2023-08-03T13:44:47Z</dcterms:modified>
</cp:coreProperties>
</file>