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4.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6.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7.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
    <p:sldMasterId id="2147484202" r:id="rId10"/>
    <p:sldMasterId id="2147484230" r:id="rId11"/>
    <p:sldMasterId id="2147484279" r:id="rId12"/>
    <p:sldMasterId id="2147484301" r:id="rId13"/>
    <p:sldMasterId id="2147484319" r:id="rId14"/>
    <p:sldMasterId id="2147484338" r:id="rId15"/>
    <p:sldMasterId id="2147484357" r:id="rId16"/>
  </p:sldMasterIdLst>
  <p:notesMasterIdLst>
    <p:notesMasterId r:id="rId27"/>
  </p:notesMasterIdLst>
  <p:handoutMasterIdLst>
    <p:handoutMasterId r:id="rId28"/>
  </p:handoutMasterIdLst>
  <p:sldIdLst>
    <p:sldId id="1286" r:id="rId17"/>
    <p:sldId id="1488" r:id="rId18"/>
    <p:sldId id="1559" r:id="rId19"/>
    <p:sldId id="1560" r:id="rId20"/>
    <p:sldId id="1558" r:id="rId21"/>
    <p:sldId id="1561" r:id="rId22"/>
    <p:sldId id="1562" r:id="rId23"/>
    <p:sldId id="1556" r:id="rId24"/>
    <p:sldId id="1555" r:id="rId25"/>
    <p:sldId id="1487" r:id="rId26"/>
  </p:sldIdLst>
  <p:sldSz cx="12436475" cy="6994525"/>
  <p:notesSz cx="7023100" cy="93091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8">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4">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1325">
          <p15:clr>
            <a:srgbClr val="A4A3A4"/>
          </p15:clr>
        </p15:guide>
        <p15:guide id="12" pos="749">
          <p15:clr>
            <a:srgbClr val="A4A3A4"/>
          </p15:clr>
        </p15:guide>
        <p15:guide id="13" pos="4203">
          <p15:clr>
            <a:srgbClr val="A4A3A4"/>
          </p15:clr>
        </p15:guide>
        <p15:guide id="14" pos="3629">
          <p15:clr>
            <a:srgbClr val="A4A3A4"/>
          </p15:clr>
        </p15:guide>
        <p15:guide id="15" pos="1901">
          <p15:clr>
            <a:srgbClr val="A4A3A4"/>
          </p15:clr>
        </p15:guide>
        <p15:guide id="16" pos="3053">
          <p15:clr>
            <a:srgbClr val="A4A3A4"/>
          </p15:clr>
        </p15:guide>
        <p15:guide id="17" pos="7083">
          <p15:clr>
            <a:srgbClr val="A4A3A4"/>
          </p15:clr>
        </p15:guide>
        <p15:guide id="18" pos="4781">
          <p15:clr>
            <a:srgbClr val="A4A3A4"/>
          </p15:clr>
        </p15:guide>
        <p15:guide id="19" pos="5358">
          <p15:clr>
            <a:srgbClr val="A4A3A4"/>
          </p15:clr>
        </p15:guide>
        <p15:guide id="20" pos="5936">
          <p15:clr>
            <a:srgbClr val="A4A3A4"/>
          </p15:clr>
        </p15:guide>
        <p15:guide id="21" pos="2477">
          <p15:clr>
            <a:srgbClr val="A4A3A4"/>
          </p15:clr>
        </p15:guide>
        <p15:guide id="22" pos="6510">
          <p15:clr>
            <a:srgbClr val="A4A3A4"/>
          </p15:clr>
        </p15:guide>
        <p15:guide id="23" pos="171">
          <p15:clr>
            <a:srgbClr val="A4A3A4"/>
          </p15:clr>
        </p15:guide>
        <p15:guide id="24" pos="766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 id="2" name="Adriana Bors (iSoftStone)" initials="AB" lastIdx="1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409"/>
    <a:srgbClr val="7FBA00"/>
    <a:srgbClr val="68217A"/>
    <a:srgbClr val="009999"/>
    <a:srgbClr val="FF9933"/>
    <a:srgbClr val="CC00CC"/>
    <a:srgbClr val="1081A0"/>
    <a:srgbClr val="50505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3" autoAdjust="0"/>
    <p:restoredTop sz="92503" autoAdjust="0"/>
  </p:normalViewPr>
  <p:slideViewPr>
    <p:cSldViewPr snapToGrid="0">
      <p:cViewPr varScale="1">
        <p:scale>
          <a:sx n="85" d="100"/>
          <a:sy n="85" d="100"/>
        </p:scale>
        <p:origin x="114" y="270"/>
      </p:cViewPr>
      <p:guideLst>
        <p:guide orient="horz" pos="187"/>
        <p:guide orient="horz" pos="763"/>
        <p:guide orient="horz" pos="1338"/>
        <p:guide orient="horz" pos="2484"/>
        <p:guide orient="horz" pos="4219"/>
        <p:guide orient="horz" pos="3067"/>
        <p:guide orient="horz" pos="3644"/>
        <p:guide orient="horz" pos="302"/>
        <p:guide orient="horz" pos="4104"/>
        <p:guide orient="horz" pos="1912"/>
        <p:guide pos="1325"/>
        <p:guide pos="749"/>
        <p:guide pos="4203"/>
        <p:guide pos="3629"/>
        <p:guide pos="1901"/>
        <p:guide pos="3053"/>
        <p:guide pos="7083"/>
        <p:guide pos="4781"/>
        <p:guide pos="5358"/>
        <p:guide pos="5936"/>
        <p:guide pos="2477"/>
        <p:guide pos="6510"/>
        <p:guide pos="171"/>
        <p:guide pos="7663"/>
        <p:guide pos="288"/>
        <p:guide pos="7546"/>
      </p:guideLst>
    </p:cSldViewPr>
  </p:slideViewPr>
  <p:outlineViewPr>
    <p:cViewPr>
      <p:scale>
        <a:sx n="33" d="100"/>
        <a:sy n="33" d="100"/>
      </p:scale>
      <p:origin x="0" y="-470"/>
    </p:cViewPr>
  </p:outlineViewPr>
  <p:notesTextViewPr>
    <p:cViewPr>
      <p:scale>
        <a:sx n="75" d="100"/>
        <a:sy n="75" d="100"/>
      </p:scale>
      <p:origin x="0" y="0"/>
    </p:cViewPr>
  </p:notesTextViewPr>
  <p:sorterViewPr>
    <p:cViewPr>
      <p:scale>
        <a:sx n="118" d="100"/>
        <a:sy n="118" d="100"/>
      </p:scale>
      <p:origin x="0" y="0"/>
    </p:cViewPr>
  </p:sorterViewPr>
  <p:notesViewPr>
    <p:cSldViewPr showGuides="1">
      <p:cViewPr>
        <p:scale>
          <a:sx n="268" d="100"/>
          <a:sy n="268" d="100"/>
        </p:scale>
        <p:origin x="480" y="10614"/>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Master" Target="slideMasters/slideMaster5.xml"/><Relationship Id="rId18" Type="http://schemas.openxmlformats.org/officeDocument/2006/relationships/slide" Target="slides/slide2.xml"/><Relationship Id="rId26"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slide" Target="slides/slide5.xml"/><Relationship Id="rId7" Type="http://schemas.openxmlformats.org/officeDocument/2006/relationships/customXml" Target="../customXml/item7.xml"/><Relationship Id="rId12" Type="http://schemas.openxmlformats.org/officeDocument/2006/relationships/slideMaster" Target="slideMasters/slideMaster4.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8.xml"/><Relationship Id="rId20" Type="http://schemas.openxmlformats.org/officeDocument/2006/relationships/slide" Target="slides/slide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3.xml"/><Relationship Id="rId24" Type="http://schemas.openxmlformats.org/officeDocument/2006/relationships/slide" Target="slides/slide8.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Master" Target="slideMasters/slideMaster7.xml"/><Relationship Id="rId23" Type="http://schemas.openxmlformats.org/officeDocument/2006/relationships/slide" Target="slides/slide7.xml"/><Relationship Id="rId28" Type="http://schemas.openxmlformats.org/officeDocument/2006/relationships/handoutMaster" Target="handoutMasters/handoutMaster1.xml"/><Relationship Id="rId10" Type="http://schemas.openxmlformats.org/officeDocument/2006/relationships/slideMaster" Target="slideMasters/slideMaster2.xml"/><Relationship Id="rId19" Type="http://schemas.openxmlformats.org/officeDocument/2006/relationships/slide" Target="slides/slide3.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Master" Target="slideMasters/slideMaster6.xml"/><Relationship Id="rId22" Type="http://schemas.openxmlformats.org/officeDocument/2006/relationships/slide" Target="slides/slide6.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4/9/2016</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4/9/2016</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4/9/2016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4436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S4 Solution Specialist Sales Summit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4/9/2016 11:58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5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 Culture</a:t>
            </a:r>
          </a:p>
          <a:p>
            <a:r>
              <a:rPr lang="en-US" dirty="0">
                <a:effectLst/>
              </a:rPr>
              <a:t>Fundamental attributes of successful cultures: </a:t>
            </a:r>
          </a:p>
          <a:p>
            <a:pPr marL="171450" indent="-171450">
              <a:buFontTx/>
              <a:buChar char="-"/>
            </a:pPr>
            <a:r>
              <a:rPr lang="en-US" dirty="0">
                <a:effectLst/>
              </a:rPr>
              <a:t>Shared mission and incentives: infrastructure as code, apps as services, </a:t>
            </a:r>
            <a:r>
              <a:rPr lang="en-US" dirty="0" err="1">
                <a:effectLst/>
              </a:rPr>
              <a:t>DevOps</a:t>
            </a:r>
            <a:r>
              <a:rPr lang="en-US" dirty="0">
                <a:effectLst/>
              </a:rPr>
              <a:t>/all as teams </a:t>
            </a:r>
          </a:p>
          <a:p>
            <a:pPr marL="171450" indent="-171450">
              <a:buFontTx/>
              <a:buChar char="-"/>
            </a:pPr>
            <a:r>
              <a:rPr lang="en-US" dirty="0">
                <a:effectLst/>
              </a:rPr>
              <a:t>You need to consider your hardware as a commodity, (don't give your servers names) , servers are like farm animals, it is just harder if you let </a:t>
            </a:r>
            <a:r>
              <a:rPr lang="en-US" dirty="0" err="1">
                <a:effectLst/>
              </a:rPr>
              <a:t>theids</a:t>
            </a:r>
            <a:r>
              <a:rPr lang="en-US" dirty="0">
                <a:effectLst/>
              </a:rPr>
              <a:t> name them </a:t>
            </a:r>
          </a:p>
          <a:p>
            <a:pPr marL="171450" indent="-171450">
              <a:buFontTx/>
              <a:buChar char="-"/>
            </a:pPr>
            <a:r>
              <a:rPr lang="en-US" dirty="0">
                <a:effectLst/>
              </a:rPr>
              <a:t>Build deep instrumentation into services, push complexity up the stack </a:t>
            </a:r>
          </a:p>
          <a:p>
            <a:pPr marL="171450" indent="-171450">
              <a:buFontTx/>
              <a:buChar char="-"/>
            </a:pPr>
            <a:r>
              <a:rPr lang="en-US" dirty="0">
                <a:effectLst/>
              </a:rPr>
              <a:t>Rally around agile, shared metrics, CI, service owners on call, etc. </a:t>
            </a:r>
          </a:p>
          <a:p>
            <a:pPr marL="171450" indent="-171450">
              <a:buFontTx/>
              <a:buChar char="-"/>
            </a:pPr>
            <a:r>
              <a:rPr lang="en-US" dirty="0">
                <a:effectLst/>
              </a:rPr>
              <a:t>Changing the culture: any change takes time, changing culture is no exception and you can't do it alone, </a:t>
            </a:r>
            <a:r>
              <a:rPr lang="en-US" baseline="0" dirty="0">
                <a:effectLst/>
              </a:rPr>
              <a:t> </a:t>
            </a:r>
            <a:r>
              <a:rPr lang="en-US" dirty="0">
                <a:effectLst/>
              </a:rPr>
              <a:t>exploit compelling events to change culture: downtimes, cloud adoption, </a:t>
            </a:r>
            <a:r>
              <a:rPr lang="en-US" dirty="0" err="1">
                <a:effectLst/>
              </a:rPr>
              <a:t>devops</a:t>
            </a:r>
            <a:r>
              <a:rPr lang="en-US" dirty="0">
                <a:effectLst/>
              </a:rPr>
              <a:t> buzz</a:t>
            </a:r>
          </a:p>
          <a:p>
            <a:pPr marL="171450" indent="-171450">
              <a:buFontTx/>
              <a:buChar char="-"/>
            </a:pPr>
            <a:endParaRPr lang="en-US" dirty="0">
              <a:effectLst/>
            </a:endParaRP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PROCESS</a:t>
            </a:r>
            <a:br>
              <a:rPr lang="en-US" sz="1100" b="1" dirty="0">
                <a:solidFill>
                  <a:srgbClr val="000000"/>
                </a:solidFill>
                <a:latin typeface="Trebuchet MS" pitchFamily="34" charset="0"/>
                <a:cs typeface="Arial" charset="0"/>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Definition and design, compliance, and continuous improvement</a:t>
            </a:r>
          </a:p>
          <a:p>
            <a:pPr>
              <a:lnSpc>
                <a:spcPct val="90000"/>
              </a:lnSpc>
              <a:spcBef>
                <a:spcPct val="30000"/>
              </a:spcBef>
              <a:spcAft>
                <a:spcPts val="600"/>
              </a:spcAft>
            </a:pPr>
            <a:r>
              <a:rPr lang="en-US" sz="1000" dirty="0">
                <a:gradFill>
                  <a:gsLst>
                    <a:gs pos="2917">
                      <a:srgbClr val="FFFFFF"/>
                    </a:gs>
                    <a:gs pos="30000">
                      <a:srgbClr val="FFFFFF"/>
                    </a:gs>
                  </a:gsLst>
                  <a:lin ang="5400000" scaled="0"/>
                </a:gradFill>
              </a:rPr>
              <a:t>PEOPLE</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Responsibilities, management, skills development, and discipline</a:t>
            </a:r>
          </a:p>
          <a:p>
            <a:pPr marL="0" marR="0" indent="0" algn="l" defTabSz="932742" rtl="0" eaLnBrk="1" fontAlgn="auto" latinLnBrk="0" hangingPunct="1">
              <a:lnSpc>
                <a:spcPct val="90000"/>
              </a:lnSpc>
              <a:spcBef>
                <a:spcPts val="0"/>
              </a:spcBef>
              <a:spcAft>
                <a:spcPts val="340"/>
              </a:spcAft>
              <a:buClrTx/>
              <a:buSzTx/>
              <a:buFontTx/>
              <a:buNone/>
              <a:tabLst/>
              <a:defRPr/>
            </a:pPr>
            <a:r>
              <a:rPr lang="en-US" sz="1000" dirty="0">
                <a:gradFill>
                  <a:gsLst>
                    <a:gs pos="2917">
                      <a:srgbClr val="FFFFFF"/>
                    </a:gs>
                    <a:gs pos="30000">
                      <a:srgbClr val="FFFFFF"/>
                    </a:gs>
                  </a:gsLst>
                  <a:lin ang="5400000" scaled="0"/>
                </a:gradFill>
              </a:rPr>
              <a:t>Products</a:t>
            </a:r>
            <a:br>
              <a:rPr lang="en-US" sz="1000" dirty="0">
                <a:gradFill>
                  <a:gsLst>
                    <a:gs pos="2917">
                      <a:srgbClr val="FFFFFF"/>
                    </a:gs>
                    <a:gs pos="30000">
                      <a:srgbClr val="FFFFFF"/>
                    </a:gs>
                  </a:gsLst>
                  <a:lin ang="5400000" scaled="0"/>
                </a:gradFill>
              </a:rPr>
            </a:br>
            <a:r>
              <a:rPr lang="en-US"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Tools and infrastructure</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4/9/2016 11:58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694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http://dev2ops.org/2010/02/what-is-devops/ </a:t>
            </a:r>
          </a:p>
          <a:p>
            <a:endParaRPr lang="en-US" dirty="0"/>
          </a:p>
          <a:p>
            <a:r>
              <a:rPr lang="en-US" dirty="0"/>
              <a:t>Development kicks things off by “tossing” a software release “over the wall” to Operations. Operations picks up the release artifacts and begins preparing for their deployment. Operations manually hacks the deployment scripts provided by the developers or creates their own scripts. They also hand edit configuration files to reflect the production environment, which is significantly different than the Development or QA environments. At best they are duplicating work that was already done in previous environments, at worst they are about to introduce or uncover new bugs.</a:t>
            </a:r>
          </a:p>
          <a:p>
            <a:r>
              <a:rPr lang="en-US" dirty="0"/>
              <a:t>Operations then embarks on what they understand to be the currently correct deployment process, which at this point is essentially being performed for the first time due to the script, configuration, process, and environment differences between Development and Operations. Of course, somewhere along the way a problem occurs and the developers are called in to help troubleshoot. Operations claims that Development gave them faulty artifacts. Developers respond by pointing out that it worked just fine in their environments, so it must be the case that Operations did something wrong. Developers are having a difficult time even diagnosing the problem because the configuration, file locations, and procedure used to get into this state is different then what they expect (if security policies even allow them to access the production servers!).</a:t>
            </a:r>
          </a:p>
          <a:p>
            <a:r>
              <a:rPr lang="en-US" dirty="0"/>
              <a:t>Time is running out on the change window and, of course, there isn’t a reliable way to roll the environment back to a previously known good state. So what should have been an eventless deployment ended up being an all-hands-on-deck fire drill where a lot of trial and error finally hacked the production environment into a usable state.</a:t>
            </a:r>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4/9/2016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434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4/9/2016 11:58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286198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4/9/2016 11:58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34767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5655" marR="0" lvl="4" indent="-171450" algn="l" defTabSz="951677" rtl="0" eaLnBrk="1" fontAlgn="auto" latinLnBrk="0" hangingPunct="1">
              <a:lnSpc>
                <a:spcPct val="90000"/>
              </a:lnSpc>
              <a:spcBef>
                <a:spcPts val="0"/>
              </a:spcBef>
              <a:spcAft>
                <a:spcPts val="347"/>
              </a:spcAft>
              <a:buClrTx/>
              <a:buSzTx/>
              <a:buFont typeface="Courier New" panose="02070309020205020404" pitchFamily="49" charset="0"/>
              <a:buChar char="o"/>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1473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ALM 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A43D262-B10F-4FE2-8D6B-DC513929B952}" type="datetime1">
              <a:rPr lang="en-US" smtClean="0"/>
              <a:t>4/9/2016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68469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7.xml"/><Relationship Id="rId4" Type="http://schemas.openxmlformats.org/officeDocument/2006/relationships/image" Target="../media/image2.wmf"/></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17.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7.xml"/><Relationship Id="rId4" Type="http://schemas.openxmlformats.org/officeDocument/2006/relationships/image" Target="../media/image19.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Master" Target="../slideMasters/slideMaster7.xml"/><Relationship Id="rId4" Type="http://schemas.openxmlformats.org/officeDocument/2006/relationships/image" Target="../media/image19.png"/></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Master" Target="../slideMasters/slideMaster7.xml"/><Relationship Id="rId4" Type="http://schemas.openxmlformats.org/officeDocument/2006/relationships/image" Target="../media/image19.pn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8.xml"/><Relationship Id="rId4" Type="http://schemas.openxmlformats.org/officeDocument/2006/relationships/image" Target="../media/image1.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3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8.xml"/><Relationship Id="rId4" Type="http://schemas.openxmlformats.org/officeDocument/2006/relationships/image" Target="../media/image34.png"/></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ext - one bullet column">
    <p:spTree>
      <p:nvGrpSpPr>
        <p:cNvPr id="1" name=""/>
        <p:cNvGrpSpPr/>
        <p:nvPr/>
      </p:nvGrpSpPr>
      <p:grpSpPr>
        <a:xfrm>
          <a:off x="0" y="0"/>
          <a:ext cx="0" cy="0"/>
          <a:chOff x="0" y="0"/>
          <a:chExt cx="0" cy="0"/>
        </a:xfrm>
      </p:grpSpPr>
      <p:sp>
        <p:nvSpPr>
          <p:cNvPr id="10" name="Rectangle 9"/>
          <p:cNvSpPr/>
          <p:nvPr userDrawn="1"/>
        </p:nvSpPr>
        <p:spPr>
          <a:xfrm>
            <a:off x="5" y="1"/>
            <a:ext cx="12436475" cy="12434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prstClr val="white"/>
              </a:solidFill>
            </a:endParaRPr>
          </a:p>
        </p:txBody>
      </p:sp>
      <p:sp>
        <p:nvSpPr>
          <p:cNvPr id="3" name="Content Placeholder 2"/>
          <p:cNvSpPr>
            <a:spLocks noGrp="1"/>
          </p:cNvSpPr>
          <p:nvPr>
            <p:ph idx="1"/>
          </p:nvPr>
        </p:nvSpPr>
        <p:spPr>
          <a:xfrm>
            <a:off x="671569" y="1566775"/>
            <a:ext cx="8705534" cy="1805431"/>
          </a:xfrm>
          <a:prstGeom prst="rect">
            <a:avLst/>
          </a:prstGeom>
        </p:spPr>
        <p:txBody>
          <a:bodyPr lIns="0" tIns="45720" rIns="0" bIns="45720"/>
          <a:lstStyle>
            <a:lvl1pPr marL="223818" indent="-223818" defTabSz="1243431">
              <a:lnSpc>
                <a:spcPct val="110000"/>
              </a:lnSpc>
              <a:buClr>
                <a:schemeClr val="accent2"/>
              </a:buClr>
              <a:buFont typeface="Arial" pitchFamily="34" charset="0"/>
              <a:buChar char="•"/>
              <a:tabLst>
                <a:tab pos="223818" algn="l"/>
                <a:tab pos="447635" algn="l"/>
                <a:tab pos="671453" algn="l"/>
              </a:tabLst>
              <a:defRPr sz="1767" baseline="0">
                <a:solidFill>
                  <a:schemeClr val="tx2"/>
                </a:solidFill>
                <a:latin typeface="Segoe UI" pitchFamily="34" charset="0"/>
                <a:cs typeface="Segoe UI" pitchFamily="34" charset="0"/>
              </a:defRPr>
            </a:lvl1pPr>
            <a:lvl2pPr marL="447635"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2pPr>
            <a:lvl3pPr marL="671453"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3pPr>
            <a:lvl4pPr marL="895270"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4pPr>
            <a:lvl5pPr marL="1119088" indent="-223818" algn="l"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ctrTitle"/>
          </p:nvPr>
        </p:nvSpPr>
        <p:spPr>
          <a:xfrm>
            <a:off x="671575" y="211401"/>
            <a:ext cx="10571004" cy="1038571"/>
          </a:xfrm>
          <a:prstGeom prst="rect">
            <a:avLst/>
          </a:prstGeom>
        </p:spPr>
        <p:txBody>
          <a:bodyPr lIns="0" tIns="0" rIns="0" bIns="0"/>
          <a:lstStyle>
            <a:lvl1pPr algn="l">
              <a:defRPr sz="4623">
                <a:solidFill>
                  <a:schemeClr val="bg1"/>
                </a:solidFill>
                <a:latin typeface="Segoe UI Light" pitchFamily="34" charset="0"/>
              </a:defRPr>
            </a:lvl1pPr>
          </a:lstStyle>
          <a:p>
            <a:r>
              <a:rPr lang="en-US" dirty="0"/>
              <a:t>Click to edit Master title style</a:t>
            </a:r>
          </a:p>
        </p:txBody>
      </p:sp>
      <p:sp>
        <p:nvSpPr>
          <p:cNvPr id="7" name="Rectangle 6"/>
          <p:cNvSpPr/>
          <p:nvPr userDrawn="1"/>
        </p:nvSpPr>
        <p:spPr>
          <a:xfrm>
            <a:off x="5" y="6640148"/>
            <a:ext cx="12436475" cy="3618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8" name="Slide Number Placeholder 5"/>
          <p:cNvSpPr txBox="1">
            <a:spLocks/>
          </p:cNvSpPr>
          <p:nvPr userDrawn="1"/>
        </p:nvSpPr>
        <p:spPr>
          <a:xfrm>
            <a:off x="124365" y="6714744"/>
            <a:ext cx="2901844" cy="273564"/>
          </a:xfrm>
          <a:prstGeom prst="rect">
            <a:avLst/>
          </a:prstGeom>
        </p:spPr>
        <p:txBody>
          <a:bodyPr lIns="0" tIns="0" rIns="0" bIns="0"/>
          <a:lstStyle>
            <a:defPPr>
              <a:defRPr lang="en-US"/>
            </a:defPPr>
            <a:lvl1pPr marL="0" algn="l" defTabSz="408153" rtl="0" eaLnBrk="1" latinLnBrk="0" hangingPunct="1">
              <a:defRPr sz="1600" kern="1200">
                <a:solidFill>
                  <a:schemeClr val="tx1"/>
                </a:solidFill>
                <a:latin typeface="+mn-lt"/>
                <a:ea typeface="+mn-ea"/>
                <a:cs typeface="+mn-cs"/>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fld id="{103D9B63-0BF9-5C4E-A355-9EB001CFAB3D}" type="slidenum">
              <a:rPr lang="en-US" sz="1088" smtClean="0">
                <a:solidFill>
                  <a:srgbClr val="68217A"/>
                </a:solidFill>
                <a:ea typeface="Segoe UI" pitchFamily="34" charset="0"/>
                <a:cs typeface="Segoe UI" pitchFamily="34" charset="0"/>
              </a:rPr>
              <a:pPr/>
              <a:t>‹#›</a:t>
            </a:fld>
            <a:endParaRPr lang="en-US" sz="1088" dirty="0">
              <a:solidFill>
                <a:srgbClr val="68217A"/>
              </a:solidFill>
              <a:ea typeface="Segoe UI" pitchFamily="34" charset="0"/>
              <a:cs typeface="Segoe UI" pitchFamily="34" charset="0"/>
            </a:endParaRPr>
          </a:p>
        </p:txBody>
      </p:sp>
      <p:sp>
        <p:nvSpPr>
          <p:cNvPr id="9" name="Slide Number Placeholder 5"/>
          <p:cNvSpPr txBox="1">
            <a:spLocks/>
          </p:cNvSpPr>
          <p:nvPr userDrawn="1"/>
        </p:nvSpPr>
        <p:spPr>
          <a:xfrm>
            <a:off x="396418" y="6714744"/>
            <a:ext cx="4352766" cy="273564"/>
          </a:xfrm>
          <a:prstGeom prst="rect">
            <a:avLst/>
          </a:prstGeom>
        </p:spPr>
        <p:txBody>
          <a:bodyPr lIns="0" tIns="0" rIns="0" bIns="0"/>
          <a:lstStyle>
            <a:defPPr>
              <a:defRPr lang="en-US"/>
            </a:defPPr>
            <a:lvl1pPr marL="0" algn="l" defTabSz="408153" rtl="0" eaLnBrk="1" latinLnBrk="0" hangingPunct="1">
              <a:defRPr sz="800" kern="1200">
                <a:solidFill>
                  <a:schemeClr val="tx1"/>
                </a:solidFill>
                <a:latin typeface="Segoe UI" pitchFamily="34" charset="0"/>
                <a:ea typeface="Segoe UI" pitchFamily="34" charset="0"/>
                <a:cs typeface="Segoe UI" pitchFamily="34" charset="0"/>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r>
              <a:rPr lang="en-US" sz="1088" dirty="0">
                <a:solidFill>
                  <a:srgbClr val="68217A"/>
                </a:solidFill>
              </a:rPr>
              <a:t>|  Dev12 Marketing Planning</a:t>
            </a:r>
          </a:p>
          <a:p>
            <a:endParaRPr lang="en-US" sz="1088" dirty="0">
              <a:solidFill>
                <a:srgbClr val="341447"/>
              </a:solidFill>
            </a:endParaRPr>
          </a:p>
        </p:txBody>
      </p:sp>
      <p:sp>
        <p:nvSpPr>
          <p:cNvPr id="11" name="Right Triangle 10"/>
          <p:cNvSpPr/>
          <p:nvPr userDrawn="1"/>
        </p:nvSpPr>
        <p:spPr>
          <a:xfrm flipH="1" flipV="1">
            <a:off x="10971133" y="6"/>
            <a:ext cx="1465349" cy="926128"/>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55019"/>
            <a:endParaRPr lang="en-US" sz="2175">
              <a:solidFill>
                <a:prstClr val="white"/>
              </a:solidFill>
            </a:endParaRPr>
          </a:p>
        </p:txBody>
      </p:sp>
    </p:spTree>
    <p:extLst>
      <p:ext uri="{BB962C8B-B14F-4D97-AF65-F5344CB8AC3E}">
        <p14:creationId xmlns:p14="http://schemas.microsoft.com/office/powerpoint/2010/main" val="306495137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ext - two bullet columns">
    <p:spTree>
      <p:nvGrpSpPr>
        <p:cNvPr id="1" name=""/>
        <p:cNvGrpSpPr/>
        <p:nvPr/>
      </p:nvGrpSpPr>
      <p:grpSpPr>
        <a:xfrm>
          <a:off x="0" y="0"/>
          <a:ext cx="0" cy="0"/>
          <a:chOff x="0" y="0"/>
          <a:chExt cx="0" cy="0"/>
        </a:xfrm>
      </p:grpSpPr>
      <p:sp>
        <p:nvSpPr>
          <p:cNvPr id="11" name="Rectangle 10"/>
          <p:cNvSpPr/>
          <p:nvPr userDrawn="1"/>
        </p:nvSpPr>
        <p:spPr>
          <a:xfrm>
            <a:off x="5" y="1"/>
            <a:ext cx="12436475" cy="12434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prstClr val="white"/>
              </a:solidFill>
            </a:endParaRPr>
          </a:p>
        </p:txBody>
      </p:sp>
      <p:sp>
        <p:nvSpPr>
          <p:cNvPr id="3" name="Content Placeholder 2"/>
          <p:cNvSpPr>
            <a:spLocks noGrp="1"/>
          </p:cNvSpPr>
          <p:nvPr>
            <p:ph idx="1"/>
          </p:nvPr>
        </p:nvSpPr>
        <p:spPr>
          <a:xfrm>
            <a:off x="671575" y="1566775"/>
            <a:ext cx="5354351" cy="1805431"/>
          </a:xfrm>
          <a:prstGeom prst="rect">
            <a:avLst/>
          </a:prstGeom>
        </p:spPr>
        <p:txBody>
          <a:bodyPr lIns="0" tIns="45720" rIns="0" bIns="45720"/>
          <a:lstStyle>
            <a:lvl1pPr marL="223818" indent="-223818" defTabSz="1243431">
              <a:lnSpc>
                <a:spcPct val="110000"/>
              </a:lnSpc>
              <a:buClr>
                <a:schemeClr val="accent2"/>
              </a:buClr>
              <a:buFont typeface="Arial" pitchFamily="34" charset="0"/>
              <a:buChar char="•"/>
              <a:tabLst>
                <a:tab pos="223818" algn="l"/>
                <a:tab pos="447635" algn="l"/>
                <a:tab pos="671453" algn="l"/>
              </a:tabLst>
              <a:defRPr sz="1767" baseline="0">
                <a:solidFill>
                  <a:schemeClr val="tx2"/>
                </a:solidFill>
                <a:latin typeface="Segoe UI" pitchFamily="34" charset="0"/>
                <a:cs typeface="Segoe UI" pitchFamily="34" charset="0"/>
              </a:defRPr>
            </a:lvl1pPr>
            <a:lvl2pPr marL="447635"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2pPr>
            <a:lvl3pPr marL="671453"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3pPr>
            <a:lvl4pPr marL="895270"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4pPr>
            <a:lvl5pPr marL="1119088" indent="-223818" algn="l"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ctrTitle"/>
          </p:nvPr>
        </p:nvSpPr>
        <p:spPr>
          <a:xfrm>
            <a:off x="671575" y="211401"/>
            <a:ext cx="10571004" cy="1038571"/>
          </a:xfrm>
          <a:prstGeom prst="rect">
            <a:avLst/>
          </a:prstGeom>
        </p:spPr>
        <p:txBody>
          <a:bodyPr lIns="0" tIns="0" rIns="0" bIns="0"/>
          <a:lstStyle>
            <a:lvl1pPr algn="l">
              <a:defRPr sz="4623">
                <a:solidFill>
                  <a:schemeClr val="bg1"/>
                </a:solidFill>
                <a:latin typeface="Segoe UI Light" pitchFamily="34" charset="0"/>
              </a:defRPr>
            </a:lvl1pPr>
          </a:lstStyle>
          <a:p>
            <a:r>
              <a:rPr lang="en-US" dirty="0"/>
              <a:t>Click to edit Master title style</a:t>
            </a:r>
          </a:p>
        </p:txBody>
      </p:sp>
      <p:sp>
        <p:nvSpPr>
          <p:cNvPr id="7" name="Rectangle 6"/>
          <p:cNvSpPr/>
          <p:nvPr userDrawn="1"/>
        </p:nvSpPr>
        <p:spPr>
          <a:xfrm>
            <a:off x="5" y="6640148"/>
            <a:ext cx="12436475" cy="3618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8" name="Slide Number Placeholder 5"/>
          <p:cNvSpPr txBox="1">
            <a:spLocks/>
          </p:cNvSpPr>
          <p:nvPr userDrawn="1"/>
        </p:nvSpPr>
        <p:spPr>
          <a:xfrm>
            <a:off x="124365" y="6714744"/>
            <a:ext cx="2901844" cy="273564"/>
          </a:xfrm>
          <a:prstGeom prst="rect">
            <a:avLst/>
          </a:prstGeom>
        </p:spPr>
        <p:txBody>
          <a:bodyPr lIns="0" tIns="0" rIns="0" bIns="0"/>
          <a:lstStyle>
            <a:defPPr>
              <a:defRPr lang="en-US"/>
            </a:defPPr>
            <a:lvl1pPr marL="0" algn="l" defTabSz="408153" rtl="0" eaLnBrk="1" latinLnBrk="0" hangingPunct="1">
              <a:defRPr sz="1600" kern="1200">
                <a:solidFill>
                  <a:schemeClr val="tx1"/>
                </a:solidFill>
                <a:latin typeface="+mn-lt"/>
                <a:ea typeface="+mn-ea"/>
                <a:cs typeface="+mn-cs"/>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fld id="{103D9B63-0BF9-5C4E-A355-9EB001CFAB3D}" type="slidenum">
              <a:rPr lang="en-US" sz="1088" smtClean="0">
                <a:solidFill>
                  <a:srgbClr val="68217A"/>
                </a:solidFill>
                <a:ea typeface="Segoe UI" pitchFamily="34" charset="0"/>
                <a:cs typeface="Segoe UI" pitchFamily="34" charset="0"/>
              </a:rPr>
              <a:pPr/>
              <a:t>‹#›</a:t>
            </a:fld>
            <a:endParaRPr lang="en-US" sz="1088" dirty="0">
              <a:solidFill>
                <a:srgbClr val="68217A"/>
              </a:solidFill>
              <a:ea typeface="Segoe UI" pitchFamily="34" charset="0"/>
              <a:cs typeface="Segoe UI" pitchFamily="34" charset="0"/>
            </a:endParaRPr>
          </a:p>
        </p:txBody>
      </p:sp>
      <p:sp>
        <p:nvSpPr>
          <p:cNvPr id="9" name="Slide Number Placeholder 5"/>
          <p:cNvSpPr txBox="1">
            <a:spLocks/>
          </p:cNvSpPr>
          <p:nvPr userDrawn="1"/>
        </p:nvSpPr>
        <p:spPr>
          <a:xfrm>
            <a:off x="396418" y="6714744"/>
            <a:ext cx="4352766" cy="273564"/>
          </a:xfrm>
          <a:prstGeom prst="rect">
            <a:avLst/>
          </a:prstGeom>
        </p:spPr>
        <p:txBody>
          <a:bodyPr lIns="0" tIns="0" rIns="0" bIns="0"/>
          <a:lstStyle>
            <a:defPPr>
              <a:defRPr lang="en-US"/>
            </a:defPPr>
            <a:lvl1pPr marL="0" algn="l" defTabSz="408153" rtl="0" eaLnBrk="1" latinLnBrk="0" hangingPunct="1">
              <a:defRPr sz="800" kern="1200">
                <a:solidFill>
                  <a:schemeClr val="tx1"/>
                </a:solidFill>
                <a:latin typeface="Segoe UI" pitchFamily="34" charset="0"/>
                <a:ea typeface="Segoe UI" pitchFamily="34" charset="0"/>
                <a:cs typeface="Segoe UI" pitchFamily="34" charset="0"/>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r>
              <a:rPr lang="en-US" sz="1088" dirty="0">
                <a:solidFill>
                  <a:srgbClr val="68217A"/>
                </a:solidFill>
              </a:rPr>
              <a:t>|  Presentation title in </a:t>
            </a:r>
            <a:r>
              <a:rPr lang="en-US" sz="1088" dirty="0" err="1">
                <a:solidFill>
                  <a:srgbClr val="68217A"/>
                </a:solidFill>
              </a:rPr>
              <a:t>Segoe</a:t>
            </a:r>
            <a:r>
              <a:rPr lang="en-US" sz="1088" dirty="0">
                <a:solidFill>
                  <a:srgbClr val="68217A"/>
                </a:solidFill>
              </a:rPr>
              <a:t> 8pt</a:t>
            </a:r>
          </a:p>
          <a:p>
            <a:endParaRPr lang="en-US" sz="1088" dirty="0">
              <a:solidFill>
                <a:srgbClr val="341447"/>
              </a:solidFill>
            </a:endParaRPr>
          </a:p>
        </p:txBody>
      </p:sp>
      <p:sp>
        <p:nvSpPr>
          <p:cNvPr id="10" name="Content Placeholder 2"/>
          <p:cNvSpPr>
            <a:spLocks noGrp="1"/>
          </p:cNvSpPr>
          <p:nvPr>
            <p:ph idx="10"/>
          </p:nvPr>
        </p:nvSpPr>
        <p:spPr>
          <a:xfrm>
            <a:off x="6429955" y="1566775"/>
            <a:ext cx="5354351" cy="1805431"/>
          </a:xfrm>
          <a:prstGeom prst="rect">
            <a:avLst/>
          </a:prstGeom>
        </p:spPr>
        <p:txBody>
          <a:bodyPr lIns="0" tIns="45720" rIns="0" bIns="45720"/>
          <a:lstStyle>
            <a:lvl1pPr marL="223818" indent="-223818" defTabSz="1243431">
              <a:lnSpc>
                <a:spcPct val="110000"/>
              </a:lnSpc>
              <a:buClr>
                <a:schemeClr val="accent2"/>
              </a:buClr>
              <a:buFont typeface="Arial" pitchFamily="34" charset="0"/>
              <a:buChar char="•"/>
              <a:tabLst>
                <a:tab pos="223818" algn="l"/>
                <a:tab pos="447635" algn="l"/>
                <a:tab pos="671453" algn="l"/>
              </a:tabLst>
              <a:defRPr sz="1767" baseline="0">
                <a:solidFill>
                  <a:schemeClr val="tx2"/>
                </a:solidFill>
                <a:latin typeface="Segoe UI" pitchFamily="34" charset="0"/>
                <a:cs typeface="Segoe UI" pitchFamily="34" charset="0"/>
              </a:defRPr>
            </a:lvl1pPr>
            <a:lvl2pPr marL="447635"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2pPr>
            <a:lvl3pPr marL="671453"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3pPr>
            <a:lvl4pPr marL="895270" indent="-223818"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4pPr>
            <a:lvl5pPr marL="1119088" indent="-223818" algn="l" defTabSz="1243431">
              <a:lnSpc>
                <a:spcPct val="110000"/>
              </a:lnSpc>
              <a:buClr>
                <a:schemeClr val="accent2"/>
              </a:buClr>
              <a:buFont typeface="Arial" pitchFamily="34" charset="0"/>
              <a:buChar char="•"/>
              <a:tabLst>
                <a:tab pos="223818" algn="l"/>
                <a:tab pos="447635" algn="l"/>
                <a:tab pos="671453" algn="l"/>
              </a:tabLst>
              <a:defRPr sz="1767">
                <a:solidFill>
                  <a:schemeClr val="tx2"/>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ight Triangle 11"/>
          <p:cNvSpPr/>
          <p:nvPr userDrawn="1"/>
        </p:nvSpPr>
        <p:spPr>
          <a:xfrm flipH="1" flipV="1">
            <a:off x="10971133" y="6"/>
            <a:ext cx="1465349" cy="926128"/>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55019"/>
            <a:endParaRPr lang="en-US" sz="2175">
              <a:solidFill>
                <a:prstClr val="white"/>
              </a:solidFill>
            </a:endParaRPr>
          </a:p>
        </p:txBody>
      </p:sp>
    </p:spTree>
    <p:extLst>
      <p:ext uri="{BB962C8B-B14F-4D97-AF65-F5344CB8AC3E}">
        <p14:creationId xmlns:p14="http://schemas.microsoft.com/office/powerpoint/2010/main" val="427406042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9821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4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434710"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3" y="5600699"/>
            <a:ext cx="7315200" cy="1393827"/>
          </a:xfrm>
          <a:prstGeom prst="rect">
            <a:avLst/>
          </a:prstGeo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0" cy="1837298"/>
          </a:xfrm>
          <a:prstGeom prst="rect">
            <a:avLst/>
          </a:prstGeo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4" y="6434577"/>
            <a:ext cx="1254513" cy="352486"/>
          </a:xfrm>
          <a:prstGeom prst="rect">
            <a:avLst/>
          </a:prstGeom>
        </p:spPr>
      </p:pic>
    </p:spTree>
    <p:extLst>
      <p:ext uri="{BB962C8B-B14F-4D97-AF65-F5344CB8AC3E}">
        <p14:creationId xmlns:p14="http://schemas.microsoft.com/office/powerpoint/2010/main" val="33829554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8"/>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9" y="1212851"/>
            <a:ext cx="11887200" cy="2052338"/>
          </a:xfrm>
          <a:prstGeom prst="rect">
            <a:avLst/>
          </a:prstGeom>
        </p:spPr>
        <p:txBody>
          <a:bodyPr/>
          <a:lstStyle>
            <a:lvl1pPr marL="0" indent="0">
              <a:buNone/>
              <a:defRPr>
                <a:solidFill>
                  <a:schemeClr val="tx2"/>
                </a:solidFill>
              </a:defRPr>
            </a:lvl1pPr>
            <a:lvl2pPr marL="0" indent="0">
              <a:buFontTx/>
              <a:buNone/>
              <a:defRPr sz="2000"/>
            </a:lvl2pPr>
            <a:lvl3pPr marL="228489" indent="0">
              <a:buNone/>
              <a:defRPr/>
            </a:lvl3pPr>
            <a:lvl4pPr marL="456977" indent="0">
              <a:buNone/>
              <a:defRPr/>
            </a:lvl4pPr>
            <a:lvl5pPr marL="68546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5365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8"/>
            <a:ext cx="11889564" cy="9175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50987587"/>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36475" cy="6992345"/>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351979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0313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Title Slide Solid">
    <p:bg>
      <p:bgPr>
        <a:solidFill>
          <a:schemeClr val="accent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3324" y="479775"/>
            <a:ext cx="1304123" cy="285764"/>
          </a:xfrm>
          <a:prstGeom prst="rect">
            <a:avLst/>
          </a:prstGeom>
        </p:spPr>
      </p:pic>
      <p:sp>
        <p:nvSpPr>
          <p:cNvPr id="6" name="Title 1"/>
          <p:cNvSpPr>
            <a:spLocks noGrp="1"/>
          </p:cNvSpPr>
          <p:nvPr>
            <p:ph type="ctrTitle" hasCustomPrompt="1"/>
          </p:nvPr>
        </p:nvSpPr>
        <p:spPr>
          <a:xfrm>
            <a:off x="274639" y="2538651"/>
            <a:ext cx="7790070" cy="897427"/>
          </a:xfrm>
        </p:spPr>
        <p:txBody>
          <a:bodyPr/>
          <a:lstStyle>
            <a:lvl1pPr>
              <a:defRPr sz="6000" baseline="0">
                <a:solidFill>
                  <a:schemeClr val="bg1"/>
                </a:solidFill>
              </a:defRPr>
            </a:lvl1pPr>
          </a:lstStyle>
          <a:p>
            <a:r>
              <a:rPr lang="en-US" dirty="0" err="1"/>
              <a:t>Lorem</a:t>
            </a:r>
            <a:r>
              <a:rPr lang="en-US" dirty="0"/>
              <a:t> </a:t>
            </a:r>
            <a:r>
              <a:rPr lang="en-US" dirty="0" err="1"/>
              <a:t>ipsum</a:t>
            </a:r>
            <a:r>
              <a:rPr lang="en-US" dirty="0"/>
              <a:t> dolor</a:t>
            </a:r>
          </a:p>
        </p:txBody>
      </p:sp>
      <p:sp>
        <p:nvSpPr>
          <p:cNvPr id="8" name="Subtitle 2"/>
          <p:cNvSpPr>
            <a:spLocks noGrp="1"/>
          </p:cNvSpPr>
          <p:nvPr>
            <p:ph type="subTitle" idx="1" hasCustomPrompt="1"/>
          </p:nvPr>
        </p:nvSpPr>
        <p:spPr>
          <a:xfrm>
            <a:off x="274701" y="3965832"/>
            <a:ext cx="7834977" cy="619152"/>
          </a:xfrm>
        </p:spPr>
        <p:txBody>
          <a:bodyPr anchor="ctr"/>
          <a:lstStyle>
            <a:lvl1pPr marL="0" indent="0" algn="l">
              <a:lnSpc>
                <a:spcPts val="2600"/>
              </a:lnSpc>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
        <p:nvSpPr>
          <p:cNvPr id="9" name="Text Placeholder 4"/>
          <p:cNvSpPr>
            <a:spLocks noGrp="1"/>
          </p:cNvSpPr>
          <p:nvPr>
            <p:ph type="body" sz="quarter" idx="10" hasCustomPrompt="1"/>
          </p:nvPr>
        </p:nvSpPr>
        <p:spPr>
          <a:xfrm>
            <a:off x="274639" y="2089514"/>
            <a:ext cx="7805060" cy="569626"/>
          </a:xfrm>
        </p:spPr>
        <p:txBody>
          <a:bodyPr anchor="ctr"/>
          <a:lstStyle>
            <a:lvl1pPr marL="0" indent="0">
              <a:lnSpc>
                <a:spcPts val="3500"/>
              </a:lnSpc>
              <a:spcBef>
                <a:spcPts val="0"/>
              </a:spcBef>
              <a:buNone/>
              <a:defRPr sz="2650" b="0">
                <a:solidFill>
                  <a:schemeClr val="bg1"/>
                </a:solidFill>
                <a:latin typeface="+mn-lt"/>
              </a:defRPr>
            </a:lvl1pPr>
            <a:lvl2pPr marL="0" indent="0">
              <a:buNone/>
              <a:defRPr sz="3500" b="0">
                <a:solidFill>
                  <a:schemeClr val="bg1"/>
                </a:solidFill>
                <a:latin typeface="+mj-lt"/>
              </a:defRPr>
            </a:lvl2pPr>
            <a:lvl3pPr marL="0" indent="0">
              <a:buNone/>
              <a:defRPr sz="3500" b="0">
                <a:solidFill>
                  <a:schemeClr val="bg1"/>
                </a:solidFill>
                <a:latin typeface="+mj-lt"/>
              </a:defRPr>
            </a:lvl3pPr>
            <a:lvl4pPr marL="0" indent="0">
              <a:buNone/>
              <a:defRPr sz="3500" b="0">
                <a:solidFill>
                  <a:schemeClr val="bg1"/>
                </a:solidFill>
                <a:latin typeface="+mj-lt"/>
              </a:defRPr>
            </a:lvl4pPr>
            <a:lvl5pPr marL="0" indent="0">
              <a:buNone/>
              <a:defRPr sz="3500" b="0">
                <a:solidFill>
                  <a:schemeClr val="bg1"/>
                </a:solidFill>
                <a:latin typeface="+mj-lt"/>
              </a:defRPr>
            </a:lvl5pPr>
          </a:lstStyle>
          <a:p>
            <a:pPr lvl="0"/>
            <a:r>
              <a:rPr lang="en-US" dirty="0"/>
              <a:t>Cloud OS</a:t>
            </a:r>
          </a:p>
        </p:txBody>
      </p:sp>
    </p:spTree>
    <p:extLst>
      <p:ext uri="{BB962C8B-B14F-4D97-AF65-F5344CB8AC3E}">
        <p14:creationId xmlns:p14="http://schemas.microsoft.com/office/powerpoint/2010/main" val="26686373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Title Slide Solid">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274639" y="1755647"/>
            <a:ext cx="7790070" cy="897427"/>
          </a:xfrm>
        </p:spPr>
        <p:txBody>
          <a:bodyPr/>
          <a:lstStyle>
            <a:lvl1pPr>
              <a:defRPr sz="4400" baseline="0">
                <a:solidFill>
                  <a:schemeClr val="tx2"/>
                </a:solidFill>
              </a:defRPr>
            </a:lvl1pPr>
          </a:lstStyle>
          <a:p>
            <a:r>
              <a:rPr lang="en-US" dirty="0" err="1"/>
              <a:t>Lorem</a:t>
            </a:r>
            <a:r>
              <a:rPr lang="en-US" dirty="0"/>
              <a:t> </a:t>
            </a:r>
            <a:r>
              <a:rPr lang="en-US" dirty="0" err="1"/>
              <a:t>ipsum</a:t>
            </a:r>
            <a:r>
              <a:rPr lang="en-US" dirty="0"/>
              <a:t> dolor</a:t>
            </a:r>
          </a:p>
        </p:txBody>
      </p:sp>
      <p:sp>
        <p:nvSpPr>
          <p:cNvPr id="12" name="Subtitle 2"/>
          <p:cNvSpPr>
            <a:spLocks noGrp="1"/>
          </p:cNvSpPr>
          <p:nvPr>
            <p:ph type="subTitle" idx="1" hasCustomPrompt="1"/>
          </p:nvPr>
        </p:nvSpPr>
        <p:spPr>
          <a:xfrm>
            <a:off x="274701" y="3160046"/>
            <a:ext cx="7834977" cy="619152"/>
          </a:xfrm>
        </p:spPr>
        <p:txBody>
          <a:bodyPr anchor="ctr"/>
          <a:lstStyle>
            <a:lvl1pPr marL="0" indent="0" algn="l">
              <a:lnSpc>
                <a:spcPts val="2600"/>
              </a:lnSpc>
              <a:buNone/>
              <a:defRPr sz="1600">
                <a:solidFill>
                  <a:srgbClr val="505050"/>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
        <p:nvSpPr>
          <p:cNvPr id="3" name="Rectangle 2"/>
          <p:cNvSpPr/>
          <p:nvPr userDrawn="1"/>
        </p:nvSpPr>
        <p:spPr bwMode="auto">
          <a:xfrm>
            <a:off x="8044432" y="730820"/>
            <a:ext cx="474093" cy="47409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11224764" y="730820"/>
            <a:ext cx="474093" cy="47409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userDrawn="1"/>
        </p:nvSpPr>
        <p:spPr bwMode="auto">
          <a:xfrm>
            <a:off x="8044432" y="3957638"/>
            <a:ext cx="474093" cy="47409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1224764" y="3957638"/>
            <a:ext cx="474093" cy="47409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85751" y="6433693"/>
            <a:ext cx="1255374" cy="275082"/>
          </a:xfrm>
          <a:prstGeom prst="rect">
            <a:avLst/>
          </a:prstGeom>
        </p:spPr>
      </p:pic>
    </p:spTree>
    <p:extLst>
      <p:ext uri="{BB962C8B-B14F-4D97-AF65-F5344CB8AC3E}">
        <p14:creationId xmlns:p14="http://schemas.microsoft.com/office/powerpoint/2010/main" val="416815256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4_Title Slide Solid">
    <p:spTree>
      <p:nvGrpSpPr>
        <p:cNvPr id="1" name=""/>
        <p:cNvGrpSpPr/>
        <p:nvPr/>
      </p:nvGrpSpPr>
      <p:grpSpPr>
        <a:xfrm>
          <a:off x="0" y="0"/>
          <a:ext cx="0" cy="0"/>
          <a:chOff x="0" y="0"/>
          <a:chExt cx="0" cy="0"/>
        </a:xfrm>
      </p:grpSpPr>
      <p:sp>
        <p:nvSpPr>
          <p:cNvPr id="5" name="Rectangle 4"/>
          <p:cNvSpPr/>
          <p:nvPr userDrawn="1"/>
        </p:nvSpPr>
        <p:spPr bwMode="auto">
          <a:xfrm>
            <a:off x="285750" y="315913"/>
            <a:ext cx="5487987" cy="5487987"/>
          </a:xfrm>
          <a:prstGeom prst="rect">
            <a:avLst/>
          </a:prstGeom>
          <a:solidFill>
            <a:schemeClr val="accent3">
              <a:alpha val="9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524829" y="534926"/>
            <a:ext cx="1255374" cy="275082"/>
          </a:xfrm>
          <a:prstGeom prst="rect">
            <a:avLst/>
          </a:prstGeom>
        </p:spPr>
      </p:pic>
      <p:sp>
        <p:nvSpPr>
          <p:cNvPr id="4" name="TextBox 3"/>
          <p:cNvSpPr txBox="1"/>
          <p:nvPr userDrawn="1"/>
        </p:nvSpPr>
        <p:spPr>
          <a:xfrm>
            <a:off x="-1490007" y="-1659216"/>
            <a:ext cx="914400" cy="914400"/>
          </a:xfrm>
          <a:prstGeom prst="rect">
            <a:avLst/>
          </a:prstGeom>
          <a:noFill/>
        </p:spPr>
        <p:txBody>
          <a:bodyPr wrap="none" lIns="182880" tIns="146304" rIns="182880" bIns="146304" rtlCol="0">
            <a:noAutofit/>
          </a:bodyPr>
          <a:lstStyle/>
          <a:p>
            <a:pPr defTabSz="932742">
              <a:lnSpc>
                <a:spcPct val="90000"/>
              </a:lnSpc>
              <a:spcAft>
                <a:spcPts val="600"/>
              </a:spcAft>
            </a:pPr>
            <a:endParaRPr lang="en-US" sz="2400" dirty="0">
              <a:gradFill>
                <a:gsLst>
                  <a:gs pos="2917">
                    <a:srgbClr val="000000"/>
                  </a:gs>
                  <a:gs pos="30000">
                    <a:srgbClr val="000000"/>
                  </a:gs>
                </a:gsLst>
                <a:lin ang="5400000" scaled="0"/>
              </a:gradFill>
            </a:endParaRPr>
          </a:p>
        </p:txBody>
      </p:sp>
      <p:sp>
        <p:nvSpPr>
          <p:cNvPr id="17" name="Title 1"/>
          <p:cNvSpPr>
            <a:spLocks noGrp="1"/>
          </p:cNvSpPr>
          <p:nvPr>
            <p:ph type="ctrTitle" hasCustomPrompt="1"/>
          </p:nvPr>
        </p:nvSpPr>
        <p:spPr>
          <a:xfrm>
            <a:off x="383492" y="1441150"/>
            <a:ext cx="5143830" cy="2538441"/>
          </a:xfrm>
        </p:spPr>
        <p:txBody>
          <a:bodyPr/>
          <a:lstStyle>
            <a:lvl1pPr>
              <a:defRPr sz="5200" baseline="0">
                <a:solidFill>
                  <a:schemeClr val="bg1"/>
                </a:solidFill>
              </a:defRPr>
            </a:lvl1pPr>
          </a:lstStyle>
          <a:p>
            <a:r>
              <a:rPr lang="en-US" dirty="0" err="1"/>
              <a:t>Lorem</a:t>
            </a:r>
            <a:r>
              <a:rPr lang="en-US" dirty="0"/>
              <a:t> </a:t>
            </a:r>
            <a:r>
              <a:rPr lang="en-US" dirty="0" err="1"/>
              <a:t>ipsum</a:t>
            </a:r>
            <a:r>
              <a:rPr lang="en-US" dirty="0"/>
              <a:t> dolor</a:t>
            </a:r>
          </a:p>
        </p:txBody>
      </p:sp>
      <p:sp>
        <p:nvSpPr>
          <p:cNvPr id="19" name="Subtitle 2"/>
          <p:cNvSpPr>
            <a:spLocks noGrp="1"/>
          </p:cNvSpPr>
          <p:nvPr>
            <p:ph type="subTitle" idx="1" hasCustomPrompt="1"/>
          </p:nvPr>
        </p:nvSpPr>
        <p:spPr>
          <a:xfrm>
            <a:off x="383554" y="4313834"/>
            <a:ext cx="7834977" cy="619152"/>
          </a:xfrm>
        </p:spPr>
        <p:txBody>
          <a:bodyPr anchor="ctr"/>
          <a:lstStyle>
            <a:lvl1pPr marL="0" indent="0" algn="l">
              <a:lnSpc>
                <a:spcPts val="2600"/>
              </a:lnSpc>
              <a:buNone/>
              <a:defRPr sz="16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Tree>
    <p:extLst>
      <p:ext uri="{BB962C8B-B14F-4D97-AF65-F5344CB8AC3E}">
        <p14:creationId xmlns:p14="http://schemas.microsoft.com/office/powerpoint/2010/main" val="336022844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3_Title Slide Soli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4147"/>
            <a:ext cx="12436475" cy="7028672"/>
          </a:xfrm>
          <a:prstGeom prst="rect">
            <a:avLst/>
          </a:prstGeom>
        </p:spPr>
      </p:pic>
      <p:sp>
        <p:nvSpPr>
          <p:cNvPr id="5" name="Rectangle 4"/>
          <p:cNvSpPr/>
          <p:nvPr userDrawn="1"/>
        </p:nvSpPr>
        <p:spPr bwMode="auto">
          <a:xfrm>
            <a:off x="285750" y="315913"/>
            <a:ext cx="6413500" cy="6413500"/>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24829" y="534926"/>
            <a:ext cx="1255374" cy="275082"/>
          </a:xfrm>
          <a:prstGeom prst="rect">
            <a:avLst/>
          </a:prstGeom>
        </p:spPr>
      </p:pic>
      <p:sp>
        <p:nvSpPr>
          <p:cNvPr id="4" name="TextBox 3"/>
          <p:cNvSpPr txBox="1"/>
          <p:nvPr userDrawn="1"/>
        </p:nvSpPr>
        <p:spPr>
          <a:xfrm>
            <a:off x="-1490007" y="-1659216"/>
            <a:ext cx="914400" cy="914400"/>
          </a:xfrm>
          <a:prstGeom prst="rect">
            <a:avLst/>
          </a:prstGeom>
          <a:noFill/>
        </p:spPr>
        <p:txBody>
          <a:bodyPr wrap="none" lIns="182880" tIns="146304" rIns="182880" bIns="146304" rtlCol="0">
            <a:noAutofit/>
          </a:bodyPr>
          <a:lstStyle/>
          <a:p>
            <a:pPr defTabSz="932742">
              <a:lnSpc>
                <a:spcPct val="90000"/>
              </a:lnSpc>
              <a:spcAft>
                <a:spcPts val="600"/>
              </a:spcAft>
            </a:pPr>
            <a:endParaRPr lang="en-US" sz="2400" dirty="0">
              <a:gradFill>
                <a:gsLst>
                  <a:gs pos="2917">
                    <a:srgbClr val="000000"/>
                  </a:gs>
                  <a:gs pos="30000">
                    <a:srgbClr val="000000"/>
                  </a:gs>
                </a:gsLst>
                <a:lin ang="5400000" scaled="0"/>
              </a:gradFill>
            </a:endParaRPr>
          </a:p>
        </p:txBody>
      </p:sp>
      <p:sp>
        <p:nvSpPr>
          <p:cNvPr id="17" name="Title 1"/>
          <p:cNvSpPr>
            <a:spLocks noGrp="1"/>
          </p:cNvSpPr>
          <p:nvPr>
            <p:ph type="ctrTitle" hasCustomPrompt="1"/>
          </p:nvPr>
        </p:nvSpPr>
        <p:spPr>
          <a:xfrm>
            <a:off x="383492" y="1441150"/>
            <a:ext cx="5143830" cy="2538441"/>
          </a:xfrm>
        </p:spPr>
        <p:txBody>
          <a:bodyPr/>
          <a:lstStyle>
            <a:lvl1pPr>
              <a:defRPr sz="5200" baseline="0">
                <a:solidFill>
                  <a:schemeClr val="bg1"/>
                </a:solidFill>
              </a:defRPr>
            </a:lvl1pPr>
          </a:lstStyle>
          <a:p>
            <a:r>
              <a:rPr lang="en-US" dirty="0" err="1"/>
              <a:t>Lorem</a:t>
            </a:r>
            <a:r>
              <a:rPr lang="en-US" dirty="0"/>
              <a:t> </a:t>
            </a:r>
            <a:r>
              <a:rPr lang="en-US" dirty="0" err="1"/>
              <a:t>ipsum</a:t>
            </a:r>
            <a:r>
              <a:rPr lang="en-US" dirty="0"/>
              <a:t> dolor</a:t>
            </a:r>
          </a:p>
        </p:txBody>
      </p:sp>
      <p:sp>
        <p:nvSpPr>
          <p:cNvPr id="19" name="Subtitle 2"/>
          <p:cNvSpPr>
            <a:spLocks noGrp="1"/>
          </p:cNvSpPr>
          <p:nvPr>
            <p:ph type="subTitle" idx="1" hasCustomPrompt="1"/>
          </p:nvPr>
        </p:nvSpPr>
        <p:spPr>
          <a:xfrm>
            <a:off x="383554" y="4313834"/>
            <a:ext cx="7834977" cy="619152"/>
          </a:xfrm>
        </p:spPr>
        <p:txBody>
          <a:bodyPr anchor="ctr"/>
          <a:lstStyle>
            <a:lvl1pPr marL="0" indent="0" algn="l">
              <a:lnSpc>
                <a:spcPts val="2600"/>
              </a:lnSpc>
              <a:buNone/>
              <a:defRPr sz="16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Tree>
    <p:extLst>
      <p:ext uri="{BB962C8B-B14F-4D97-AF65-F5344CB8AC3E}">
        <p14:creationId xmlns:p14="http://schemas.microsoft.com/office/powerpoint/2010/main" val="94940729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ue Tile Tit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34147"/>
            <a:ext cx="12436475" cy="7028672"/>
          </a:xfrm>
          <a:prstGeom prst="rect">
            <a:avLst/>
          </a:prstGeom>
        </p:spPr>
      </p:pic>
      <p:sp>
        <p:nvSpPr>
          <p:cNvPr id="9" name="Text Placeholder 8"/>
          <p:cNvSpPr>
            <a:spLocks noGrp="1"/>
          </p:cNvSpPr>
          <p:nvPr>
            <p:ph type="body" sz="quarter" idx="10"/>
          </p:nvPr>
        </p:nvSpPr>
        <p:spPr>
          <a:xfrm>
            <a:off x="285750" y="304799"/>
            <a:ext cx="6397768" cy="6403975"/>
          </a:xfrm>
          <a:solidFill>
            <a:srgbClr val="68217A">
              <a:alpha val="90000"/>
            </a:srgbClr>
          </a:solidFill>
        </p:spPr>
        <p:txBody>
          <a:bodyPr/>
          <a:lstStyle>
            <a:lvl1pPr marL="0" indent="0">
              <a:lnSpc>
                <a:spcPts val="4800"/>
              </a:lnSpc>
              <a:spcBef>
                <a:spcPts val="0"/>
              </a:spcBef>
              <a:buFontTx/>
              <a:buNone/>
              <a:defRPr sz="4300">
                <a:solidFill>
                  <a:schemeClr val="bg1"/>
                </a:solidFill>
              </a:defRPr>
            </a:lvl1pPr>
            <a:lvl2pPr marL="0" indent="0">
              <a:lnSpc>
                <a:spcPts val="2600"/>
              </a:lnSpc>
              <a:spcBef>
                <a:spcPts val="3600"/>
              </a:spcBef>
              <a:spcAft>
                <a:spcPts val="2400"/>
              </a:spcAft>
              <a:buFontTx/>
              <a:buNone/>
              <a:defRPr sz="2000">
                <a:solidFill>
                  <a:schemeClr val="bg1"/>
                </a:solidFill>
              </a:defRPr>
            </a:lvl2pPr>
            <a:lvl3pPr marL="230188" indent="-228600">
              <a:lnSpc>
                <a:spcPts val="2700"/>
              </a:lnSpc>
              <a:spcBef>
                <a:spcPts val="0"/>
              </a:spcBef>
              <a:defRPr sz="2000">
                <a:solidFill>
                  <a:schemeClr val="bg1"/>
                </a:solidFill>
              </a:defRPr>
            </a:lvl3pPr>
            <a:lvl4pPr marL="230188" indent="-228600">
              <a:lnSpc>
                <a:spcPts val="2700"/>
              </a:lnSpc>
              <a:spcBef>
                <a:spcPts val="0"/>
              </a:spcBef>
              <a:defRPr sz="2000">
                <a:solidFill>
                  <a:schemeClr val="bg1"/>
                </a:solidFill>
              </a:defRPr>
            </a:lvl4pPr>
            <a:lvl5pPr marL="230188" indent="-228600">
              <a:lnSpc>
                <a:spcPts val="2700"/>
              </a:lnSpc>
              <a:spcBef>
                <a:spcPts val="0"/>
              </a:spcBef>
              <a:defRPr sz="2000">
                <a:solidFill>
                  <a:schemeClr val="bg1"/>
                </a:solidFill>
              </a:defRPr>
            </a:lvl5pPr>
          </a:lstStyle>
          <a:p>
            <a:pPr lvl="0"/>
            <a:r>
              <a:rPr lang="en-US" dirty="0"/>
              <a:t>Click to edit Master text styles</a:t>
            </a:r>
          </a:p>
          <a:p>
            <a:pPr lvl="1"/>
            <a:r>
              <a:rPr lang="en-US" dirty="0"/>
              <a:t>Second level</a:t>
            </a:r>
          </a:p>
        </p:txBody>
      </p:sp>
      <p:sp>
        <p:nvSpPr>
          <p:cNvPr id="3" name="TextBox 2"/>
          <p:cNvSpPr txBox="1"/>
          <p:nvPr userDrawn="1"/>
        </p:nvSpPr>
        <p:spPr>
          <a:xfrm>
            <a:off x="-1886788" y="-362881"/>
            <a:ext cx="914400" cy="914400"/>
          </a:xfrm>
          <a:prstGeom prst="rect">
            <a:avLst/>
          </a:prstGeom>
          <a:noFill/>
        </p:spPr>
        <p:txBody>
          <a:bodyPr wrap="none" lIns="182880" tIns="146304" rIns="182880" bIns="146304" rtlCol="0">
            <a:noAutofit/>
          </a:bodyPr>
          <a:lstStyle/>
          <a:p>
            <a:pPr defTabSz="932742">
              <a:lnSpc>
                <a:spcPct val="90000"/>
              </a:lnSpc>
              <a:spcAft>
                <a:spcPts val="600"/>
              </a:spcAft>
            </a:pPr>
            <a:endParaRPr lang="en-US" sz="2400"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290491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Blue Tile Title">
    <p:spTree>
      <p:nvGrpSpPr>
        <p:cNvPr id="1" name=""/>
        <p:cNvGrpSpPr/>
        <p:nvPr/>
      </p:nvGrpSpPr>
      <p:grpSpPr>
        <a:xfrm>
          <a:off x="0" y="0"/>
          <a:ext cx="0" cy="0"/>
          <a:chOff x="0" y="0"/>
          <a:chExt cx="0" cy="0"/>
        </a:xfrm>
      </p:grpSpPr>
      <p:pic>
        <p:nvPicPr>
          <p:cNvPr id="10" name="Picture 9" descr="stock-photo-13486231-busy-junction-at-night-from-above.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436475" cy="6994525"/>
          </a:xfrm>
          <a:prstGeom prst="rect">
            <a:avLst/>
          </a:prstGeom>
        </p:spPr>
      </p:pic>
      <p:sp>
        <p:nvSpPr>
          <p:cNvPr id="9" name="Text Placeholder 8"/>
          <p:cNvSpPr>
            <a:spLocks noGrp="1"/>
          </p:cNvSpPr>
          <p:nvPr>
            <p:ph type="body" sz="quarter" idx="10"/>
          </p:nvPr>
        </p:nvSpPr>
        <p:spPr>
          <a:xfrm>
            <a:off x="285750" y="304799"/>
            <a:ext cx="6397768" cy="6403975"/>
          </a:xfrm>
          <a:solidFill>
            <a:srgbClr val="68217A">
              <a:alpha val="90000"/>
            </a:srgbClr>
          </a:solidFill>
        </p:spPr>
        <p:txBody>
          <a:bodyPr/>
          <a:lstStyle>
            <a:lvl1pPr marL="0" indent="0">
              <a:lnSpc>
                <a:spcPts val="4800"/>
              </a:lnSpc>
              <a:spcBef>
                <a:spcPts val="0"/>
              </a:spcBef>
              <a:buFontTx/>
              <a:buNone/>
              <a:defRPr sz="4300">
                <a:solidFill>
                  <a:schemeClr val="bg1"/>
                </a:solidFill>
              </a:defRPr>
            </a:lvl1pPr>
            <a:lvl2pPr marL="0" indent="0">
              <a:lnSpc>
                <a:spcPts val="2600"/>
              </a:lnSpc>
              <a:spcBef>
                <a:spcPts val="3600"/>
              </a:spcBef>
              <a:spcAft>
                <a:spcPts val="2400"/>
              </a:spcAft>
              <a:buFontTx/>
              <a:buNone/>
              <a:defRPr sz="2000">
                <a:solidFill>
                  <a:schemeClr val="bg1"/>
                </a:solidFill>
              </a:defRPr>
            </a:lvl2pPr>
            <a:lvl3pPr marL="230188" indent="-228600">
              <a:lnSpc>
                <a:spcPts val="2700"/>
              </a:lnSpc>
              <a:spcBef>
                <a:spcPts val="0"/>
              </a:spcBef>
              <a:defRPr sz="2000">
                <a:solidFill>
                  <a:schemeClr val="bg1"/>
                </a:solidFill>
              </a:defRPr>
            </a:lvl3pPr>
            <a:lvl4pPr marL="230188" indent="-228600">
              <a:lnSpc>
                <a:spcPts val="2700"/>
              </a:lnSpc>
              <a:spcBef>
                <a:spcPts val="0"/>
              </a:spcBef>
              <a:defRPr sz="2000">
                <a:solidFill>
                  <a:schemeClr val="bg1"/>
                </a:solidFill>
              </a:defRPr>
            </a:lvl4pPr>
            <a:lvl5pPr marL="230188" indent="-228600">
              <a:lnSpc>
                <a:spcPts val="2700"/>
              </a:lnSpc>
              <a:spcBef>
                <a:spcPts val="0"/>
              </a:spcBef>
              <a:defRPr sz="2000">
                <a:solidFill>
                  <a:schemeClr val="bg1"/>
                </a:solidFill>
              </a:defRPr>
            </a:lvl5pPr>
          </a:lstStyle>
          <a:p>
            <a:pPr lvl="0"/>
            <a:r>
              <a:rPr lang="en-US" dirty="0"/>
              <a:t>Click to edit Master text styles</a:t>
            </a:r>
          </a:p>
          <a:p>
            <a:pPr lvl="1"/>
            <a:r>
              <a:rPr lang="en-US" dirty="0"/>
              <a:t>Second level</a:t>
            </a:r>
          </a:p>
        </p:txBody>
      </p:sp>
      <p:sp>
        <p:nvSpPr>
          <p:cNvPr id="3" name="TextBox 2"/>
          <p:cNvSpPr txBox="1"/>
          <p:nvPr userDrawn="1"/>
        </p:nvSpPr>
        <p:spPr>
          <a:xfrm>
            <a:off x="-1886788" y="-362881"/>
            <a:ext cx="914400" cy="914400"/>
          </a:xfrm>
          <a:prstGeom prst="rect">
            <a:avLst/>
          </a:prstGeom>
          <a:noFill/>
        </p:spPr>
        <p:txBody>
          <a:bodyPr wrap="none" lIns="182880" tIns="146304" rIns="182880" bIns="146304" rtlCol="0">
            <a:noAutofit/>
          </a:bodyPr>
          <a:lstStyle/>
          <a:p>
            <a:pPr defTabSz="932742">
              <a:lnSpc>
                <a:spcPct val="90000"/>
              </a:lnSpc>
              <a:spcAft>
                <a:spcPts val="600"/>
              </a:spcAft>
            </a:pPr>
            <a:endParaRPr lang="en-US" sz="2400"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64171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Slide Part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8166" y="2235"/>
            <a:ext cx="12434118" cy="699535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80241" y="479775"/>
            <a:ext cx="1300462" cy="277369"/>
          </a:xfrm>
          <a:prstGeom prst="rect">
            <a:avLst/>
          </a:prstGeom>
        </p:spPr>
      </p:pic>
      <p:sp>
        <p:nvSpPr>
          <p:cNvPr id="2" name="Title 1"/>
          <p:cNvSpPr>
            <a:spLocks noGrp="1"/>
          </p:cNvSpPr>
          <p:nvPr>
            <p:ph type="ctrTitle" hasCustomPrompt="1"/>
          </p:nvPr>
        </p:nvSpPr>
        <p:spPr>
          <a:xfrm>
            <a:off x="274639" y="2538651"/>
            <a:ext cx="7790070" cy="897427"/>
          </a:xfrm>
        </p:spPr>
        <p:txBody>
          <a:bodyPr/>
          <a:lstStyle>
            <a:lvl1pPr>
              <a:defRPr sz="6000" baseline="0">
                <a:solidFill>
                  <a:schemeClr val="tx2"/>
                </a:solidFill>
              </a:defRPr>
            </a:lvl1pPr>
          </a:lstStyle>
          <a:p>
            <a:r>
              <a:rPr lang="en-US" dirty="0" err="1"/>
              <a:t>Lorem</a:t>
            </a:r>
            <a:r>
              <a:rPr lang="en-US" dirty="0"/>
              <a:t> </a:t>
            </a:r>
            <a:r>
              <a:rPr lang="en-US" dirty="0" err="1"/>
              <a:t>ipsum</a:t>
            </a:r>
            <a:r>
              <a:rPr lang="en-US" dirty="0"/>
              <a:t> dolor</a:t>
            </a:r>
          </a:p>
        </p:txBody>
      </p:sp>
      <p:sp>
        <p:nvSpPr>
          <p:cNvPr id="3" name="Subtitle 2"/>
          <p:cNvSpPr>
            <a:spLocks noGrp="1"/>
          </p:cNvSpPr>
          <p:nvPr>
            <p:ph type="subTitle" idx="1" hasCustomPrompt="1"/>
          </p:nvPr>
        </p:nvSpPr>
        <p:spPr>
          <a:xfrm>
            <a:off x="274701" y="3965832"/>
            <a:ext cx="7834977" cy="619152"/>
          </a:xfrm>
        </p:spPr>
        <p:txBody>
          <a:bodyPr anchor="ctr"/>
          <a:lstStyle>
            <a:lvl1pPr marL="0" indent="0" algn="l">
              <a:lnSpc>
                <a:spcPts val="2600"/>
              </a:lnSpc>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
        <p:nvSpPr>
          <p:cNvPr id="11" name="Text Placeholder 4"/>
          <p:cNvSpPr>
            <a:spLocks noGrp="1"/>
          </p:cNvSpPr>
          <p:nvPr>
            <p:ph type="body" sz="quarter" idx="10" hasCustomPrompt="1"/>
          </p:nvPr>
        </p:nvSpPr>
        <p:spPr>
          <a:xfrm>
            <a:off x="274639" y="2089514"/>
            <a:ext cx="7805060" cy="569626"/>
          </a:xfrm>
        </p:spPr>
        <p:txBody>
          <a:bodyPr anchor="ctr"/>
          <a:lstStyle>
            <a:lvl1pPr marL="0" indent="0">
              <a:lnSpc>
                <a:spcPts val="3500"/>
              </a:lnSpc>
              <a:spcBef>
                <a:spcPts val="0"/>
              </a:spcBef>
              <a:buNone/>
              <a:defRPr sz="2650" b="0">
                <a:solidFill>
                  <a:schemeClr val="tx2"/>
                </a:solidFill>
                <a:latin typeface="+mn-lt"/>
              </a:defRPr>
            </a:lvl1pPr>
            <a:lvl2pPr marL="0" indent="0">
              <a:buNone/>
              <a:defRPr sz="3500" b="0">
                <a:solidFill>
                  <a:schemeClr val="bg1"/>
                </a:solidFill>
                <a:latin typeface="+mj-lt"/>
              </a:defRPr>
            </a:lvl2pPr>
            <a:lvl3pPr marL="0" indent="0">
              <a:buNone/>
              <a:defRPr sz="3500" b="0">
                <a:solidFill>
                  <a:schemeClr val="bg1"/>
                </a:solidFill>
                <a:latin typeface="+mj-lt"/>
              </a:defRPr>
            </a:lvl3pPr>
            <a:lvl4pPr marL="0" indent="0">
              <a:buNone/>
              <a:defRPr sz="3500" b="0">
                <a:solidFill>
                  <a:schemeClr val="bg1"/>
                </a:solidFill>
                <a:latin typeface="+mj-lt"/>
              </a:defRPr>
            </a:lvl4pPr>
            <a:lvl5pPr marL="0" indent="0">
              <a:buNone/>
              <a:defRPr sz="3500" b="0">
                <a:solidFill>
                  <a:schemeClr val="bg1"/>
                </a:solidFill>
                <a:latin typeface="+mj-lt"/>
              </a:defRPr>
            </a:lvl5pPr>
          </a:lstStyle>
          <a:p>
            <a:pPr lvl="0"/>
            <a:r>
              <a:rPr lang="en-US" dirty="0"/>
              <a:t>Cloud OS</a:t>
            </a:r>
          </a:p>
        </p:txBody>
      </p:sp>
    </p:spTree>
    <p:extLst>
      <p:ext uri="{BB962C8B-B14F-4D97-AF65-F5344CB8AC3E}">
        <p14:creationId xmlns:p14="http://schemas.microsoft.com/office/powerpoint/2010/main" val="303628891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lide Part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80241" y="479775"/>
            <a:ext cx="1300462" cy="277369"/>
          </a:xfrm>
          <a:prstGeom prst="rect">
            <a:avLst/>
          </a:prstGeom>
        </p:spPr>
      </p:pic>
      <p:sp>
        <p:nvSpPr>
          <p:cNvPr id="8" name="Title 1"/>
          <p:cNvSpPr>
            <a:spLocks noGrp="1"/>
          </p:cNvSpPr>
          <p:nvPr>
            <p:ph type="ctrTitle" hasCustomPrompt="1"/>
          </p:nvPr>
        </p:nvSpPr>
        <p:spPr>
          <a:xfrm>
            <a:off x="274639" y="2538651"/>
            <a:ext cx="7790070" cy="897427"/>
          </a:xfrm>
        </p:spPr>
        <p:txBody>
          <a:bodyPr/>
          <a:lstStyle>
            <a:lvl1pPr>
              <a:defRPr sz="6000" baseline="0">
                <a:solidFill>
                  <a:schemeClr val="tx2"/>
                </a:solidFill>
              </a:defRPr>
            </a:lvl1pPr>
          </a:lstStyle>
          <a:p>
            <a:r>
              <a:rPr lang="en-US" dirty="0" err="1"/>
              <a:t>Lorem</a:t>
            </a:r>
            <a:r>
              <a:rPr lang="en-US" dirty="0"/>
              <a:t> </a:t>
            </a:r>
            <a:r>
              <a:rPr lang="en-US" dirty="0" err="1"/>
              <a:t>ipsum</a:t>
            </a:r>
            <a:r>
              <a:rPr lang="en-US" dirty="0"/>
              <a:t> dolor</a:t>
            </a:r>
          </a:p>
        </p:txBody>
      </p:sp>
      <p:sp>
        <p:nvSpPr>
          <p:cNvPr id="9" name="Subtitle 2"/>
          <p:cNvSpPr>
            <a:spLocks noGrp="1"/>
          </p:cNvSpPr>
          <p:nvPr>
            <p:ph type="subTitle" idx="1" hasCustomPrompt="1"/>
          </p:nvPr>
        </p:nvSpPr>
        <p:spPr>
          <a:xfrm>
            <a:off x="274701" y="3965832"/>
            <a:ext cx="7834977" cy="619152"/>
          </a:xfrm>
        </p:spPr>
        <p:txBody>
          <a:bodyPr anchor="ctr"/>
          <a:lstStyle>
            <a:lvl1pPr marL="0" indent="0" algn="l">
              <a:lnSpc>
                <a:spcPts val="2600"/>
              </a:lnSpc>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br>
              <a:rPr lang="en-US" dirty="0"/>
            </a:br>
            <a:r>
              <a:rPr lang="en-US" dirty="0"/>
              <a:t>Date</a:t>
            </a:r>
          </a:p>
        </p:txBody>
      </p:sp>
      <p:sp>
        <p:nvSpPr>
          <p:cNvPr id="14" name="Text Placeholder 4"/>
          <p:cNvSpPr>
            <a:spLocks noGrp="1"/>
          </p:cNvSpPr>
          <p:nvPr>
            <p:ph type="body" sz="quarter" idx="10" hasCustomPrompt="1"/>
          </p:nvPr>
        </p:nvSpPr>
        <p:spPr>
          <a:xfrm>
            <a:off x="274639" y="2089514"/>
            <a:ext cx="7805060" cy="569626"/>
          </a:xfrm>
        </p:spPr>
        <p:txBody>
          <a:bodyPr anchor="ctr"/>
          <a:lstStyle>
            <a:lvl1pPr marL="0" indent="0">
              <a:lnSpc>
                <a:spcPts val="3500"/>
              </a:lnSpc>
              <a:spcBef>
                <a:spcPts val="0"/>
              </a:spcBef>
              <a:buNone/>
              <a:defRPr sz="2650" b="0">
                <a:solidFill>
                  <a:schemeClr val="tx2"/>
                </a:solidFill>
                <a:latin typeface="+mn-lt"/>
              </a:defRPr>
            </a:lvl1pPr>
            <a:lvl2pPr marL="0" indent="0">
              <a:buNone/>
              <a:defRPr sz="3500" b="0">
                <a:solidFill>
                  <a:schemeClr val="bg1"/>
                </a:solidFill>
                <a:latin typeface="+mj-lt"/>
              </a:defRPr>
            </a:lvl2pPr>
            <a:lvl3pPr marL="0" indent="0">
              <a:buNone/>
              <a:defRPr sz="3500" b="0">
                <a:solidFill>
                  <a:schemeClr val="bg1"/>
                </a:solidFill>
                <a:latin typeface="+mj-lt"/>
              </a:defRPr>
            </a:lvl3pPr>
            <a:lvl4pPr marL="0" indent="0">
              <a:buNone/>
              <a:defRPr sz="3500" b="0">
                <a:solidFill>
                  <a:schemeClr val="bg1"/>
                </a:solidFill>
                <a:latin typeface="+mj-lt"/>
              </a:defRPr>
            </a:lvl4pPr>
            <a:lvl5pPr marL="0" indent="0">
              <a:buNone/>
              <a:defRPr sz="3500" b="0">
                <a:solidFill>
                  <a:schemeClr val="bg1"/>
                </a:solidFill>
                <a:latin typeface="+mj-lt"/>
              </a:defRPr>
            </a:lvl5pPr>
          </a:lstStyle>
          <a:p>
            <a:pPr lvl="0"/>
            <a:r>
              <a:rPr lang="en-US" dirty="0"/>
              <a:t>Cloud OS</a:t>
            </a:r>
          </a:p>
        </p:txBody>
      </p:sp>
    </p:spTree>
    <p:extLst>
      <p:ext uri="{BB962C8B-B14F-4D97-AF65-F5344CB8AC3E}">
        <p14:creationId xmlns:p14="http://schemas.microsoft.com/office/powerpoint/2010/main" val="8129090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Blue Tile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297305"/>
            <a:ext cx="4572000" cy="4564063"/>
          </a:xfrm>
          <a:prstGeom prst="rect">
            <a:avLst/>
          </a:prstGeom>
          <a:solidFill>
            <a:schemeClr val="accent1"/>
          </a:solidFill>
        </p:spPr>
        <p:txBody>
          <a:bodyPr lIns="146304" tIns="91440" rIns="146304" bIns="91440"/>
          <a:lstStyle>
            <a:lvl1pPr algn="l">
              <a:defRPr sz="4600">
                <a:solidFill>
                  <a:schemeClr val="bg1"/>
                </a:solidFill>
              </a:defRPr>
            </a:lvl1pPr>
          </a:lstStyle>
          <a:p>
            <a:r>
              <a:rPr lang="en-US"/>
              <a:t>Lorem ipsum</a:t>
            </a:r>
            <a:br>
              <a:rPr lang="en-US"/>
            </a:br>
            <a:r>
              <a:rPr lang="en-US"/>
              <a:t>dolor amet</a:t>
            </a:r>
          </a:p>
        </p:txBody>
      </p:sp>
      <p:sp>
        <p:nvSpPr>
          <p:cNvPr id="9" name="Text Placeholder 8"/>
          <p:cNvSpPr>
            <a:spLocks noGrp="1"/>
          </p:cNvSpPr>
          <p:nvPr>
            <p:ph type="body" sz="quarter" idx="10"/>
          </p:nvPr>
        </p:nvSpPr>
        <p:spPr>
          <a:xfrm>
            <a:off x="274638" y="304800"/>
            <a:ext cx="4572000" cy="4564063"/>
          </a:xfrm>
          <a:solidFill>
            <a:schemeClr val="accent1"/>
          </a:solidFill>
        </p:spPr>
        <p:txBody>
          <a:bodyPr/>
          <a:lstStyle>
            <a:lvl1pPr marL="0" indent="0">
              <a:lnSpc>
                <a:spcPts val="4800"/>
              </a:lnSpc>
              <a:spcBef>
                <a:spcPts val="0"/>
              </a:spcBef>
              <a:buFontTx/>
              <a:buNone/>
              <a:defRPr sz="4300">
                <a:solidFill>
                  <a:schemeClr val="bg1"/>
                </a:solidFill>
              </a:defRPr>
            </a:lvl1pPr>
            <a:lvl2pPr marL="0" indent="0">
              <a:lnSpc>
                <a:spcPts val="2600"/>
              </a:lnSpc>
              <a:spcBef>
                <a:spcPts val="3600"/>
              </a:spcBef>
              <a:spcAft>
                <a:spcPts val="2400"/>
              </a:spcAft>
              <a:buFontTx/>
              <a:buNone/>
              <a:defRPr sz="2000">
                <a:solidFill>
                  <a:schemeClr val="bg1"/>
                </a:solidFill>
              </a:defRPr>
            </a:lvl2pPr>
            <a:lvl3pPr marL="230188" indent="-228600">
              <a:lnSpc>
                <a:spcPts val="2700"/>
              </a:lnSpc>
              <a:spcBef>
                <a:spcPts val="0"/>
              </a:spcBef>
              <a:defRPr sz="2000">
                <a:solidFill>
                  <a:schemeClr val="bg1"/>
                </a:solidFill>
              </a:defRPr>
            </a:lvl3pPr>
            <a:lvl4pPr marL="230188" indent="-228600">
              <a:lnSpc>
                <a:spcPts val="2700"/>
              </a:lnSpc>
              <a:spcBef>
                <a:spcPts val="0"/>
              </a:spcBef>
              <a:defRPr sz="2000">
                <a:solidFill>
                  <a:schemeClr val="bg1"/>
                </a:solidFill>
              </a:defRPr>
            </a:lvl4pPr>
            <a:lvl5pPr marL="230188" indent="-228600">
              <a:lnSpc>
                <a:spcPts val="2700"/>
              </a:lnSpc>
              <a:spcBef>
                <a:spcPts val="0"/>
              </a:spcBef>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135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70pt Title">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296863"/>
            <a:ext cx="10972800" cy="1130493"/>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5200" b="0" i="0" kern="1200" spc="0" baseline="0" dirty="0" smtClean="0">
                <a:solidFill>
                  <a:schemeClr val="tx2"/>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
        <p:nvSpPr>
          <p:cNvPr id="2" name="Footer Placeholder 1"/>
          <p:cNvSpPr>
            <a:spLocks noGrp="1"/>
          </p:cNvSpPr>
          <p:nvPr>
            <p:ph type="ftr" sz="quarter" idx="11"/>
          </p:nvPr>
        </p:nvSpPr>
        <p:spPr/>
        <p:txBody>
          <a:bodyPr/>
          <a:lstStyle>
            <a:lvl1pPr>
              <a:defRPr>
                <a:solidFill>
                  <a:schemeClr val="tx2"/>
                </a:solidFill>
              </a:defRPr>
            </a:lvl1pPr>
          </a:lstStyle>
          <a:p>
            <a:r>
              <a:rPr dirty="0">
                <a:solidFill>
                  <a:srgbClr val="505050"/>
                </a:solidFill>
              </a:rPr>
              <a:t>Microsoft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7258FFF-F925-446B-8502-81C933981705}" type="slidenum">
              <a:rPr smtClean="0">
                <a:solidFill>
                  <a:srgbClr val="505050"/>
                </a:solidFill>
              </a:rPr>
              <a:pPr/>
              <a:t>‹#›</a:t>
            </a:fld>
            <a:endParaRPr dirty="0">
              <a:solidFill>
                <a:srgbClr val="505050"/>
              </a:solidFill>
            </a:endParaRPr>
          </a:p>
        </p:txBody>
      </p:sp>
    </p:spTree>
    <p:extLst>
      <p:ext uri="{BB962C8B-B14F-4D97-AF65-F5344CB8AC3E}">
        <p14:creationId xmlns:p14="http://schemas.microsoft.com/office/powerpoint/2010/main" val="1625251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63pt Title Only">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2"/>
                </a:solidFill>
              </a:defRPr>
            </a:lvl1p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27258FFF-F925-446B-8502-81C933981705}" type="slidenum">
              <a:rPr smtClean="0">
                <a:solidFill>
                  <a:srgbClr val="505050"/>
                </a:solidFill>
              </a:rPr>
              <a:pPr/>
              <a:t>‹#›</a:t>
            </a:fld>
            <a:endParaRPr dirty="0">
              <a:solidFill>
                <a:srgbClr val="505050"/>
              </a:solidFill>
            </a:endParaRPr>
          </a:p>
        </p:txBody>
      </p:sp>
      <p:sp>
        <p:nvSpPr>
          <p:cNvPr id="5" name="Text Placeholder 4"/>
          <p:cNvSpPr>
            <a:spLocks noGrp="1"/>
          </p:cNvSpPr>
          <p:nvPr>
            <p:ph type="body" sz="quarter" idx="12"/>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5200" b="0" i="0" kern="1200" spc="0" baseline="0" dirty="0" smtClean="0">
                <a:solidFill>
                  <a:schemeClr val="tx2"/>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15615657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63pt Title + Subtitle">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2"/>
                </a:solidFill>
              </a:defRPr>
            </a:lvl1p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27258FFF-F925-446B-8502-81C933981705}" type="slidenum">
              <a:rPr smtClean="0">
                <a:solidFill>
                  <a:srgbClr val="505050"/>
                </a:solidFill>
              </a:rPr>
              <a:pPr/>
              <a:t>‹#›</a:t>
            </a:fld>
            <a:endParaRPr dirty="0">
              <a:solidFill>
                <a:srgbClr val="505050"/>
              </a:solidFill>
            </a:endParaRPr>
          </a:p>
        </p:txBody>
      </p:sp>
      <p:sp>
        <p:nvSpPr>
          <p:cNvPr id="5" name="Text Placeholder 4"/>
          <p:cNvSpPr>
            <a:spLocks noGrp="1"/>
          </p:cNvSpPr>
          <p:nvPr>
            <p:ph type="body" sz="quarter" idx="12"/>
          </p:nvPr>
        </p:nvSpPr>
        <p:spPr>
          <a:xfrm>
            <a:off x="274638" y="369116"/>
            <a:ext cx="10972800" cy="1024684"/>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5200" b="0" i="0" kern="1200" spc="0" baseline="0" dirty="0" smtClean="0">
                <a:solidFill>
                  <a:schemeClr val="tx2"/>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
        <p:nvSpPr>
          <p:cNvPr id="6" name="Text Placeholder 5"/>
          <p:cNvSpPr>
            <a:spLocks noGrp="1"/>
          </p:cNvSpPr>
          <p:nvPr>
            <p:ph type="body" sz="quarter" idx="13"/>
          </p:nvPr>
        </p:nvSpPr>
        <p:spPr>
          <a:xfrm>
            <a:off x="274638" y="1139825"/>
            <a:ext cx="11033125" cy="819150"/>
          </a:xfrm>
          <a:prstGeom prst="rect">
            <a:avLst/>
          </a:prstGeom>
        </p:spPr>
        <p:txBody>
          <a:bodyPr lIns="192024" anchor="ctr"/>
          <a:lstStyle>
            <a:lvl1pPr marL="0" indent="0">
              <a:buNone/>
              <a:defRPr lang="en-US" sz="317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a:t>Click to edit Master text styles</a:t>
            </a:r>
          </a:p>
        </p:txBody>
      </p:sp>
    </p:spTree>
    <p:extLst>
      <p:ext uri="{BB962C8B-B14F-4D97-AF65-F5344CB8AC3E}">
        <p14:creationId xmlns:p14="http://schemas.microsoft.com/office/powerpoint/2010/main" val="2390089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63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1" y="0"/>
            <a:ext cx="12436475" cy="6994525"/>
          </a:xfrm>
        </p:spPr>
        <p:txBody>
          <a:bodyPr anchor="ctr"/>
          <a:lstStyle>
            <a:lvl1pPr marL="0" indent="0">
              <a:buNone/>
              <a:defRPr baseline="0"/>
            </a:lvl1pPr>
          </a:lstStyle>
          <a:p>
            <a:r>
              <a:rPr lang="en-US" dirty="0"/>
              <a:t>click icon to insert photo</a:t>
            </a:r>
          </a:p>
        </p:txBody>
      </p:sp>
      <p:sp>
        <p:nvSpPr>
          <p:cNvPr id="7" name="Text Placeholder 4"/>
          <p:cNvSpPr>
            <a:spLocks noGrp="1"/>
          </p:cNvSpPr>
          <p:nvPr>
            <p:ph type="body" sz="quarter" idx="12"/>
          </p:nvPr>
        </p:nvSpPr>
        <p:spPr>
          <a:xfrm>
            <a:off x="274638" y="296863"/>
            <a:ext cx="10972800" cy="1130493"/>
          </a:xfrm>
          <a:prstGeom prst="rect">
            <a:avLst/>
          </a:prstGeom>
        </p:spPr>
        <p:txBody>
          <a:bodyPr lIns="146304" tIns="91440" rIns="146304" bIns="91440">
            <a:noAutofit/>
          </a:bodyPr>
          <a:lstStyle>
            <a:lvl1pPr marL="0" indent="0">
              <a:lnSpc>
                <a:spcPts val="6500"/>
              </a:lnSpc>
              <a:spcBef>
                <a:spcPts val="0"/>
              </a:spcBef>
              <a:spcAft>
                <a:spcPts val="0"/>
              </a:spcAft>
              <a:buFontTx/>
              <a:buNone/>
              <a:defRPr lang="en-US" sz="6300" b="0" i="0" kern="1200" spc="0" baseline="0" dirty="0" smtClean="0">
                <a:solidFill>
                  <a:schemeClr val="bg1"/>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3106480369"/>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1" y="0"/>
            <a:ext cx="12436475" cy="6994525"/>
          </a:xfrm>
        </p:spPr>
        <p:txBody>
          <a:bodyPr anchor="ctr"/>
          <a:lstStyle>
            <a:lvl1pPr marL="0" indent="0">
              <a:buNone/>
              <a:defRPr baseline="0"/>
            </a:lvl1pPr>
          </a:lstStyle>
          <a:p>
            <a:r>
              <a:rPr lang="en-US" dirty="0"/>
              <a:t>click icon to insert photo</a:t>
            </a:r>
          </a:p>
        </p:txBody>
      </p:sp>
      <p:sp>
        <p:nvSpPr>
          <p:cNvPr id="7" name="Text Placeholder 4"/>
          <p:cNvSpPr>
            <a:spLocks noGrp="1"/>
          </p:cNvSpPr>
          <p:nvPr>
            <p:ph type="body" sz="quarter" idx="12"/>
          </p:nvPr>
        </p:nvSpPr>
        <p:spPr>
          <a:xfrm>
            <a:off x="274638" y="296863"/>
            <a:ext cx="10972800" cy="1130493"/>
          </a:xfrm>
          <a:prstGeom prst="rect">
            <a:avLst/>
          </a:prstGeom>
        </p:spPr>
        <p:txBody>
          <a:bodyPr lIns="146304" tIns="91440" rIns="146304" bIns="91440">
            <a:noAutofit/>
          </a:bodyPr>
          <a:lstStyle>
            <a:lvl1pPr marL="0" indent="0">
              <a:lnSpc>
                <a:spcPct val="90000"/>
              </a:lnSpc>
              <a:spcBef>
                <a:spcPts val="1200"/>
              </a:spcBef>
              <a:spcAft>
                <a:spcPts val="2400"/>
              </a:spcAft>
              <a:buFontTx/>
              <a:buNone/>
              <a:defRPr lang="en-US" sz="7000" b="0" i="0" kern="1200" spc="0" baseline="0" dirty="0" smtClean="0">
                <a:solidFill>
                  <a:schemeClr val="bg1"/>
                </a:solidFill>
                <a:latin typeface="+mj-lt"/>
                <a:ea typeface="+mn-ea"/>
                <a:cs typeface="+mn-cs"/>
              </a:defRPr>
            </a:lvl1pPr>
          </a:lstStyle>
          <a:p>
            <a:pPr marL="0" marR="0" lvl="0" indent="0" algn="l" defTabSz="932742" rtl="0" eaLnBrk="1" fontAlgn="auto" latinLnBrk="0" hangingPunct="1">
              <a:lnSpc>
                <a:spcPct val="90000"/>
              </a:lnSpc>
              <a:spcBef>
                <a:spcPts val="1200"/>
              </a:spcBef>
              <a:spcAft>
                <a:spcPts val="2400"/>
              </a:spcAft>
              <a:buClrTx/>
              <a:buSzPct val="90000"/>
              <a:buFontTx/>
              <a:buNone/>
              <a:tabLst/>
            </a:pPr>
            <a:r>
              <a:rPr lang="en-US" dirty="0"/>
              <a:t>Click to edit Master text</a:t>
            </a:r>
          </a:p>
        </p:txBody>
      </p:sp>
    </p:spTree>
    <p:extLst>
      <p:ext uri="{BB962C8B-B14F-4D97-AF65-F5344CB8AC3E}">
        <p14:creationId xmlns:p14="http://schemas.microsoft.com/office/powerpoint/2010/main" val="2230718939"/>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defRPr>
            </a:lvl1pPr>
          </a:lstStyle>
          <a:p>
            <a:r>
              <a:rPr dirty="0">
                <a:solidFill>
                  <a:srgbClr val="000000"/>
                </a:solidFill>
              </a:rPr>
              <a:t>Microsoft Confidential</a:t>
            </a:r>
          </a:p>
        </p:txBody>
      </p:sp>
      <p:sp>
        <p:nvSpPr>
          <p:cNvPr id="3" name="Slide Number Placeholder 2"/>
          <p:cNvSpPr>
            <a:spLocks noGrp="1"/>
          </p:cNvSpPr>
          <p:nvPr>
            <p:ph type="sldNum" sz="quarter" idx="11"/>
          </p:nvPr>
        </p:nvSpPr>
        <p:spPr/>
        <p:txBody>
          <a:bodyPr/>
          <a:lstStyle>
            <a:lvl1pPr>
              <a:defRPr>
                <a:solidFill>
                  <a:schemeClr val="tx1"/>
                </a:solidFill>
              </a:defRPr>
            </a:lvl1pPr>
          </a:lstStyle>
          <a:p>
            <a:fld id="{27258FFF-F925-446B-8502-81C933981705}" type="slidenum">
              <a:rPr smtClean="0">
                <a:solidFill>
                  <a:srgbClr val="000000"/>
                </a:solidFill>
              </a:rPr>
              <a:pPr/>
              <a:t>‹#›</a:t>
            </a:fld>
            <a:endParaRPr dirty="0">
              <a:solidFill>
                <a:srgbClr val="000000"/>
              </a:solidFill>
            </a:endParaRPr>
          </a:p>
        </p:txBody>
      </p:sp>
    </p:spTree>
    <p:extLst>
      <p:ext uri="{BB962C8B-B14F-4D97-AF65-F5344CB8AC3E}">
        <p14:creationId xmlns:p14="http://schemas.microsoft.com/office/powerpoint/2010/main" val="2969707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260466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8907840"/>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576168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100000" fill="hold" grpId="1" nodeType="withEffect">
                                  <p:stCondLst>
                                    <p:cond delay="500"/>
                                  </p:stCondLst>
                                  <p:childTnLst>
                                    <p:animMotion origin="layout" path="M -0.0241 -7.40741E-7 L 1.27637E-6 -7.40741E-7 " pathEditMode="relative" rAng="0" ptsTypes="AA">
                                      <p:cBhvr>
                                        <p:cTn id="9" dur="500" fill="hold"/>
                                        <p:tgtEl>
                                          <p:spTgt spid="2"/>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8142607"/>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92082"/>
            <a:ext cx="11887200" cy="946413"/>
          </a:xfrm>
        </p:spPr>
        <p:txBody>
          <a:bodyPr/>
          <a:lstStyle>
            <a:lvl1pPr>
              <a:defRPr>
                <a:gradFill>
                  <a:gsLst>
                    <a:gs pos="1250">
                      <a:schemeClr val="tx1"/>
                    </a:gs>
                    <a:gs pos="100000">
                      <a:schemeClr val="tx1"/>
                    </a:gs>
                  </a:gsLst>
                  <a:lin ang="5400000" scaled="0"/>
                </a:gradFill>
              </a:defRPr>
            </a:lvl1pPr>
          </a:lstStyle>
          <a:p>
            <a:r>
              <a:rPr lang="en-US" dirty="0"/>
              <a:t>Click to edit master title style</a:t>
            </a:r>
          </a:p>
        </p:txBody>
      </p:sp>
      <p:sp>
        <p:nvSpPr>
          <p:cNvPr id="8" name="Slide Number Placeholder 7"/>
          <p:cNvSpPr>
            <a:spLocks noGrp="1"/>
          </p:cNvSpPr>
          <p:nvPr>
            <p:ph type="sldNum" sz="quarter" idx="11"/>
          </p:nvPr>
        </p:nvSpPr>
        <p:spPr/>
        <p:txBody>
          <a:bodyPr/>
          <a:lstStyle/>
          <a:p>
            <a:pPr>
              <a:lnSpc>
                <a:spcPct val="90000"/>
              </a:lnSpc>
            </a:pPr>
            <a:fld id="{1BC86A1F-E589-44B2-A543-2EC98F5547A7}" type="slidenum">
              <a:rPr>
                <a:gradFill>
                  <a:gsLst>
                    <a:gs pos="0">
                      <a:srgbClr val="EFEFEF"/>
                    </a:gs>
                    <a:gs pos="100000">
                      <a:srgbClr val="EFEFEF"/>
                    </a:gs>
                  </a:gsLst>
                  <a:lin ang="5400000" scaled="0"/>
                </a:gradFill>
              </a:rPr>
              <a:pPr>
                <a:lnSpc>
                  <a:spcPct val="90000"/>
                </a:lnSpc>
              </a:pPr>
              <a:t>‹#›</a:t>
            </a:fld>
            <a:endParaRPr dirty="0">
              <a:gradFill>
                <a:gsLst>
                  <a:gs pos="0">
                    <a:srgbClr val="EFEFEF"/>
                  </a:gs>
                  <a:gs pos="100000">
                    <a:srgbClr val="EFEFEF"/>
                  </a:gs>
                </a:gsLst>
                <a:lin ang="5400000" scaled="0"/>
              </a:gradFill>
            </a:endParaRPr>
          </a:p>
        </p:txBody>
      </p:sp>
    </p:spTree>
    <p:extLst>
      <p:ext uri="{BB962C8B-B14F-4D97-AF65-F5344CB8AC3E}">
        <p14:creationId xmlns:p14="http://schemas.microsoft.com/office/powerpoint/2010/main" val="315735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2_Title Slide 3">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10955431" y="438042"/>
            <a:ext cx="1104600" cy="182688"/>
            <a:chOff x="3602038" y="1063626"/>
            <a:chExt cx="4365626" cy="722312"/>
          </a:xfrm>
        </p:grpSpPr>
        <p:sp>
          <p:nvSpPr>
            <p:cNvPr id="9" name="Freeform 8"/>
            <p:cNvSpPr>
              <a:spLocks/>
            </p:cNvSpPr>
            <p:nvPr/>
          </p:nvSpPr>
          <p:spPr bwMode="auto">
            <a:xfrm>
              <a:off x="3602038" y="1074738"/>
              <a:ext cx="884238" cy="679450"/>
            </a:xfrm>
            <a:custGeom>
              <a:avLst/>
              <a:gdLst>
                <a:gd name="T0" fmla="*/ 0 w 557"/>
                <a:gd name="T1" fmla="*/ 428 h 428"/>
                <a:gd name="T2" fmla="*/ 93 w 557"/>
                <a:gd name="T3" fmla="*/ 0 h 428"/>
                <a:gd name="T4" fmla="*/ 265 w 557"/>
                <a:gd name="T5" fmla="*/ 0 h 428"/>
                <a:gd name="T6" fmla="*/ 273 w 557"/>
                <a:gd name="T7" fmla="*/ 238 h 428"/>
                <a:gd name="T8" fmla="*/ 385 w 557"/>
                <a:gd name="T9" fmla="*/ 0 h 428"/>
                <a:gd name="T10" fmla="*/ 557 w 557"/>
                <a:gd name="T11" fmla="*/ 0 h 428"/>
                <a:gd name="T12" fmla="*/ 459 w 557"/>
                <a:gd name="T13" fmla="*/ 428 h 428"/>
                <a:gd name="T14" fmla="*/ 339 w 557"/>
                <a:gd name="T15" fmla="*/ 428 h 428"/>
                <a:gd name="T16" fmla="*/ 389 w 557"/>
                <a:gd name="T17" fmla="*/ 199 h 428"/>
                <a:gd name="T18" fmla="*/ 273 w 557"/>
                <a:gd name="T19" fmla="*/ 428 h 428"/>
                <a:gd name="T20" fmla="*/ 187 w 557"/>
                <a:gd name="T21" fmla="*/ 428 h 428"/>
                <a:gd name="T22" fmla="*/ 179 w 557"/>
                <a:gd name="T23" fmla="*/ 199 h 428"/>
                <a:gd name="T24" fmla="*/ 125 w 557"/>
                <a:gd name="T25" fmla="*/ 428 h 428"/>
                <a:gd name="T26" fmla="*/ 0 w 557"/>
                <a:gd name="T27" fmla="*/ 428 h 428"/>
                <a:gd name="T28" fmla="*/ 0 w 557"/>
                <a:gd name="T29"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7" h="428">
                  <a:moveTo>
                    <a:pt x="0" y="428"/>
                  </a:moveTo>
                  <a:lnTo>
                    <a:pt x="93" y="0"/>
                  </a:lnTo>
                  <a:lnTo>
                    <a:pt x="265" y="0"/>
                  </a:lnTo>
                  <a:lnTo>
                    <a:pt x="273" y="238"/>
                  </a:lnTo>
                  <a:lnTo>
                    <a:pt x="385" y="0"/>
                  </a:lnTo>
                  <a:lnTo>
                    <a:pt x="557" y="0"/>
                  </a:lnTo>
                  <a:lnTo>
                    <a:pt x="459" y="428"/>
                  </a:lnTo>
                  <a:lnTo>
                    <a:pt x="339" y="428"/>
                  </a:lnTo>
                  <a:lnTo>
                    <a:pt x="389" y="199"/>
                  </a:lnTo>
                  <a:lnTo>
                    <a:pt x="273" y="428"/>
                  </a:lnTo>
                  <a:lnTo>
                    <a:pt x="187" y="428"/>
                  </a:lnTo>
                  <a:lnTo>
                    <a:pt x="179" y="199"/>
                  </a:lnTo>
                  <a:lnTo>
                    <a:pt x="125" y="428"/>
                  </a:lnTo>
                  <a:lnTo>
                    <a:pt x="0" y="428"/>
                  </a:lnTo>
                  <a:lnTo>
                    <a:pt x="0" y="428"/>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0" name="Freeform 9"/>
            <p:cNvSpPr>
              <a:spLocks/>
            </p:cNvSpPr>
            <p:nvPr/>
          </p:nvSpPr>
          <p:spPr bwMode="auto">
            <a:xfrm>
              <a:off x="4510088" y="1074738"/>
              <a:ext cx="204788" cy="111125"/>
            </a:xfrm>
            <a:custGeom>
              <a:avLst/>
              <a:gdLst>
                <a:gd name="T0" fmla="*/ 0 w 129"/>
                <a:gd name="T1" fmla="*/ 70 h 70"/>
                <a:gd name="T2" fmla="*/ 113 w 129"/>
                <a:gd name="T3" fmla="*/ 70 h 70"/>
                <a:gd name="T4" fmla="*/ 129 w 129"/>
                <a:gd name="T5" fmla="*/ 0 h 70"/>
                <a:gd name="T6" fmla="*/ 16 w 129"/>
                <a:gd name="T7" fmla="*/ 0 h 70"/>
                <a:gd name="T8" fmla="*/ 0 w 129"/>
                <a:gd name="T9" fmla="*/ 70 h 70"/>
                <a:gd name="T10" fmla="*/ 0 w 129"/>
                <a:gd name="T11" fmla="*/ 70 h 70"/>
              </a:gdLst>
              <a:ahLst/>
              <a:cxnLst>
                <a:cxn ang="0">
                  <a:pos x="T0" y="T1"/>
                </a:cxn>
                <a:cxn ang="0">
                  <a:pos x="T2" y="T3"/>
                </a:cxn>
                <a:cxn ang="0">
                  <a:pos x="T4" y="T5"/>
                </a:cxn>
                <a:cxn ang="0">
                  <a:pos x="T6" y="T7"/>
                </a:cxn>
                <a:cxn ang="0">
                  <a:pos x="T8" y="T9"/>
                </a:cxn>
                <a:cxn ang="0">
                  <a:pos x="T10" y="T11"/>
                </a:cxn>
              </a:cxnLst>
              <a:rect l="0" t="0" r="r" b="b"/>
              <a:pathLst>
                <a:path w="129" h="70">
                  <a:moveTo>
                    <a:pt x="0" y="70"/>
                  </a:moveTo>
                  <a:lnTo>
                    <a:pt x="113" y="70"/>
                  </a:lnTo>
                  <a:lnTo>
                    <a:pt x="129" y="0"/>
                  </a:lnTo>
                  <a:lnTo>
                    <a:pt x="16" y="0"/>
                  </a:lnTo>
                  <a:lnTo>
                    <a:pt x="0" y="70"/>
                  </a:lnTo>
                  <a:lnTo>
                    <a:pt x="0" y="7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1" name="Freeform 10"/>
            <p:cNvSpPr>
              <a:spLocks/>
            </p:cNvSpPr>
            <p:nvPr/>
          </p:nvSpPr>
          <p:spPr bwMode="auto">
            <a:xfrm>
              <a:off x="4381501" y="1247776"/>
              <a:ext cx="296863" cy="506413"/>
            </a:xfrm>
            <a:custGeom>
              <a:avLst/>
              <a:gdLst>
                <a:gd name="T0" fmla="*/ 116 w 187"/>
                <a:gd name="T1" fmla="*/ 319 h 319"/>
                <a:gd name="T2" fmla="*/ 0 w 187"/>
                <a:gd name="T3" fmla="*/ 319 h 319"/>
                <a:gd name="T4" fmla="*/ 70 w 187"/>
                <a:gd name="T5" fmla="*/ 0 h 319"/>
                <a:gd name="T6" fmla="*/ 187 w 187"/>
                <a:gd name="T7" fmla="*/ 0 h 319"/>
                <a:gd name="T8" fmla="*/ 116 w 187"/>
                <a:gd name="T9" fmla="*/ 319 h 319"/>
                <a:gd name="T10" fmla="*/ 116 w 187"/>
                <a:gd name="T11" fmla="*/ 319 h 319"/>
              </a:gdLst>
              <a:ahLst/>
              <a:cxnLst>
                <a:cxn ang="0">
                  <a:pos x="T0" y="T1"/>
                </a:cxn>
                <a:cxn ang="0">
                  <a:pos x="T2" y="T3"/>
                </a:cxn>
                <a:cxn ang="0">
                  <a:pos x="T4" y="T5"/>
                </a:cxn>
                <a:cxn ang="0">
                  <a:pos x="T6" y="T7"/>
                </a:cxn>
                <a:cxn ang="0">
                  <a:pos x="T8" y="T9"/>
                </a:cxn>
                <a:cxn ang="0">
                  <a:pos x="T10" y="T11"/>
                </a:cxn>
              </a:cxnLst>
              <a:rect l="0" t="0" r="r" b="b"/>
              <a:pathLst>
                <a:path w="187" h="319">
                  <a:moveTo>
                    <a:pt x="116" y="319"/>
                  </a:moveTo>
                  <a:lnTo>
                    <a:pt x="0" y="319"/>
                  </a:lnTo>
                  <a:lnTo>
                    <a:pt x="70" y="0"/>
                  </a:lnTo>
                  <a:lnTo>
                    <a:pt x="187" y="0"/>
                  </a:lnTo>
                  <a:lnTo>
                    <a:pt x="116" y="319"/>
                  </a:lnTo>
                  <a:lnTo>
                    <a:pt x="116" y="319"/>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2" name="Freeform 11"/>
            <p:cNvSpPr>
              <a:spLocks/>
            </p:cNvSpPr>
            <p:nvPr/>
          </p:nvSpPr>
          <p:spPr bwMode="auto">
            <a:xfrm>
              <a:off x="5148263" y="1241426"/>
              <a:ext cx="431800" cy="512763"/>
            </a:xfrm>
            <a:custGeom>
              <a:avLst/>
              <a:gdLst>
                <a:gd name="T0" fmla="*/ 19 w 70"/>
                <a:gd name="T1" fmla="*/ 1 h 83"/>
                <a:gd name="T2" fmla="*/ 45 w 70"/>
                <a:gd name="T3" fmla="*/ 1 h 83"/>
                <a:gd name="T4" fmla="*/ 43 w 70"/>
                <a:gd name="T5" fmla="*/ 12 h 83"/>
                <a:gd name="T6" fmla="*/ 56 w 70"/>
                <a:gd name="T7" fmla="*/ 2 h 83"/>
                <a:gd name="T8" fmla="*/ 70 w 70"/>
                <a:gd name="T9" fmla="*/ 0 h 83"/>
                <a:gd name="T10" fmla="*/ 64 w 70"/>
                <a:gd name="T11" fmla="*/ 27 h 83"/>
                <a:gd name="T12" fmla="*/ 35 w 70"/>
                <a:gd name="T13" fmla="*/ 54 h 83"/>
                <a:gd name="T14" fmla="*/ 28 w 70"/>
                <a:gd name="T15" fmla="*/ 83 h 83"/>
                <a:gd name="T16" fmla="*/ 0 w 70"/>
                <a:gd name="T17" fmla="*/ 83 h 83"/>
                <a:gd name="T18" fmla="*/ 19 w 70"/>
                <a:gd name="T19"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3">
                  <a:moveTo>
                    <a:pt x="19" y="1"/>
                  </a:moveTo>
                  <a:cubicBezTo>
                    <a:pt x="45" y="1"/>
                    <a:pt x="45" y="1"/>
                    <a:pt x="45" y="1"/>
                  </a:cubicBezTo>
                  <a:cubicBezTo>
                    <a:pt x="43" y="12"/>
                    <a:pt x="43" y="12"/>
                    <a:pt x="43" y="12"/>
                  </a:cubicBezTo>
                  <a:cubicBezTo>
                    <a:pt x="46" y="7"/>
                    <a:pt x="51" y="4"/>
                    <a:pt x="56" y="2"/>
                  </a:cubicBezTo>
                  <a:cubicBezTo>
                    <a:pt x="61" y="1"/>
                    <a:pt x="65" y="0"/>
                    <a:pt x="70" y="0"/>
                  </a:cubicBezTo>
                  <a:cubicBezTo>
                    <a:pt x="64" y="27"/>
                    <a:pt x="64" y="27"/>
                    <a:pt x="64" y="27"/>
                  </a:cubicBezTo>
                  <a:cubicBezTo>
                    <a:pt x="62" y="27"/>
                    <a:pt x="41" y="23"/>
                    <a:pt x="35" y="54"/>
                  </a:cubicBezTo>
                  <a:cubicBezTo>
                    <a:pt x="28" y="83"/>
                    <a:pt x="28" y="83"/>
                    <a:pt x="28" y="83"/>
                  </a:cubicBezTo>
                  <a:cubicBezTo>
                    <a:pt x="0" y="83"/>
                    <a:pt x="0" y="83"/>
                    <a:pt x="0" y="83"/>
                  </a:cubicBezTo>
                  <a:cubicBezTo>
                    <a:pt x="19" y="1"/>
                    <a:pt x="19" y="1"/>
                    <a:pt x="19" y="1"/>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3" name="Freeform 12"/>
            <p:cNvSpPr>
              <a:spLocks/>
            </p:cNvSpPr>
            <p:nvPr/>
          </p:nvSpPr>
          <p:spPr bwMode="auto">
            <a:xfrm>
              <a:off x="4510088" y="1217613"/>
              <a:ext cx="700088" cy="555625"/>
            </a:xfrm>
            <a:custGeom>
              <a:avLst/>
              <a:gdLst>
                <a:gd name="T0" fmla="*/ 106 w 113"/>
                <a:gd name="T1" fmla="*/ 57 h 90"/>
                <a:gd name="T2" fmla="*/ 56 w 113"/>
                <a:gd name="T3" fmla="*/ 90 h 90"/>
                <a:gd name="T4" fmla="*/ 77 w 113"/>
                <a:gd name="T5" fmla="*/ 3 h 90"/>
                <a:gd name="T6" fmla="*/ 111 w 113"/>
                <a:gd name="T7" fmla="*/ 36 h 90"/>
                <a:gd name="T8" fmla="*/ 80 w 113"/>
                <a:gd name="T9" fmla="*/ 36 h 90"/>
                <a:gd name="T10" fmla="*/ 72 w 113"/>
                <a:gd name="T11" fmla="*/ 23 h 90"/>
                <a:gd name="T12" fmla="*/ 61 w 113"/>
                <a:gd name="T13" fmla="*/ 69 h 90"/>
                <a:gd name="T14" fmla="*/ 75 w 113"/>
                <a:gd name="T15" fmla="*/ 57 h 90"/>
                <a:gd name="T16" fmla="*/ 106 w 113"/>
                <a:gd name="T17"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90">
                  <a:moveTo>
                    <a:pt x="106" y="57"/>
                  </a:moveTo>
                  <a:cubicBezTo>
                    <a:pt x="106" y="58"/>
                    <a:pt x="97" y="90"/>
                    <a:pt x="56" y="90"/>
                  </a:cubicBezTo>
                  <a:cubicBezTo>
                    <a:pt x="0" y="88"/>
                    <a:pt x="15" y="0"/>
                    <a:pt x="77" y="3"/>
                  </a:cubicBezTo>
                  <a:cubicBezTo>
                    <a:pt x="113" y="5"/>
                    <a:pt x="111" y="35"/>
                    <a:pt x="111" y="36"/>
                  </a:cubicBezTo>
                  <a:cubicBezTo>
                    <a:pt x="80" y="36"/>
                    <a:pt x="80" y="36"/>
                    <a:pt x="80" y="36"/>
                  </a:cubicBezTo>
                  <a:cubicBezTo>
                    <a:pt x="80" y="35"/>
                    <a:pt x="81" y="22"/>
                    <a:pt x="72" y="23"/>
                  </a:cubicBezTo>
                  <a:cubicBezTo>
                    <a:pt x="54" y="23"/>
                    <a:pt x="41" y="68"/>
                    <a:pt x="61" y="69"/>
                  </a:cubicBezTo>
                  <a:cubicBezTo>
                    <a:pt x="70" y="69"/>
                    <a:pt x="74" y="58"/>
                    <a:pt x="75" y="57"/>
                  </a:cubicBezTo>
                  <a:cubicBezTo>
                    <a:pt x="106" y="57"/>
                    <a:pt x="106" y="57"/>
                    <a:pt x="106" y="5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4" name="Freeform 13"/>
            <p:cNvSpPr>
              <a:spLocks noEditPoints="1"/>
            </p:cNvSpPr>
            <p:nvPr/>
          </p:nvSpPr>
          <p:spPr bwMode="auto">
            <a:xfrm>
              <a:off x="6427788" y="1211263"/>
              <a:ext cx="846138" cy="574675"/>
            </a:xfrm>
            <a:custGeom>
              <a:avLst/>
              <a:gdLst>
                <a:gd name="T0" fmla="*/ 60 w 137"/>
                <a:gd name="T1" fmla="*/ 91 h 93"/>
                <a:gd name="T2" fmla="*/ 79 w 137"/>
                <a:gd name="T3" fmla="*/ 3 h 93"/>
                <a:gd name="T4" fmla="*/ 60 w 137"/>
                <a:gd name="T5" fmla="*/ 91 h 93"/>
                <a:gd name="T6" fmla="*/ 77 w 137"/>
                <a:gd name="T7" fmla="*/ 22 h 93"/>
                <a:gd name="T8" fmla="*/ 61 w 137"/>
                <a:gd name="T9" fmla="*/ 70 h 93"/>
                <a:gd name="T10" fmla="*/ 77 w 137"/>
                <a:gd name="T11" fmla="*/ 22 h 93"/>
              </a:gdLst>
              <a:ahLst/>
              <a:cxnLst>
                <a:cxn ang="0">
                  <a:pos x="T0" y="T1"/>
                </a:cxn>
                <a:cxn ang="0">
                  <a:pos x="T2" y="T3"/>
                </a:cxn>
                <a:cxn ang="0">
                  <a:pos x="T4" y="T5"/>
                </a:cxn>
                <a:cxn ang="0">
                  <a:pos x="T6" y="T7"/>
                </a:cxn>
                <a:cxn ang="0">
                  <a:pos x="T8" y="T9"/>
                </a:cxn>
                <a:cxn ang="0">
                  <a:pos x="T10" y="T11"/>
                </a:cxn>
              </a:cxnLst>
              <a:rect l="0" t="0" r="r" b="b"/>
              <a:pathLst>
                <a:path w="137" h="93">
                  <a:moveTo>
                    <a:pt x="60" y="91"/>
                  </a:moveTo>
                  <a:cubicBezTo>
                    <a:pt x="0" y="88"/>
                    <a:pt x="18" y="0"/>
                    <a:pt x="79" y="3"/>
                  </a:cubicBezTo>
                  <a:cubicBezTo>
                    <a:pt x="137" y="6"/>
                    <a:pt x="120" y="93"/>
                    <a:pt x="60" y="91"/>
                  </a:cubicBezTo>
                  <a:close/>
                  <a:moveTo>
                    <a:pt x="77" y="22"/>
                  </a:moveTo>
                  <a:cubicBezTo>
                    <a:pt x="57" y="18"/>
                    <a:pt x="43" y="66"/>
                    <a:pt x="61" y="70"/>
                  </a:cubicBezTo>
                  <a:cubicBezTo>
                    <a:pt x="82"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5" name="Freeform 14"/>
            <p:cNvSpPr>
              <a:spLocks/>
            </p:cNvSpPr>
            <p:nvPr/>
          </p:nvSpPr>
          <p:spPr bwMode="auto">
            <a:xfrm>
              <a:off x="7126288" y="1063626"/>
              <a:ext cx="655638" cy="703263"/>
            </a:xfrm>
            <a:custGeom>
              <a:avLst/>
              <a:gdLst>
                <a:gd name="T0" fmla="*/ 59 w 106"/>
                <a:gd name="T1" fmla="*/ 18 h 114"/>
                <a:gd name="T2" fmla="*/ 48 w 106"/>
                <a:gd name="T3" fmla="*/ 28 h 114"/>
                <a:gd name="T4" fmla="*/ 47 w 106"/>
                <a:gd name="T5" fmla="*/ 30 h 114"/>
                <a:gd name="T6" fmla="*/ 64 w 106"/>
                <a:gd name="T7" fmla="*/ 30 h 114"/>
                <a:gd name="T8" fmla="*/ 69 w 106"/>
                <a:gd name="T9" fmla="*/ 11 h 114"/>
                <a:gd name="T10" fmla="*/ 96 w 106"/>
                <a:gd name="T11" fmla="*/ 11 h 114"/>
                <a:gd name="T12" fmla="*/ 92 w 106"/>
                <a:gd name="T13" fmla="*/ 30 h 114"/>
                <a:gd name="T14" fmla="*/ 106 w 106"/>
                <a:gd name="T15" fmla="*/ 30 h 114"/>
                <a:gd name="T16" fmla="*/ 101 w 106"/>
                <a:gd name="T17" fmla="*/ 49 h 114"/>
                <a:gd name="T18" fmla="*/ 87 w 106"/>
                <a:gd name="T19" fmla="*/ 49 h 114"/>
                <a:gd name="T20" fmla="*/ 80 w 106"/>
                <a:gd name="T21" fmla="*/ 85 h 114"/>
                <a:gd name="T22" fmla="*/ 79 w 106"/>
                <a:gd name="T23" fmla="*/ 91 h 114"/>
                <a:gd name="T24" fmla="*/ 92 w 106"/>
                <a:gd name="T25" fmla="*/ 93 h 114"/>
                <a:gd name="T26" fmla="*/ 88 w 106"/>
                <a:gd name="T27" fmla="*/ 112 h 114"/>
                <a:gd name="T28" fmla="*/ 56 w 106"/>
                <a:gd name="T29" fmla="*/ 109 h 114"/>
                <a:gd name="T30" fmla="*/ 51 w 106"/>
                <a:gd name="T31" fmla="*/ 91 h 114"/>
                <a:gd name="T32" fmla="*/ 60 w 106"/>
                <a:gd name="T33" fmla="*/ 49 h 114"/>
                <a:gd name="T34" fmla="*/ 44 w 106"/>
                <a:gd name="T35" fmla="*/ 49 h 114"/>
                <a:gd name="T36" fmla="*/ 30 w 106"/>
                <a:gd name="T37" fmla="*/ 112 h 114"/>
                <a:gd name="T38" fmla="*/ 1 w 106"/>
                <a:gd name="T39" fmla="*/ 112 h 114"/>
                <a:gd name="T40" fmla="*/ 15 w 106"/>
                <a:gd name="T41" fmla="*/ 49 h 114"/>
                <a:gd name="T42" fmla="*/ 0 w 106"/>
                <a:gd name="T43" fmla="*/ 49 h 114"/>
                <a:gd name="T44" fmla="*/ 4 w 106"/>
                <a:gd name="T45" fmla="*/ 30 h 114"/>
                <a:gd name="T46" fmla="*/ 18 w 106"/>
                <a:gd name="T47" fmla="*/ 30 h 114"/>
                <a:gd name="T48" fmla="*/ 30 w 106"/>
                <a:gd name="T49" fmla="*/ 7 h 114"/>
                <a:gd name="T50" fmla="*/ 62 w 106"/>
                <a:gd name="T51" fmla="*/ 3 h 114"/>
                <a:gd name="T52" fmla="*/ 59 w 106"/>
                <a:gd name="T53"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 h="114">
                  <a:moveTo>
                    <a:pt x="59" y="18"/>
                  </a:moveTo>
                  <a:cubicBezTo>
                    <a:pt x="50" y="18"/>
                    <a:pt x="49" y="22"/>
                    <a:pt x="48" y="28"/>
                  </a:cubicBezTo>
                  <a:cubicBezTo>
                    <a:pt x="47" y="30"/>
                    <a:pt x="47" y="30"/>
                    <a:pt x="47" y="30"/>
                  </a:cubicBezTo>
                  <a:cubicBezTo>
                    <a:pt x="64" y="30"/>
                    <a:pt x="64" y="30"/>
                    <a:pt x="64" y="30"/>
                  </a:cubicBezTo>
                  <a:cubicBezTo>
                    <a:pt x="69" y="11"/>
                    <a:pt x="69" y="11"/>
                    <a:pt x="69" y="11"/>
                  </a:cubicBezTo>
                  <a:cubicBezTo>
                    <a:pt x="96" y="11"/>
                    <a:pt x="96" y="11"/>
                    <a:pt x="96" y="11"/>
                  </a:cubicBezTo>
                  <a:cubicBezTo>
                    <a:pt x="92" y="30"/>
                    <a:pt x="92" y="30"/>
                    <a:pt x="92" y="30"/>
                  </a:cubicBezTo>
                  <a:cubicBezTo>
                    <a:pt x="106" y="30"/>
                    <a:pt x="106" y="30"/>
                    <a:pt x="106" y="30"/>
                  </a:cubicBezTo>
                  <a:cubicBezTo>
                    <a:pt x="101" y="49"/>
                    <a:pt x="101" y="49"/>
                    <a:pt x="101" y="49"/>
                  </a:cubicBezTo>
                  <a:cubicBezTo>
                    <a:pt x="87" y="49"/>
                    <a:pt x="87" y="49"/>
                    <a:pt x="87" y="49"/>
                  </a:cubicBezTo>
                  <a:cubicBezTo>
                    <a:pt x="80" y="85"/>
                    <a:pt x="80" y="85"/>
                    <a:pt x="80" y="85"/>
                  </a:cubicBezTo>
                  <a:cubicBezTo>
                    <a:pt x="79" y="87"/>
                    <a:pt x="79" y="89"/>
                    <a:pt x="79" y="91"/>
                  </a:cubicBezTo>
                  <a:cubicBezTo>
                    <a:pt x="81" y="94"/>
                    <a:pt x="92" y="93"/>
                    <a:pt x="92" y="93"/>
                  </a:cubicBezTo>
                  <a:cubicBezTo>
                    <a:pt x="88" y="112"/>
                    <a:pt x="88" y="112"/>
                    <a:pt x="88" y="112"/>
                  </a:cubicBezTo>
                  <a:cubicBezTo>
                    <a:pt x="88" y="112"/>
                    <a:pt x="64" y="114"/>
                    <a:pt x="56" y="109"/>
                  </a:cubicBezTo>
                  <a:cubicBezTo>
                    <a:pt x="52" y="106"/>
                    <a:pt x="49" y="101"/>
                    <a:pt x="51" y="91"/>
                  </a:cubicBezTo>
                  <a:cubicBezTo>
                    <a:pt x="60" y="49"/>
                    <a:pt x="60" y="49"/>
                    <a:pt x="60" y="49"/>
                  </a:cubicBezTo>
                  <a:cubicBezTo>
                    <a:pt x="44" y="49"/>
                    <a:pt x="44" y="49"/>
                    <a:pt x="44" y="49"/>
                  </a:cubicBezTo>
                  <a:cubicBezTo>
                    <a:pt x="30" y="112"/>
                    <a:pt x="30" y="112"/>
                    <a:pt x="30" y="112"/>
                  </a:cubicBezTo>
                  <a:cubicBezTo>
                    <a:pt x="1" y="112"/>
                    <a:pt x="1" y="112"/>
                    <a:pt x="1" y="112"/>
                  </a:cubicBezTo>
                  <a:cubicBezTo>
                    <a:pt x="15" y="49"/>
                    <a:pt x="15" y="49"/>
                    <a:pt x="15" y="49"/>
                  </a:cubicBezTo>
                  <a:cubicBezTo>
                    <a:pt x="0" y="49"/>
                    <a:pt x="0" y="49"/>
                    <a:pt x="0" y="49"/>
                  </a:cubicBezTo>
                  <a:cubicBezTo>
                    <a:pt x="4" y="30"/>
                    <a:pt x="4" y="30"/>
                    <a:pt x="4" y="30"/>
                  </a:cubicBezTo>
                  <a:cubicBezTo>
                    <a:pt x="18" y="30"/>
                    <a:pt x="18" y="30"/>
                    <a:pt x="18" y="30"/>
                  </a:cubicBezTo>
                  <a:cubicBezTo>
                    <a:pt x="21" y="20"/>
                    <a:pt x="23" y="13"/>
                    <a:pt x="30" y="7"/>
                  </a:cubicBezTo>
                  <a:cubicBezTo>
                    <a:pt x="39" y="0"/>
                    <a:pt x="62" y="3"/>
                    <a:pt x="62" y="3"/>
                  </a:cubicBezTo>
                  <a:cubicBezTo>
                    <a:pt x="59" y="18"/>
                    <a:pt x="59" y="18"/>
                    <a:pt x="59" y="18"/>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6" name="Freeform 15"/>
            <p:cNvSpPr>
              <a:spLocks noEditPoints="1"/>
            </p:cNvSpPr>
            <p:nvPr/>
          </p:nvSpPr>
          <p:spPr bwMode="auto">
            <a:xfrm>
              <a:off x="5338763" y="1211263"/>
              <a:ext cx="1274763" cy="568325"/>
            </a:xfrm>
            <a:custGeom>
              <a:avLst/>
              <a:gdLst>
                <a:gd name="T0" fmla="*/ 85 w 206"/>
                <a:gd name="T1" fmla="*/ 60 h 92"/>
                <a:gd name="T2" fmla="*/ 141 w 206"/>
                <a:gd name="T3" fmla="*/ 60 h 92"/>
                <a:gd name="T4" fmla="*/ 154 w 206"/>
                <a:gd name="T5" fmla="*/ 72 h 92"/>
                <a:gd name="T6" fmla="*/ 154 w 206"/>
                <a:gd name="T7" fmla="*/ 56 h 92"/>
                <a:gd name="T8" fmla="*/ 121 w 206"/>
                <a:gd name="T9" fmla="*/ 27 h 92"/>
                <a:gd name="T10" fmla="*/ 164 w 206"/>
                <a:gd name="T11" fmla="*/ 3 h 92"/>
                <a:gd name="T12" fmla="*/ 199 w 206"/>
                <a:gd name="T13" fmla="*/ 30 h 92"/>
                <a:gd name="T14" fmla="*/ 170 w 206"/>
                <a:gd name="T15" fmla="*/ 30 h 92"/>
                <a:gd name="T16" fmla="*/ 161 w 206"/>
                <a:gd name="T17" fmla="*/ 20 h 92"/>
                <a:gd name="T18" fmla="*/ 159 w 206"/>
                <a:gd name="T19" fmla="*/ 33 h 92"/>
                <a:gd name="T20" fmla="*/ 196 w 206"/>
                <a:gd name="T21" fmla="*/ 59 h 92"/>
                <a:gd name="T22" fmla="*/ 150 w 206"/>
                <a:gd name="T23" fmla="*/ 91 h 92"/>
                <a:gd name="T24" fmla="*/ 109 w 206"/>
                <a:gd name="T25" fmla="*/ 63 h 92"/>
                <a:gd name="T26" fmla="*/ 60 w 206"/>
                <a:gd name="T27" fmla="*/ 91 h 92"/>
                <a:gd name="T28" fmla="*/ 79 w 206"/>
                <a:gd name="T29" fmla="*/ 3 h 92"/>
                <a:gd name="T30" fmla="*/ 115 w 206"/>
                <a:gd name="T31" fmla="*/ 47 h 92"/>
                <a:gd name="T32" fmla="*/ 113 w 206"/>
                <a:gd name="T33" fmla="*/ 51 h 92"/>
                <a:gd name="T34" fmla="*/ 85 w 206"/>
                <a:gd name="T35" fmla="*/ 60 h 92"/>
                <a:gd name="T36" fmla="*/ 77 w 206"/>
                <a:gd name="T37" fmla="*/ 22 h 92"/>
                <a:gd name="T38" fmla="*/ 62 w 206"/>
                <a:gd name="T39" fmla="*/ 70 h 92"/>
                <a:gd name="T40" fmla="*/ 77 w 206"/>
                <a:gd name="T41" fmla="*/ 2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6" h="92">
                  <a:moveTo>
                    <a:pt x="85" y="60"/>
                  </a:moveTo>
                  <a:cubicBezTo>
                    <a:pt x="141" y="60"/>
                    <a:pt x="141" y="60"/>
                    <a:pt x="141" y="60"/>
                  </a:cubicBezTo>
                  <a:cubicBezTo>
                    <a:pt x="141" y="60"/>
                    <a:pt x="136" y="72"/>
                    <a:pt x="154" y="72"/>
                  </a:cubicBezTo>
                  <a:cubicBezTo>
                    <a:pt x="166" y="72"/>
                    <a:pt x="170" y="59"/>
                    <a:pt x="154" y="56"/>
                  </a:cubicBezTo>
                  <a:cubicBezTo>
                    <a:pt x="147" y="54"/>
                    <a:pt x="118" y="50"/>
                    <a:pt x="121" y="27"/>
                  </a:cubicBezTo>
                  <a:cubicBezTo>
                    <a:pt x="124" y="9"/>
                    <a:pt x="143" y="3"/>
                    <a:pt x="164" y="3"/>
                  </a:cubicBezTo>
                  <a:cubicBezTo>
                    <a:pt x="206" y="4"/>
                    <a:pt x="198" y="29"/>
                    <a:pt x="199" y="30"/>
                  </a:cubicBezTo>
                  <a:cubicBezTo>
                    <a:pt x="170" y="30"/>
                    <a:pt x="170" y="30"/>
                    <a:pt x="170" y="30"/>
                  </a:cubicBezTo>
                  <a:cubicBezTo>
                    <a:pt x="170" y="30"/>
                    <a:pt x="173" y="20"/>
                    <a:pt x="161" y="20"/>
                  </a:cubicBezTo>
                  <a:cubicBezTo>
                    <a:pt x="149" y="20"/>
                    <a:pt x="146" y="30"/>
                    <a:pt x="159" y="33"/>
                  </a:cubicBezTo>
                  <a:cubicBezTo>
                    <a:pt x="176" y="37"/>
                    <a:pt x="195" y="37"/>
                    <a:pt x="196" y="59"/>
                  </a:cubicBezTo>
                  <a:cubicBezTo>
                    <a:pt x="196" y="64"/>
                    <a:pt x="193" y="92"/>
                    <a:pt x="150" y="91"/>
                  </a:cubicBezTo>
                  <a:cubicBezTo>
                    <a:pt x="110" y="90"/>
                    <a:pt x="108" y="72"/>
                    <a:pt x="109" y="63"/>
                  </a:cubicBezTo>
                  <a:cubicBezTo>
                    <a:pt x="102" y="78"/>
                    <a:pt x="84" y="92"/>
                    <a:pt x="60" y="91"/>
                  </a:cubicBezTo>
                  <a:cubicBezTo>
                    <a:pt x="0" y="89"/>
                    <a:pt x="18" y="0"/>
                    <a:pt x="79" y="3"/>
                  </a:cubicBezTo>
                  <a:cubicBezTo>
                    <a:pt x="107" y="5"/>
                    <a:pt x="118" y="26"/>
                    <a:pt x="115" y="47"/>
                  </a:cubicBezTo>
                  <a:cubicBezTo>
                    <a:pt x="114" y="50"/>
                    <a:pt x="114" y="51"/>
                    <a:pt x="113" y="51"/>
                  </a:cubicBezTo>
                  <a:cubicBezTo>
                    <a:pt x="85" y="60"/>
                    <a:pt x="85" y="60"/>
                    <a:pt x="85" y="60"/>
                  </a:cubicBezTo>
                  <a:close/>
                  <a:moveTo>
                    <a:pt x="77" y="22"/>
                  </a:moveTo>
                  <a:cubicBezTo>
                    <a:pt x="58" y="18"/>
                    <a:pt x="43" y="66"/>
                    <a:pt x="62" y="70"/>
                  </a:cubicBezTo>
                  <a:cubicBezTo>
                    <a:pt x="83"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7" name="Freeform 16"/>
            <p:cNvSpPr>
              <a:spLocks noEditPoints="1"/>
            </p:cNvSpPr>
            <p:nvPr/>
          </p:nvSpPr>
          <p:spPr bwMode="auto">
            <a:xfrm>
              <a:off x="7794626" y="1247776"/>
              <a:ext cx="173038" cy="130175"/>
            </a:xfrm>
            <a:custGeom>
              <a:avLst/>
              <a:gdLst>
                <a:gd name="T0" fmla="*/ 14 w 28"/>
                <a:gd name="T1" fmla="*/ 0 h 21"/>
                <a:gd name="T2" fmla="*/ 14 w 28"/>
                <a:gd name="T3" fmla="*/ 21 h 21"/>
                <a:gd name="T4" fmla="*/ 14 w 28"/>
                <a:gd name="T5" fmla="*/ 0 h 21"/>
                <a:gd name="T6" fmla="*/ 14 w 28"/>
                <a:gd name="T7" fmla="*/ 2 h 21"/>
                <a:gd name="T8" fmla="*/ 14 w 28"/>
                <a:gd name="T9" fmla="*/ 19 h 21"/>
                <a:gd name="T10" fmla="*/ 14 w 28"/>
                <a:gd name="T11" fmla="*/ 2 h 21"/>
                <a:gd name="T12" fmla="*/ 16 w 28"/>
                <a:gd name="T13" fmla="*/ 12 h 21"/>
                <a:gd name="T14" fmla="*/ 18 w 28"/>
                <a:gd name="T15" fmla="*/ 16 h 21"/>
                <a:gd name="T16" fmla="*/ 15 w 28"/>
                <a:gd name="T17" fmla="*/ 16 h 21"/>
                <a:gd name="T18" fmla="*/ 14 w 28"/>
                <a:gd name="T19" fmla="*/ 12 h 21"/>
                <a:gd name="T20" fmla="*/ 12 w 28"/>
                <a:gd name="T21" fmla="*/ 12 h 21"/>
                <a:gd name="T22" fmla="*/ 12 w 28"/>
                <a:gd name="T23" fmla="*/ 17 h 21"/>
                <a:gd name="T24" fmla="*/ 9 w 28"/>
                <a:gd name="T25" fmla="*/ 17 h 21"/>
                <a:gd name="T26" fmla="*/ 11 w 28"/>
                <a:gd name="T27" fmla="*/ 5 h 21"/>
                <a:gd name="T28" fmla="*/ 16 w 28"/>
                <a:gd name="T29" fmla="*/ 5 h 21"/>
                <a:gd name="T30" fmla="*/ 19 w 28"/>
                <a:gd name="T31" fmla="*/ 9 h 21"/>
                <a:gd name="T32" fmla="*/ 16 w 28"/>
                <a:gd name="T33" fmla="*/ 12 h 21"/>
                <a:gd name="T34" fmla="*/ 15 w 28"/>
                <a:gd name="T35" fmla="*/ 7 h 21"/>
                <a:gd name="T36" fmla="*/ 13 w 28"/>
                <a:gd name="T37" fmla="*/ 7 h 21"/>
                <a:gd name="T38" fmla="*/ 13 w 28"/>
                <a:gd name="T39" fmla="*/ 11 h 21"/>
                <a:gd name="T40" fmla="*/ 15 w 28"/>
                <a:gd name="T41" fmla="*/ 11 h 21"/>
                <a:gd name="T42" fmla="*/ 17 w 28"/>
                <a:gd name="T43" fmla="*/ 9 h 21"/>
                <a:gd name="T44" fmla="*/ 15 w 28"/>
                <a:gd name="T4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1">
                  <a:moveTo>
                    <a:pt x="14" y="0"/>
                  </a:moveTo>
                  <a:cubicBezTo>
                    <a:pt x="28" y="0"/>
                    <a:pt x="28" y="21"/>
                    <a:pt x="14" y="21"/>
                  </a:cubicBezTo>
                  <a:cubicBezTo>
                    <a:pt x="0" y="21"/>
                    <a:pt x="0" y="0"/>
                    <a:pt x="14" y="0"/>
                  </a:cubicBezTo>
                  <a:close/>
                  <a:moveTo>
                    <a:pt x="14" y="2"/>
                  </a:moveTo>
                  <a:cubicBezTo>
                    <a:pt x="2" y="2"/>
                    <a:pt x="2" y="19"/>
                    <a:pt x="14" y="19"/>
                  </a:cubicBezTo>
                  <a:cubicBezTo>
                    <a:pt x="26" y="19"/>
                    <a:pt x="26" y="2"/>
                    <a:pt x="14" y="2"/>
                  </a:cubicBezTo>
                  <a:close/>
                  <a:moveTo>
                    <a:pt x="16" y="12"/>
                  </a:moveTo>
                  <a:cubicBezTo>
                    <a:pt x="18" y="16"/>
                    <a:pt x="18" y="16"/>
                    <a:pt x="18" y="16"/>
                  </a:cubicBezTo>
                  <a:cubicBezTo>
                    <a:pt x="15" y="16"/>
                    <a:pt x="15" y="16"/>
                    <a:pt x="15" y="16"/>
                  </a:cubicBezTo>
                  <a:cubicBezTo>
                    <a:pt x="14" y="12"/>
                    <a:pt x="14" y="12"/>
                    <a:pt x="14" y="12"/>
                  </a:cubicBezTo>
                  <a:cubicBezTo>
                    <a:pt x="12" y="12"/>
                    <a:pt x="12" y="12"/>
                    <a:pt x="12" y="12"/>
                  </a:cubicBezTo>
                  <a:cubicBezTo>
                    <a:pt x="12" y="17"/>
                    <a:pt x="12" y="17"/>
                    <a:pt x="12" y="17"/>
                  </a:cubicBezTo>
                  <a:cubicBezTo>
                    <a:pt x="9" y="17"/>
                    <a:pt x="9" y="17"/>
                    <a:pt x="9" y="17"/>
                  </a:cubicBezTo>
                  <a:cubicBezTo>
                    <a:pt x="11" y="5"/>
                    <a:pt x="11" y="5"/>
                    <a:pt x="11" y="5"/>
                  </a:cubicBezTo>
                  <a:cubicBezTo>
                    <a:pt x="16" y="5"/>
                    <a:pt x="16" y="5"/>
                    <a:pt x="16" y="5"/>
                  </a:cubicBezTo>
                  <a:cubicBezTo>
                    <a:pt x="16" y="5"/>
                    <a:pt x="19" y="6"/>
                    <a:pt x="19" y="9"/>
                  </a:cubicBezTo>
                  <a:cubicBezTo>
                    <a:pt x="19" y="12"/>
                    <a:pt x="16" y="12"/>
                    <a:pt x="16" y="12"/>
                  </a:cubicBezTo>
                  <a:close/>
                  <a:moveTo>
                    <a:pt x="15" y="7"/>
                  </a:moveTo>
                  <a:cubicBezTo>
                    <a:pt x="13" y="7"/>
                    <a:pt x="13" y="7"/>
                    <a:pt x="13" y="7"/>
                  </a:cubicBezTo>
                  <a:cubicBezTo>
                    <a:pt x="13" y="11"/>
                    <a:pt x="13" y="11"/>
                    <a:pt x="13" y="11"/>
                  </a:cubicBezTo>
                  <a:cubicBezTo>
                    <a:pt x="15" y="11"/>
                    <a:pt x="15" y="11"/>
                    <a:pt x="15" y="11"/>
                  </a:cubicBezTo>
                  <a:cubicBezTo>
                    <a:pt x="15" y="11"/>
                    <a:pt x="17" y="11"/>
                    <a:pt x="17" y="9"/>
                  </a:cubicBezTo>
                  <a:cubicBezTo>
                    <a:pt x="17" y="7"/>
                    <a:pt x="15" y="7"/>
                    <a:pt x="15" y="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grpSp>
      <p:sp>
        <p:nvSpPr>
          <p:cNvPr id="2" name="Title 1"/>
          <p:cNvSpPr>
            <a:spLocks noGrp="1"/>
          </p:cNvSpPr>
          <p:nvPr>
            <p:ph type="ctrTitle"/>
          </p:nvPr>
        </p:nvSpPr>
        <p:spPr>
          <a:xfrm>
            <a:off x="5032661" y="1993385"/>
            <a:ext cx="7028032" cy="988121"/>
          </a:xfrm>
        </p:spPr>
        <p:txBody>
          <a:bodyPr anchor="b">
            <a:noAutofit/>
          </a:bodyPr>
          <a:lstStyle>
            <a:lvl1pPr>
              <a:lnSpc>
                <a:spcPct val="90000"/>
              </a:lnSpc>
              <a:defRPr sz="4080" baseline="0"/>
            </a:lvl1pPr>
          </a:lstStyle>
          <a:p>
            <a:r>
              <a:rPr lang="en-US"/>
              <a:t>Click to edit Master title style</a:t>
            </a:r>
            <a:endParaRPr lang="en-US" dirty="0"/>
          </a:p>
        </p:txBody>
      </p:sp>
      <p:sp>
        <p:nvSpPr>
          <p:cNvPr id="3" name="Subtitle 2"/>
          <p:cNvSpPr>
            <a:spLocks noGrp="1"/>
          </p:cNvSpPr>
          <p:nvPr>
            <p:ph type="subTitle" idx="1"/>
          </p:nvPr>
        </p:nvSpPr>
        <p:spPr>
          <a:xfrm>
            <a:off x="5032431" y="3038026"/>
            <a:ext cx="7028261" cy="472477"/>
          </a:xfrm>
        </p:spPr>
        <p:txBody>
          <a:bodyPr anchor="ctr">
            <a:noAutofit/>
          </a:bodyPr>
          <a:lstStyle>
            <a:lvl1pPr marL="0" indent="0" algn="l">
              <a:lnSpc>
                <a:spcPct val="90000"/>
              </a:lnSpc>
              <a:spcBef>
                <a:spcPts val="0"/>
              </a:spcBef>
              <a:buNone/>
              <a:defRPr sz="2040">
                <a:solidFill>
                  <a:schemeClr val="tx2">
                    <a:alpha val="99000"/>
                  </a:schemeClr>
                </a:solidFill>
              </a:defRPr>
            </a:lvl1pPr>
            <a:lvl2pPr marL="466295" indent="0" algn="ctr">
              <a:buNone/>
              <a:defRPr>
                <a:solidFill>
                  <a:schemeClr val="tx1">
                    <a:tint val="75000"/>
                  </a:schemeClr>
                </a:solidFill>
              </a:defRPr>
            </a:lvl2pPr>
            <a:lvl3pPr marL="932590" indent="0" algn="ctr">
              <a:buNone/>
              <a:defRPr>
                <a:solidFill>
                  <a:schemeClr val="tx1">
                    <a:tint val="75000"/>
                  </a:schemeClr>
                </a:solidFill>
              </a:defRPr>
            </a:lvl3pPr>
            <a:lvl4pPr marL="1398885" indent="0" algn="ctr">
              <a:buNone/>
              <a:defRPr>
                <a:solidFill>
                  <a:schemeClr val="tx1">
                    <a:tint val="75000"/>
                  </a:schemeClr>
                </a:solidFill>
              </a:defRPr>
            </a:lvl4pPr>
            <a:lvl5pPr marL="1865182" indent="0" algn="ctr">
              <a:buNone/>
              <a:defRPr>
                <a:solidFill>
                  <a:schemeClr val="tx1">
                    <a:tint val="75000"/>
                  </a:schemeClr>
                </a:solidFill>
              </a:defRPr>
            </a:lvl5pPr>
            <a:lvl6pPr marL="2331477" indent="0" algn="ctr">
              <a:buNone/>
              <a:defRPr>
                <a:solidFill>
                  <a:schemeClr val="tx1">
                    <a:tint val="75000"/>
                  </a:schemeClr>
                </a:solidFill>
              </a:defRPr>
            </a:lvl6pPr>
            <a:lvl7pPr marL="2797771" indent="0" algn="ctr">
              <a:buNone/>
              <a:defRPr>
                <a:solidFill>
                  <a:schemeClr val="tx1">
                    <a:tint val="75000"/>
                  </a:schemeClr>
                </a:solidFill>
              </a:defRPr>
            </a:lvl7pPr>
            <a:lvl8pPr marL="3264067" indent="0" algn="ctr">
              <a:buNone/>
              <a:defRPr>
                <a:solidFill>
                  <a:schemeClr val="tx1">
                    <a:tint val="75000"/>
                  </a:schemeClr>
                </a:solidFill>
              </a:defRPr>
            </a:lvl8pPr>
            <a:lvl9pPr marL="3730362"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4350638" y="2063031"/>
            <a:ext cx="0" cy="1681513"/>
          </a:xfrm>
          <a:prstGeom prst="line">
            <a:avLst/>
          </a:prstGeom>
          <a:ln w="28575" cap="rnd">
            <a:solidFill>
              <a:srgbClr val="EE781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7508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0854" y="1222426"/>
            <a:ext cx="11629837" cy="136155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
        <p:nvSpPr>
          <p:cNvPr id="5" name="Slide Number Placeholder 4"/>
          <p:cNvSpPr>
            <a:spLocks noGrp="1"/>
          </p:cNvSpPr>
          <p:nvPr>
            <p:ph type="sldNum" sz="quarter" idx="4"/>
          </p:nvPr>
        </p:nvSpPr>
        <p:spPr>
          <a:xfrm>
            <a:off x="295529" y="6395741"/>
            <a:ext cx="406706" cy="372394"/>
          </a:xfrm>
          <a:prstGeom prst="rect">
            <a:avLst/>
          </a:prstGeom>
        </p:spPr>
        <p:txBody>
          <a:bodyPr vert="horz" lIns="109746" tIns="54873" rIns="109746" bIns="54873" rtlCol="0" anchor="ctr"/>
          <a:lstStyle>
            <a:lvl1pPr algn="l">
              <a:defRPr sz="1190">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103083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0855" y="1222424"/>
            <a:ext cx="5696677" cy="1352924"/>
          </a:xfrm>
        </p:spPr>
        <p:txBody>
          <a:bodyPr/>
          <a:lstStyle>
            <a:lvl1pPr marL="346752" indent="-346752">
              <a:lnSpc>
                <a:spcPct val="90000"/>
              </a:lnSpc>
              <a:defRPr sz="2040"/>
            </a:lvl1pPr>
            <a:lvl2pPr marL="686760" indent="-331911">
              <a:lnSpc>
                <a:spcPct val="90000"/>
              </a:lnSpc>
              <a:defRPr sz="1870"/>
            </a:lvl2pPr>
            <a:lvl3pPr marL="972798" indent="-294133">
              <a:lnSpc>
                <a:spcPct val="90000"/>
              </a:lnSpc>
              <a:defRPr sz="1615"/>
            </a:lvl3pPr>
            <a:lvl4pPr marL="1252090" indent="-279292">
              <a:lnSpc>
                <a:spcPct val="90000"/>
              </a:lnSpc>
              <a:defRPr sz="1445"/>
            </a:lvl4pPr>
            <a:lvl5pPr marL="1546222" indent="-286037">
              <a:lnSpc>
                <a:spcPct val="90000"/>
              </a:lnSpc>
              <a:defRPr sz="1445"/>
            </a:lvl5pPr>
            <a:lvl6pPr>
              <a:defRPr sz="1870"/>
            </a:lvl6pPr>
            <a:lvl7pPr>
              <a:defRPr sz="1870"/>
            </a:lvl7pPr>
            <a:lvl8pPr>
              <a:defRPr sz="1870"/>
            </a:lvl8pPr>
            <a:lvl9pPr>
              <a:defRPr sz="18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7324" y="1222424"/>
            <a:ext cx="5753368" cy="1352924"/>
          </a:xfrm>
        </p:spPr>
        <p:txBody>
          <a:bodyPr/>
          <a:lstStyle>
            <a:lvl1pPr marL="354849" indent="-354849">
              <a:lnSpc>
                <a:spcPct val="90000"/>
              </a:lnSpc>
              <a:defRPr sz="2040"/>
            </a:lvl1pPr>
            <a:lvl2pPr marL="686760" indent="-346752">
              <a:lnSpc>
                <a:spcPct val="90000"/>
              </a:lnSpc>
              <a:defRPr sz="1870"/>
            </a:lvl2pPr>
            <a:lvl3pPr marL="980893" indent="-308975">
              <a:lnSpc>
                <a:spcPct val="90000"/>
              </a:lnSpc>
              <a:defRPr sz="1615"/>
            </a:lvl3pPr>
            <a:lvl4pPr marL="1252090" indent="-271196">
              <a:lnSpc>
                <a:spcPct val="90000"/>
              </a:lnSpc>
              <a:defRPr sz="1445"/>
            </a:lvl4pPr>
            <a:lvl5pPr marL="1546222" indent="-279292">
              <a:lnSpc>
                <a:spcPct val="90000"/>
              </a:lnSpc>
              <a:defRPr sz="1445"/>
            </a:lvl5pPr>
            <a:lvl6pPr>
              <a:defRPr sz="1870"/>
            </a:lvl6pPr>
            <a:lvl7pPr>
              <a:defRPr sz="1870"/>
            </a:lvl7pPr>
            <a:lvl8pPr>
              <a:defRPr sz="1870"/>
            </a:lvl8pPr>
            <a:lvl9pPr>
              <a:defRPr sz="18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Tree>
    <p:extLst>
      <p:ext uri="{BB962C8B-B14F-4D97-AF65-F5344CB8AC3E}">
        <p14:creationId xmlns:p14="http://schemas.microsoft.com/office/powerpoint/2010/main" val="385262254"/>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30855" y="1264343"/>
            <a:ext cx="5683746" cy="353141"/>
          </a:xfrm>
        </p:spPr>
        <p:txBody>
          <a:bodyPr anchor="b"/>
          <a:lstStyle>
            <a:lvl1pPr marL="0" indent="0">
              <a:lnSpc>
                <a:spcPct val="90000"/>
              </a:lnSpc>
              <a:spcBef>
                <a:spcPts val="0"/>
              </a:spcBef>
              <a:buNone/>
              <a:defRPr sz="2550" b="0">
                <a:latin typeface="Segoe UI Semibold" pitchFamily="34" charset="0"/>
              </a:defRPr>
            </a:lvl1pPr>
            <a:lvl2pPr marL="466295" indent="0">
              <a:buNone/>
              <a:defRPr sz="2040" b="1"/>
            </a:lvl2pPr>
            <a:lvl3pPr marL="932590" indent="0">
              <a:buNone/>
              <a:defRPr sz="1870" b="1"/>
            </a:lvl3pPr>
            <a:lvl4pPr marL="1398885" indent="0">
              <a:buNone/>
              <a:defRPr sz="1615" b="1"/>
            </a:lvl4pPr>
            <a:lvl5pPr marL="1865182" indent="0">
              <a:buNone/>
              <a:defRPr sz="1615" b="1"/>
            </a:lvl5pPr>
            <a:lvl6pPr marL="2331477" indent="0">
              <a:buNone/>
              <a:defRPr sz="1615" b="1"/>
            </a:lvl6pPr>
            <a:lvl7pPr marL="2797771" indent="0">
              <a:buNone/>
              <a:defRPr sz="1615" b="1"/>
            </a:lvl7pPr>
            <a:lvl8pPr marL="3264067" indent="0">
              <a:buNone/>
              <a:defRPr sz="1615" b="1"/>
            </a:lvl8pPr>
            <a:lvl9pPr marL="3730362" indent="0">
              <a:buNone/>
              <a:defRPr sz="1615" b="1"/>
            </a:lvl9pPr>
          </a:lstStyle>
          <a:p>
            <a:pPr lvl="0"/>
            <a:r>
              <a:rPr lang="en-US"/>
              <a:t>Click to edit Master text styles</a:t>
            </a:r>
          </a:p>
        </p:txBody>
      </p:sp>
      <p:sp>
        <p:nvSpPr>
          <p:cNvPr id="4" name="Content Placeholder 3"/>
          <p:cNvSpPr>
            <a:spLocks noGrp="1"/>
          </p:cNvSpPr>
          <p:nvPr>
            <p:ph sz="half" idx="2"/>
          </p:nvPr>
        </p:nvSpPr>
        <p:spPr>
          <a:xfrm>
            <a:off x="419406" y="1942924"/>
            <a:ext cx="5695194" cy="1421984"/>
          </a:xfrm>
        </p:spPr>
        <p:txBody>
          <a:bodyPr/>
          <a:lstStyle>
            <a:lvl1pPr marL="287387" indent="-287387">
              <a:defRPr sz="2040"/>
            </a:lvl1pPr>
            <a:lvl2pPr marL="573425" indent="-271196">
              <a:defRPr sz="1870"/>
            </a:lvl2pPr>
            <a:lvl3pPr marL="829780" indent="-248258">
              <a:defRPr sz="1615"/>
            </a:lvl3pPr>
            <a:lvl4pPr marL="1071292" indent="-233418">
              <a:defRPr sz="1615"/>
            </a:lvl4pPr>
            <a:lvl5pPr marL="1304710" indent="-210481">
              <a:defRPr sz="1615"/>
            </a:lvl5pPr>
            <a:lvl6pPr>
              <a:defRPr sz="1615"/>
            </a:lvl6pPr>
            <a:lvl7pPr>
              <a:defRPr sz="1615"/>
            </a:lvl7pPr>
            <a:lvl8pPr>
              <a:defRPr sz="1615"/>
            </a:lvl8pPr>
            <a:lvl9pPr>
              <a:defRPr sz="16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07324" y="1264343"/>
            <a:ext cx="5753368" cy="353141"/>
          </a:xfrm>
        </p:spPr>
        <p:txBody>
          <a:bodyPr anchor="b"/>
          <a:lstStyle>
            <a:lvl1pPr marL="0" indent="0">
              <a:lnSpc>
                <a:spcPct val="90000"/>
              </a:lnSpc>
              <a:spcBef>
                <a:spcPts val="0"/>
              </a:spcBef>
              <a:buNone/>
              <a:defRPr sz="2550" b="1"/>
            </a:lvl1pPr>
            <a:lvl2pPr marL="466295" indent="0">
              <a:buNone/>
              <a:defRPr sz="2040" b="1"/>
            </a:lvl2pPr>
            <a:lvl3pPr marL="932590" indent="0">
              <a:buNone/>
              <a:defRPr sz="1870" b="1"/>
            </a:lvl3pPr>
            <a:lvl4pPr marL="1398885" indent="0">
              <a:buNone/>
              <a:defRPr sz="1615" b="1"/>
            </a:lvl4pPr>
            <a:lvl5pPr marL="1865182" indent="0">
              <a:buNone/>
              <a:defRPr sz="1615" b="1"/>
            </a:lvl5pPr>
            <a:lvl6pPr marL="2331477" indent="0">
              <a:buNone/>
              <a:defRPr sz="1615" b="1"/>
            </a:lvl6pPr>
            <a:lvl7pPr marL="2797771" indent="0">
              <a:buNone/>
              <a:defRPr sz="1615" b="1"/>
            </a:lvl7pPr>
            <a:lvl8pPr marL="3264067" indent="0">
              <a:buNone/>
              <a:defRPr sz="1615" b="1"/>
            </a:lvl8pPr>
            <a:lvl9pPr marL="3730362" indent="0">
              <a:buNone/>
              <a:defRPr sz="1615" b="1"/>
            </a:lvl9pPr>
          </a:lstStyle>
          <a:p>
            <a:pPr lvl="0"/>
            <a:r>
              <a:rPr lang="en-US"/>
              <a:t>Click to edit Master text styles</a:t>
            </a:r>
          </a:p>
        </p:txBody>
      </p:sp>
      <p:sp>
        <p:nvSpPr>
          <p:cNvPr id="6" name="Content Placeholder 5"/>
          <p:cNvSpPr>
            <a:spLocks noGrp="1"/>
          </p:cNvSpPr>
          <p:nvPr>
            <p:ph sz="quarter" idx="4"/>
          </p:nvPr>
        </p:nvSpPr>
        <p:spPr>
          <a:xfrm>
            <a:off x="6307325" y="1942924"/>
            <a:ext cx="5722445" cy="1421984"/>
          </a:xfrm>
        </p:spPr>
        <p:txBody>
          <a:bodyPr/>
          <a:lstStyle>
            <a:lvl1pPr marL="302228" indent="-302228">
              <a:defRPr sz="2040"/>
            </a:lvl1pPr>
            <a:lvl2pPr marL="581520" indent="-279292">
              <a:defRPr sz="1870"/>
            </a:lvl2pPr>
            <a:lvl3pPr marL="837875" indent="-249608">
              <a:defRPr sz="1615"/>
            </a:lvl3pPr>
            <a:lvl4pPr marL="1071292" indent="-241514">
              <a:defRPr sz="1615"/>
            </a:lvl4pPr>
            <a:lvl5pPr marL="1304710" indent="-225323">
              <a:defRPr sz="1615"/>
            </a:lvl5pPr>
            <a:lvl6pPr>
              <a:defRPr sz="1615"/>
            </a:lvl6pPr>
            <a:lvl7pPr>
              <a:defRPr sz="1615"/>
            </a:lvl7pPr>
            <a:lvl8pPr>
              <a:defRPr sz="1615"/>
            </a:lvl8pPr>
            <a:lvl9pPr>
              <a:defRPr sz="16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Tree>
    <p:extLst>
      <p:ext uri="{BB962C8B-B14F-4D97-AF65-F5344CB8AC3E}">
        <p14:creationId xmlns:p14="http://schemas.microsoft.com/office/powerpoint/2010/main" val="252227958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
        <p:nvSpPr>
          <p:cNvPr id="4" name="Slide Number Placeholder 4"/>
          <p:cNvSpPr>
            <a:spLocks noGrp="1"/>
          </p:cNvSpPr>
          <p:nvPr>
            <p:ph type="sldNum" sz="quarter" idx="4"/>
          </p:nvPr>
        </p:nvSpPr>
        <p:spPr>
          <a:xfrm>
            <a:off x="11964816" y="6551999"/>
            <a:ext cx="406706" cy="372394"/>
          </a:xfrm>
          <a:prstGeom prst="rect">
            <a:avLst/>
          </a:prstGeom>
        </p:spPr>
        <p:txBody>
          <a:bodyPr vert="horz" lIns="109746" tIns="54873" rIns="109746" bIns="54873" rtlCol="0" anchor="ctr"/>
          <a:lstStyle>
            <a:lvl1pPr algn="l">
              <a:defRPr sz="1190">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
        <p:nvSpPr>
          <p:cNvPr id="16" name="TextBox 15"/>
          <p:cNvSpPr txBox="1"/>
          <p:nvPr userDrawn="1"/>
        </p:nvSpPr>
        <p:spPr>
          <a:xfrm>
            <a:off x="618307" y="1027544"/>
            <a:ext cx="11196921" cy="4708340"/>
          </a:xfrm>
          <a:prstGeom prst="rect">
            <a:avLst/>
          </a:prstGeom>
          <a:noFill/>
        </p:spPr>
        <p:txBody>
          <a:bodyPr wrap="square" lIns="0" tIns="0" rIns="0" bIns="0" rtlCol="0">
            <a:spAutoFit/>
          </a:bodyPr>
          <a:lstStyle/>
          <a:p>
            <a:pPr defTabSz="932650"/>
            <a:r>
              <a:rPr lang="en-US" sz="15298" dirty="0">
                <a:solidFill>
                  <a:prstClr val="white">
                    <a:lumMod val="95000"/>
                  </a:prstClr>
                </a:solidFill>
              </a:rPr>
              <a:t>microsoft ALM</a:t>
            </a:r>
            <a:endParaRPr lang="en-US" sz="18358" dirty="0">
              <a:solidFill>
                <a:prstClr val="white">
                  <a:lumMod val="95000"/>
                </a:prstClr>
              </a:solidFill>
            </a:endParaRPr>
          </a:p>
        </p:txBody>
      </p:sp>
    </p:spTree>
    <p:extLst>
      <p:ext uri="{BB962C8B-B14F-4D97-AF65-F5344CB8AC3E}">
        <p14:creationId xmlns:p14="http://schemas.microsoft.com/office/powerpoint/2010/main" val="3159373769"/>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330355"/>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8187" y="1439656"/>
            <a:ext cx="11400103" cy="1361557"/>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63077"/>
            <a:ext cx="12436476" cy="631450"/>
          </a:xfrm>
          <a:solidFill>
            <a:srgbClr val="FFFF99"/>
          </a:solidFill>
        </p:spPr>
        <p:txBody>
          <a:bodyPr wrap="square" lIns="182882" tIns="91442" rIns="182882" bIns="91442"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a:t>Click to edit Master text styles</a:t>
            </a:r>
          </a:p>
        </p:txBody>
      </p:sp>
    </p:spTree>
    <p:extLst>
      <p:ext uri="{BB962C8B-B14F-4D97-AF65-F5344CB8AC3E}">
        <p14:creationId xmlns:p14="http://schemas.microsoft.com/office/powerpoint/2010/main" val="1482162504"/>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92916" y="1439024"/>
            <a:ext cx="10450655" cy="1553826"/>
          </a:xfrm>
        </p:spPr>
        <p:txBody>
          <a:bodyPr>
            <a:noAutofit/>
          </a:bodyPr>
          <a:lstStyle>
            <a:lvl1pPr>
              <a:lnSpc>
                <a:spcPct val="90000"/>
              </a:lnSpc>
              <a:defRPr sz="6034"/>
            </a:lvl1pPr>
          </a:lstStyle>
          <a:p>
            <a:r>
              <a:rPr lang="en-US"/>
              <a:t>Click to edit Master title style</a:t>
            </a:r>
            <a:endParaRPr lang="en-US" dirty="0"/>
          </a:p>
        </p:txBody>
      </p:sp>
      <p:sp>
        <p:nvSpPr>
          <p:cNvPr id="13" name="Subtitle 2"/>
          <p:cNvSpPr>
            <a:spLocks noGrp="1"/>
          </p:cNvSpPr>
          <p:nvPr>
            <p:ph type="subTitle" idx="1"/>
          </p:nvPr>
        </p:nvSpPr>
        <p:spPr>
          <a:xfrm>
            <a:off x="988875" y="3497269"/>
            <a:ext cx="10450657" cy="472477"/>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21664" indent="0" algn="ctr">
              <a:buNone/>
              <a:defRPr>
                <a:solidFill>
                  <a:schemeClr val="tx1">
                    <a:tint val="75000"/>
                  </a:schemeClr>
                </a:solidFill>
              </a:defRPr>
            </a:lvl2pPr>
            <a:lvl3pPr marL="1243326" indent="0" algn="ctr">
              <a:buNone/>
              <a:defRPr>
                <a:solidFill>
                  <a:schemeClr val="tx1">
                    <a:tint val="75000"/>
                  </a:schemeClr>
                </a:solidFill>
              </a:defRPr>
            </a:lvl3pPr>
            <a:lvl4pPr marL="1864989" indent="0" algn="ctr">
              <a:buNone/>
              <a:defRPr>
                <a:solidFill>
                  <a:schemeClr val="tx1">
                    <a:tint val="75000"/>
                  </a:schemeClr>
                </a:solidFill>
              </a:defRPr>
            </a:lvl4pPr>
            <a:lvl5pPr marL="2486653" indent="0" algn="ctr">
              <a:buNone/>
              <a:defRPr>
                <a:solidFill>
                  <a:schemeClr val="tx1">
                    <a:tint val="75000"/>
                  </a:schemeClr>
                </a:solidFill>
              </a:defRPr>
            </a:lvl5pPr>
            <a:lvl6pPr marL="3108314" indent="0" algn="ctr">
              <a:buNone/>
              <a:defRPr>
                <a:solidFill>
                  <a:schemeClr val="tx1">
                    <a:tint val="75000"/>
                  </a:schemeClr>
                </a:solidFill>
              </a:defRPr>
            </a:lvl6pPr>
            <a:lvl7pPr marL="3729976" indent="0" algn="ctr">
              <a:buNone/>
              <a:defRPr>
                <a:solidFill>
                  <a:schemeClr val="tx1">
                    <a:tint val="75000"/>
                  </a:schemeClr>
                </a:solidFill>
              </a:defRPr>
            </a:lvl7pPr>
            <a:lvl8pPr marL="4351640" indent="0" algn="ctr">
              <a:buNone/>
              <a:defRPr>
                <a:solidFill>
                  <a:schemeClr val="tx1">
                    <a:tint val="75000"/>
                  </a:schemeClr>
                </a:solidFill>
              </a:defRPr>
            </a:lvl8pPr>
            <a:lvl9pPr marL="497330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07352868"/>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29661" y="1476623"/>
            <a:ext cx="11375537" cy="136155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3030641"/>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2716901"/>
            <a:ext cx="9512818" cy="662879"/>
          </a:xfrm>
        </p:spPr>
        <p:txBody>
          <a:bodyPr anchor="t" anchorCtr="0">
            <a:noAutofit/>
          </a:bodyPr>
          <a:lstStyle>
            <a:lvl1pPr>
              <a:lnSpc>
                <a:spcPct val="90000"/>
              </a:lnSpc>
              <a:defRPr sz="5439"/>
            </a:lvl1pPr>
          </a:lstStyle>
          <a:p>
            <a:r>
              <a:rPr lang="en-US"/>
              <a:t>Click to edit Master title style</a:t>
            </a:r>
            <a:endParaRPr lang="en-US" dirty="0"/>
          </a:p>
        </p:txBody>
      </p:sp>
      <p:sp>
        <p:nvSpPr>
          <p:cNvPr id="3" name="Subtitle 2"/>
          <p:cNvSpPr>
            <a:spLocks noGrp="1"/>
          </p:cNvSpPr>
          <p:nvPr>
            <p:ph type="subTitle" idx="1"/>
          </p:nvPr>
        </p:nvSpPr>
        <p:spPr>
          <a:xfrm>
            <a:off x="1927514" y="3959016"/>
            <a:ext cx="9512820" cy="470856"/>
          </a:xfrm>
        </p:spPr>
        <p:txBody>
          <a:bodyPr>
            <a:noAutofit/>
          </a:bodyPr>
          <a:lstStyle>
            <a:lvl1pPr marL="0" indent="0" algn="l">
              <a:lnSpc>
                <a:spcPct val="90000"/>
              </a:lnSpc>
              <a:spcBef>
                <a:spcPts val="0"/>
              </a:spcBef>
              <a:buNone/>
              <a:defRPr sz="3740">
                <a:gradFill>
                  <a:gsLst>
                    <a:gs pos="0">
                      <a:schemeClr val="tx1"/>
                    </a:gs>
                    <a:gs pos="86000">
                      <a:schemeClr val="tx1"/>
                    </a:gs>
                  </a:gsLst>
                  <a:lin ang="5400000" scaled="0"/>
                </a:gradFill>
              </a:defRPr>
            </a:lvl1pPr>
            <a:lvl2pPr marL="621664" indent="0" algn="ctr">
              <a:buNone/>
              <a:defRPr>
                <a:solidFill>
                  <a:schemeClr val="tx1">
                    <a:tint val="75000"/>
                  </a:schemeClr>
                </a:solidFill>
              </a:defRPr>
            </a:lvl2pPr>
            <a:lvl3pPr marL="1243326" indent="0" algn="ctr">
              <a:buNone/>
              <a:defRPr>
                <a:solidFill>
                  <a:schemeClr val="tx1">
                    <a:tint val="75000"/>
                  </a:schemeClr>
                </a:solidFill>
              </a:defRPr>
            </a:lvl3pPr>
            <a:lvl4pPr marL="1864989" indent="0" algn="ctr">
              <a:buNone/>
              <a:defRPr>
                <a:solidFill>
                  <a:schemeClr val="tx1">
                    <a:tint val="75000"/>
                  </a:schemeClr>
                </a:solidFill>
              </a:defRPr>
            </a:lvl4pPr>
            <a:lvl5pPr marL="2486653" indent="0" algn="ctr">
              <a:buNone/>
              <a:defRPr>
                <a:solidFill>
                  <a:schemeClr val="tx1">
                    <a:tint val="75000"/>
                  </a:schemeClr>
                </a:solidFill>
              </a:defRPr>
            </a:lvl5pPr>
            <a:lvl6pPr marL="3108314" indent="0" algn="ctr">
              <a:buNone/>
              <a:defRPr>
                <a:solidFill>
                  <a:schemeClr val="tx1">
                    <a:tint val="75000"/>
                  </a:schemeClr>
                </a:solidFill>
              </a:defRPr>
            </a:lvl6pPr>
            <a:lvl7pPr marL="3729976" indent="0" algn="ctr">
              <a:buNone/>
              <a:defRPr>
                <a:solidFill>
                  <a:schemeClr val="tx1">
                    <a:tint val="75000"/>
                  </a:schemeClr>
                </a:solidFill>
              </a:defRPr>
            </a:lvl7pPr>
            <a:lvl8pPr marL="4351640" indent="0" algn="ctr">
              <a:buNone/>
              <a:defRPr>
                <a:solidFill>
                  <a:schemeClr val="tx1">
                    <a:tint val="75000"/>
                  </a:schemeClr>
                </a:solidFill>
              </a:defRPr>
            </a:lvl8pPr>
            <a:lvl9pPr marL="497330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89671" y="1476622"/>
            <a:ext cx="10450657" cy="932603"/>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8159" b="0" i="0" u="none" strike="noStrike" kern="1200" cap="none" spc="-204" normalizeH="0" baseline="0" noProof="0" dirty="0" smtClean="0">
                <a:ln w="11430"/>
                <a:gradFill>
                  <a:gsLst>
                    <a:gs pos="0">
                      <a:schemeClr val="tx1"/>
                    </a:gs>
                    <a:gs pos="88000">
                      <a:schemeClr val="tx1"/>
                    </a:gs>
                  </a:gsLst>
                  <a:lin ang="5400000"/>
                </a:gradFill>
                <a:effectLst/>
                <a:uLnTx/>
                <a:uFillTx/>
                <a:latin typeface="Segoe UI"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227450286"/>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
        <p:nvSpPr>
          <p:cNvPr id="5" name="Date Placeholder 3"/>
          <p:cNvSpPr txBox="1">
            <a:spLocks/>
          </p:cNvSpPr>
          <p:nvPr userDrawn="1"/>
        </p:nvSpPr>
        <p:spPr>
          <a:xfrm>
            <a:off x="834026" y="6396481"/>
            <a:ext cx="4351706" cy="343697"/>
          </a:xfrm>
          <a:prstGeom prst="rect">
            <a:avLst/>
          </a:prstGeom>
        </p:spPr>
        <p:txBody>
          <a:bodyPr lIns="0" tIns="46638" rIns="0" bIns="466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dirty="0">
                <a:solidFill>
                  <a:srgbClr val="525051">
                    <a:alpha val="99000"/>
                  </a:srgbClr>
                </a:solidFill>
              </a:rPr>
              <a:t>|  Copyright© 2011 Microsoft Corporation</a:t>
            </a:r>
          </a:p>
          <a:p>
            <a:r>
              <a:rPr lang="en-US" sz="1020" dirty="0">
                <a:solidFill>
                  <a:srgbClr val="525051">
                    <a:alpha val="99000"/>
                  </a:srgbClr>
                </a:solidFill>
              </a:rPr>
              <a:t>| Microsoft Confidential – Signed NDA Required</a:t>
            </a:r>
          </a:p>
        </p:txBody>
      </p:sp>
    </p:spTree>
    <p:extLst>
      <p:ext uri="{BB962C8B-B14F-4D97-AF65-F5344CB8AC3E}">
        <p14:creationId xmlns:p14="http://schemas.microsoft.com/office/powerpoint/2010/main" val="357709648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
        <p:nvSpPr>
          <p:cNvPr id="3" name="Footer Placeholder 3"/>
          <p:cNvSpPr>
            <a:spLocks noGrp="1"/>
          </p:cNvSpPr>
          <p:nvPr>
            <p:ph type="ftr" sz="quarter" idx="3"/>
          </p:nvPr>
        </p:nvSpPr>
        <p:spPr>
          <a:xfrm>
            <a:off x="4249400" y="6672941"/>
            <a:ext cx="3937677" cy="258334"/>
          </a:xfrm>
          <a:prstGeom prst="rect">
            <a:avLst/>
          </a:prstGeom>
        </p:spPr>
        <p:txBody>
          <a:bodyPr vert="horz" lIns="91440" tIns="45720" rIns="91440" bIns="45720" rtlCol="0" anchor="ctr"/>
          <a:lstStyle>
            <a:lvl1pPr algn="ctr">
              <a:defRPr sz="1020">
                <a:solidFill>
                  <a:schemeClr val="tx1">
                    <a:tint val="75000"/>
                  </a:schemeClr>
                </a:solidFill>
              </a:defRPr>
            </a:lvl1pPr>
          </a:lstStyle>
          <a:p>
            <a:r>
              <a:rPr lang="en-US" dirty="0">
                <a:solidFill>
                  <a:prstClr val="black">
                    <a:tint val="75000"/>
                  </a:prstClr>
                </a:solidFill>
              </a:rPr>
              <a:t>Microsoft Confidential - Signed NDA Required</a:t>
            </a:r>
          </a:p>
        </p:txBody>
      </p:sp>
    </p:spTree>
    <p:extLst>
      <p:ext uri="{BB962C8B-B14F-4D97-AF65-F5344CB8AC3E}">
        <p14:creationId xmlns:p14="http://schemas.microsoft.com/office/powerpoint/2010/main" val="3940077843"/>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Tree>
    <p:extLst>
      <p:ext uri="{BB962C8B-B14F-4D97-AF65-F5344CB8AC3E}">
        <p14:creationId xmlns:p14="http://schemas.microsoft.com/office/powerpoint/2010/main" val="807461230"/>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Tree>
    <p:extLst>
      <p:ext uri="{BB962C8B-B14F-4D97-AF65-F5344CB8AC3E}">
        <p14:creationId xmlns:p14="http://schemas.microsoft.com/office/powerpoint/2010/main" val="1780128374"/>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Tree>
    <p:extLst>
      <p:ext uri="{BB962C8B-B14F-4D97-AF65-F5344CB8AC3E}">
        <p14:creationId xmlns:p14="http://schemas.microsoft.com/office/powerpoint/2010/main" val="2105541560"/>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4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346" y="229918"/>
            <a:ext cx="11400104" cy="565091"/>
          </a:xfrm>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8187" y="1439659"/>
            <a:ext cx="11400104" cy="1361655"/>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874774"/>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0854" y="445105"/>
            <a:ext cx="11629838" cy="565026"/>
          </a:xfrm>
        </p:spPr>
        <p:txBody>
          <a:bodyPr/>
          <a:lstStyle>
            <a:lvl1pPr algn="l" defTabSz="932696" rtl="0" eaLnBrk="1" latinLnBrk="0" hangingPunct="1">
              <a:lnSpc>
                <a:spcPct val="90000"/>
              </a:lnSpc>
              <a:spcBef>
                <a:spcPct val="0"/>
              </a:spcBef>
              <a:buNone/>
              <a:defRPr lang="en-US" sz="4080" b="0" kern="1200" cap="none" spc="-102" baseline="0" dirty="0">
                <a:ln w="3175">
                  <a:noFill/>
                </a:ln>
                <a:solidFill>
                  <a:schemeClr val="tx2">
                    <a:alpha val="99000"/>
                  </a:schemeClr>
                </a:solidFill>
                <a:effectLst/>
                <a:latin typeface="Segoe UI Light" pitchFamily="34" charset="0"/>
                <a:ea typeface="+mn-ea"/>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a:xfrm>
            <a:off x="12005193" y="6587507"/>
            <a:ext cx="406706" cy="372394"/>
          </a:xfrm>
        </p:spPr>
        <p:txBody>
          <a:body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2025510"/>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itle" preserve="1">
  <p:cSld name="2_Title Slide 3">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10955431" y="438042"/>
            <a:ext cx="1104600" cy="182688"/>
            <a:chOff x="3602038" y="1063626"/>
            <a:chExt cx="4365626" cy="722312"/>
          </a:xfrm>
        </p:grpSpPr>
        <p:sp>
          <p:nvSpPr>
            <p:cNvPr id="9" name="Freeform 8"/>
            <p:cNvSpPr>
              <a:spLocks/>
            </p:cNvSpPr>
            <p:nvPr/>
          </p:nvSpPr>
          <p:spPr bwMode="auto">
            <a:xfrm>
              <a:off x="3602038" y="1074738"/>
              <a:ext cx="884238" cy="679450"/>
            </a:xfrm>
            <a:custGeom>
              <a:avLst/>
              <a:gdLst>
                <a:gd name="T0" fmla="*/ 0 w 557"/>
                <a:gd name="T1" fmla="*/ 428 h 428"/>
                <a:gd name="T2" fmla="*/ 93 w 557"/>
                <a:gd name="T3" fmla="*/ 0 h 428"/>
                <a:gd name="T4" fmla="*/ 265 w 557"/>
                <a:gd name="T5" fmla="*/ 0 h 428"/>
                <a:gd name="T6" fmla="*/ 273 w 557"/>
                <a:gd name="T7" fmla="*/ 238 h 428"/>
                <a:gd name="T8" fmla="*/ 385 w 557"/>
                <a:gd name="T9" fmla="*/ 0 h 428"/>
                <a:gd name="T10" fmla="*/ 557 w 557"/>
                <a:gd name="T11" fmla="*/ 0 h 428"/>
                <a:gd name="T12" fmla="*/ 459 w 557"/>
                <a:gd name="T13" fmla="*/ 428 h 428"/>
                <a:gd name="T14" fmla="*/ 339 w 557"/>
                <a:gd name="T15" fmla="*/ 428 h 428"/>
                <a:gd name="T16" fmla="*/ 389 w 557"/>
                <a:gd name="T17" fmla="*/ 199 h 428"/>
                <a:gd name="T18" fmla="*/ 273 w 557"/>
                <a:gd name="T19" fmla="*/ 428 h 428"/>
                <a:gd name="T20" fmla="*/ 187 w 557"/>
                <a:gd name="T21" fmla="*/ 428 h 428"/>
                <a:gd name="T22" fmla="*/ 179 w 557"/>
                <a:gd name="T23" fmla="*/ 199 h 428"/>
                <a:gd name="T24" fmla="*/ 125 w 557"/>
                <a:gd name="T25" fmla="*/ 428 h 428"/>
                <a:gd name="T26" fmla="*/ 0 w 557"/>
                <a:gd name="T27" fmla="*/ 428 h 428"/>
                <a:gd name="T28" fmla="*/ 0 w 557"/>
                <a:gd name="T29"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7" h="428">
                  <a:moveTo>
                    <a:pt x="0" y="428"/>
                  </a:moveTo>
                  <a:lnTo>
                    <a:pt x="93" y="0"/>
                  </a:lnTo>
                  <a:lnTo>
                    <a:pt x="265" y="0"/>
                  </a:lnTo>
                  <a:lnTo>
                    <a:pt x="273" y="238"/>
                  </a:lnTo>
                  <a:lnTo>
                    <a:pt x="385" y="0"/>
                  </a:lnTo>
                  <a:lnTo>
                    <a:pt x="557" y="0"/>
                  </a:lnTo>
                  <a:lnTo>
                    <a:pt x="459" y="428"/>
                  </a:lnTo>
                  <a:lnTo>
                    <a:pt x="339" y="428"/>
                  </a:lnTo>
                  <a:lnTo>
                    <a:pt x="389" y="199"/>
                  </a:lnTo>
                  <a:lnTo>
                    <a:pt x="273" y="428"/>
                  </a:lnTo>
                  <a:lnTo>
                    <a:pt x="187" y="428"/>
                  </a:lnTo>
                  <a:lnTo>
                    <a:pt x="179" y="199"/>
                  </a:lnTo>
                  <a:lnTo>
                    <a:pt x="125" y="428"/>
                  </a:lnTo>
                  <a:lnTo>
                    <a:pt x="0" y="428"/>
                  </a:lnTo>
                  <a:lnTo>
                    <a:pt x="0" y="428"/>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0" name="Freeform 9"/>
            <p:cNvSpPr>
              <a:spLocks/>
            </p:cNvSpPr>
            <p:nvPr/>
          </p:nvSpPr>
          <p:spPr bwMode="auto">
            <a:xfrm>
              <a:off x="4510088" y="1074738"/>
              <a:ext cx="204788" cy="111125"/>
            </a:xfrm>
            <a:custGeom>
              <a:avLst/>
              <a:gdLst>
                <a:gd name="T0" fmla="*/ 0 w 129"/>
                <a:gd name="T1" fmla="*/ 70 h 70"/>
                <a:gd name="T2" fmla="*/ 113 w 129"/>
                <a:gd name="T3" fmla="*/ 70 h 70"/>
                <a:gd name="T4" fmla="*/ 129 w 129"/>
                <a:gd name="T5" fmla="*/ 0 h 70"/>
                <a:gd name="T6" fmla="*/ 16 w 129"/>
                <a:gd name="T7" fmla="*/ 0 h 70"/>
                <a:gd name="T8" fmla="*/ 0 w 129"/>
                <a:gd name="T9" fmla="*/ 70 h 70"/>
                <a:gd name="T10" fmla="*/ 0 w 129"/>
                <a:gd name="T11" fmla="*/ 70 h 70"/>
              </a:gdLst>
              <a:ahLst/>
              <a:cxnLst>
                <a:cxn ang="0">
                  <a:pos x="T0" y="T1"/>
                </a:cxn>
                <a:cxn ang="0">
                  <a:pos x="T2" y="T3"/>
                </a:cxn>
                <a:cxn ang="0">
                  <a:pos x="T4" y="T5"/>
                </a:cxn>
                <a:cxn ang="0">
                  <a:pos x="T6" y="T7"/>
                </a:cxn>
                <a:cxn ang="0">
                  <a:pos x="T8" y="T9"/>
                </a:cxn>
                <a:cxn ang="0">
                  <a:pos x="T10" y="T11"/>
                </a:cxn>
              </a:cxnLst>
              <a:rect l="0" t="0" r="r" b="b"/>
              <a:pathLst>
                <a:path w="129" h="70">
                  <a:moveTo>
                    <a:pt x="0" y="70"/>
                  </a:moveTo>
                  <a:lnTo>
                    <a:pt x="113" y="70"/>
                  </a:lnTo>
                  <a:lnTo>
                    <a:pt x="129" y="0"/>
                  </a:lnTo>
                  <a:lnTo>
                    <a:pt x="16" y="0"/>
                  </a:lnTo>
                  <a:lnTo>
                    <a:pt x="0" y="70"/>
                  </a:lnTo>
                  <a:lnTo>
                    <a:pt x="0" y="7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1" name="Freeform 10"/>
            <p:cNvSpPr>
              <a:spLocks/>
            </p:cNvSpPr>
            <p:nvPr/>
          </p:nvSpPr>
          <p:spPr bwMode="auto">
            <a:xfrm>
              <a:off x="4381501" y="1247776"/>
              <a:ext cx="296863" cy="506413"/>
            </a:xfrm>
            <a:custGeom>
              <a:avLst/>
              <a:gdLst>
                <a:gd name="T0" fmla="*/ 116 w 187"/>
                <a:gd name="T1" fmla="*/ 319 h 319"/>
                <a:gd name="T2" fmla="*/ 0 w 187"/>
                <a:gd name="T3" fmla="*/ 319 h 319"/>
                <a:gd name="T4" fmla="*/ 70 w 187"/>
                <a:gd name="T5" fmla="*/ 0 h 319"/>
                <a:gd name="T6" fmla="*/ 187 w 187"/>
                <a:gd name="T7" fmla="*/ 0 h 319"/>
                <a:gd name="T8" fmla="*/ 116 w 187"/>
                <a:gd name="T9" fmla="*/ 319 h 319"/>
                <a:gd name="T10" fmla="*/ 116 w 187"/>
                <a:gd name="T11" fmla="*/ 319 h 319"/>
              </a:gdLst>
              <a:ahLst/>
              <a:cxnLst>
                <a:cxn ang="0">
                  <a:pos x="T0" y="T1"/>
                </a:cxn>
                <a:cxn ang="0">
                  <a:pos x="T2" y="T3"/>
                </a:cxn>
                <a:cxn ang="0">
                  <a:pos x="T4" y="T5"/>
                </a:cxn>
                <a:cxn ang="0">
                  <a:pos x="T6" y="T7"/>
                </a:cxn>
                <a:cxn ang="0">
                  <a:pos x="T8" y="T9"/>
                </a:cxn>
                <a:cxn ang="0">
                  <a:pos x="T10" y="T11"/>
                </a:cxn>
              </a:cxnLst>
              <a:rect l="0" t="0" r="r" b="b"/>
              <a:pathLst>
                <a:path w="187" h="319">
                  <a:moveTo>
                    <a:pt x="116" y="319"/>
                  </a:moveTo>
                  <a:lnTo>
                    <a:pt x="0" y="319"/>
                  </a:lnTo>
                  <a:lnTo>
                    <a:pt x="70" y="0"/>
                  </a:lnTo>
                  <a:lnTo>
                    <a:pt x="187" y="0"/>
                  </a:lnTo>
                  <a:lnTo>
                    <a:pt x="116" y="319"/>
                  </a:lnTo>
                  <a:lnTo>
                    <a:pt x="116" y="319"/>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2" name="Freeform 11"/>
            <p:cNvSpPr>
              <a:spLocks/>
            </p:cNvSpPr>
            <p:nvPr/>
          </p:nvSpPr>
          <p:spPr bwMode="auto">
            <a:xfrm>
              <a:off x="5148263" y="1241426"/>
              <a:ext cx="431800" cy="512763"/>
            </a:xfrm>
            <a:custGeom>
              <a:avLst/>
              <a:gdLst>
                <a:gd name="T0" fmla="*/ 19 w 70"/>
                <a:gd name="T1" fmla="*/ 1 h 83"/>
                <a:gd name="T2" fmla="*/ 45 w 70"/>
                <a:gd name="T3" fmla="*/ 1 h 83"/>
                <a:gd name="T4" fmla="*/ 43 w 70"/>
                <a:gd name="T5" fmla="*/ 12 h 83"/>
                <a:gd name="T6" fmla="*/ 56 w 70"/>
                <a:gd name="T7" fmla="*/ 2 h 83"/>
                <a:gd name="T8" fmla="*/ 70 w 70"/>
                <a:gd name="T9" fmla="*/ 0 h 83"/>
                <a:gd name="T10" fmla="*/ 64 w 70"/>
                <a:gd name="T11" fmla="*/ 27 h 83"/>
                <a:gd name="T12" fmla="*/ 35 w 70"/>
                <a:gd name="T13" fmla="*/ 54 h 83"/>
                <a:gd name="T14" fmla="*/ 28 w 70"/>
                <a:gd name="T15" fmla="*/ 83 h 83"/>
                <a:gd name="T16" fmla="*/ 0 w 70"/>
                <a:gd name="T17" fmla="*/ 83 h 83"/>
                <a:gd name="T18" fmla="*/ 19 w 70"/>
                <a:gd name="T19"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3">
                  <a:moveTo>
                    <a:pt x="19" y="1"/>
                  </a:moveTo>
                  <a:cubicBezTo>
                    <a:pt x="45" y="1"/>
                    <a:pt x="45" y="1"/>
                    <a:pt x="45" y="1"/>
                  </a:cubicBezTo>
                  <a:cubicBezTo>
                    <a:pt x="43" y="12"/>
                    <a:pt x="43" y="12"/>
                    <a:pt x="43" y="12"/>
                  </a:cubicBezTo>
                  <a:cubicBezTo>
                    <a:pt x="46" y="7"/>
                    <a:pt x="51" y="4"/>
                    <a:pt x="56" y="2"/>
                  </a:cubicBezTo>
                  <a:cubicBezTo>
                    <a:pt x="61" y="1"/>
                    <a:pt x="65" y="0"/>
                    <a:pt x="70" y="0"/>
                  </a:cubicBezTo>
                  <a:cubicBezTo>
                    <a:pt x="64" y="27"/>
                    <a:pt x="64" y="27"/>
                    <a:pt x="64" y="27"/>
                  </a:cubicBezTo>
                  <a:cubicBezTo>
                    <a:pt x="62" y="27"/>
                    <a:pt x="41" y="23"/>
                    <a:pt x="35" y="54"/>
                  </a:cubicBezTo>
                  <a:cubicBezTo>
                    <a:pt x="28" y="83"/>
                    <a:pt x="28" y="83"/>
                    <a:pt x="28" y="83"/>
                  </a:cubicBezTo>
                  <a:cubicBezTo>
                    <a:pt x="0" y="83"/>
                    <a:pt x="0" y="83"/>
                    <a:pt x="0" y="83"/>
                  </a:cubicBezTo>
                  <a:cubicBezTo>
                    <a:pt x="19" y="1"/>
                    <a:pt x="19" y="1"/>
                    <a:pt x="19" y="1"/>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3" name="Freeform 12"/>
            <p:cNvSpPr>
              <a:spLocks/>
            </p:cNvSpPr>
            <p:nvPr/>
          </p:nvSpPr>
          <p:spPr bwMode="auto">
            <a:xfrm>
              <a:off x="4510088" y="1217613"/>
              <a:ext cx="700088" cy="555625"/>
            </a:xfrm>
            <a:custGeom>
              <a:avLst/>
              <a:gdLst>
                <a:gd name="T0" fmla="*/ 106 w 113"/>
                <a:gd name="T1" fmla="*/ 57 h 90"/>
                <a:gd name="T2" fmla="*/ 56 w 113"/>
                <a:gd name="T3" fmla="*/ 90 h 90"/>
                <a:gd name="T4" fmla="*/ 77 w 113"/>
                <a:gd name="T5" fmla="*/ 3 h 90"/>
                <a:gd name="T6" fmla="*/ 111 w 113"/>
                <a:gd name="T7" fmla="*/ 36 h 90"/>
                <a:gd name="T8" fmla="*/ 80 w 113"/>
                <a:gd name="T9" fmla="*/ 36 h 90"/>
                <a:gd name="T10" fmla="*/ 72 w 113"/>
                <a:gd name="T11" fmla="*/ 23 h 90"/>
                <a:gd name="T12" fmla="*/ 61 w 113"/>
                <a:gd name="T13" fmla="*/ 69 h 90"/>
                <a:gd name="T14" fmla="*/ 75 w 113"/>
                <a:gd name="T15" fmla="*/ 57 h 90"/>
                <a:gd name="T16" fmla="*/ 106 w 113"/>
                <a:gd name="T17"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90">
                  <a:moveTo>
                    <a:pt x="106" y="57"/>
                  </a:moveTo>
                  <a:cubicBezTo>
                    <a:pt x="106" y="58"/>
                    <a:pt x="97" y="90"/>
                    <a:pt x="56" y="90"/>
                  </a:cubicBezTo>
                  <a:cubicBezTo>
                    <a:pt x="0" y="88"/>
                    <a:pt x="15" y="0"/>
                    <a:pt x="77" y="3"/>
                  </a:cubicBezTo>
                  <a:cubicBezTo>
                    <a:pt x="113" y="5"/>
                    <a:pt x="111" y="35"/>
                    <a:pt x="111" y="36"/>
                  </a:cubicBezTo>
                  <a:cubicBezTo>
                    <a:pt x="80" y="36"/>
                    <a:pt x="80" y="36"/>
                    <a:pt x="80" y="36"/>
                  </a:cubicBezTo>
                  <a:cubicBezTo>
                    <a:pt x="80" y="35"/>
                    <a:pt x="81" y="22"/>
                    <a:pt x="72" y="23"/>
                  </a:cubicBezTo>
                  <a:cubicBezTo>
                    <a:pt x="54" y="23"/>
                    <a:pt x="41" y="68"/>
                    <a:pt x="61" y="69"/>
                  </a:cubicBezTo>
                  <a:cubicBezTo>
                    <a:pt x="70" y="69"/>
                    <a:pt x="74" y="58"/>
                    <a:pt x="75" y="57"/>
                  </a:cubicBezTo>
                  <a:cubicBezTo>
                    <a:pt x="106" y="57"/>
                    <a:pt x="106" y="57"/>
                    <a:pt x="106" y="5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4" name="Freeform 13"/>
            <p:cNvSpPr>
              <a:spLocks noEditPoints="1"/>
            </p:cNvSpPr>
            <p:nvPr/>
          </p:nvSpPr>
          <p:spPr bwMode="auto">
            <a:xfrm>
              <a:off x="6427788" y="1211263"/>
              <a:ext cx="846138" cy="574675"/>
            </a:xfrm>
            <a:custGeom>
              <a:avLst/>
              <a:gdLst>
                <a:gd name="T0" fmla="*/ 60 w 137"/>
                <a:gd name="T1" fmla="*/ 91 h 93"/>
                <a:gd name="T2" fmla="*/ 79 w 137"/>
                <a:gd name="T3" fmla="*/ 3 h 93"/>
                <a:gd name="T4" fmla="*/ 60 w 137"/>
                <a:gd name="T5" fmla="*/ 91 h 93"/>
                <a:gd name="T6" fmla="*/ 77 w 137"/>
                <a:gd name="T7" fmla="*/ 22 h 93"/>
                <a:gd name="T8" fmla="*/ 61 w 137"/>
                <a:gd name="T9" fmla="*/ 70 h 93"/>
                <a:gd name="T10" fmla="*/ 77 w 137"/>
                <a:gd name="T11" fmla="*/ 22 h 93"/>
              </a:gdLst>
              <a:ahLst/>
              <a:cxnLst>
                <a:cxn ang="0">
                  <a:pos x="T0" y="T1"/>
                </a:cxn>
                <a:cxn ang="0">
                  <a:pos x="T2" y="T3"/>
                </a:cxn>
                <a:cxn ang="0">
                  <a:pos x="T4" y="T5"/>
                </a:cxn>
                <a:cxn ang="0">
                  <a:pos x="T6" y="T7"/>
                </a:cxn>
                <a:cxn ang="0">
                  <a:pos x="T8" y="T9"/>
                </a:cxn>
                <a:cxn ang="0">
                  <a:pos x="T10" y="T11"/>
                </a:cxn>
              </a:cxnLst>
              <a:rect l="0" t="0" r="r" b="b"/>
              <a:pathLst>
                <a:path w="137" h="93">
                  <a:moveTo>
                    <a:pt x="60" y="91"/>
                  </a:moveTo>
                  <a:cubicBezTo>
                    <a:pt x="0" y="88"/>
                    <a:pt x="18" y="0"/>
                    <a:pt x="79" y="3"/>
                  </a:cubicBezTo>
                  <a:cubicBezTo>
                    <a:pt x="137" y="6"/>
                    <a:pt x="120" y="93"/>
                    <a:pt x="60" y="91"/>
                  </a:cubicBezTo>
                  <a:close/>
                  <a:moveTo>
                    <a:pt x="77" y="22"/>
                  </a:moveTo>
                  <a:cubicBezTo>
                    <a:pt x="57" y="18"/>
                    <a:pt x="43" y="66"/>
                    <a:pt x="61" y="70"/>
                  </a:cubicBezTo>
                  <a:cubicBezTo>
                    <a:pt x="82"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5" name="Freeform 14"/>
            <p:cNvSpPr>
              <a:spLocks/>
            </p:cNvSpPr>
            <p:nvPr/>
          </p:nvSpPr>
          <p:spPr bwMode="auto">
            <a:xfrm>
              <a:off x="7126288" y="1063626"/>
              <a:ext cx="655638" cy="703263"/>
            </a:xfrm>
            <a:custGeom>
              <a:avLst/>
              <a:gdLst>
                <a:gd name="T0" fmla="*/ 59 w 106"/>
                <a:gd name="T1" fmla="*/ 18 h 114"/>
                <a:gd name="T2" fmla="*/ 48 w 106"/>
                <a:gd name="T3" fmla="*/ 28 h 114"/>
                <a:gd name="T4" fmla="*/ 47 w 106"/>
                <a:gd name="T5" fmla="*/ 30 h 114"/>
                <a:gd name="T6" fmla="*/ 64 w 106"/>
                <a:gd name="T7" fmla="*/ 30 h 114"/>
                <a:gd name="T8" fmla="*/ 69 w 106"/>
                <a:gd name="T9" fmla="*/ 11 h 114"/>
                <a:gd name="T10" fmla="*/ 96 w 106"/>
                <a:gd name="T11" fmla="*/ 11 h 114"/>
                <a:gd name="T12" fmla="*/ 92 w 106"/>
                <a:gd name="T13" fmla="*/ 30 h 114"/>
                <a:gd name="T14" fmla="*/ 106 w 106"/>
                <a:gd name="T15" fmla="*/ 30 h 114"/>
                <a:gd name="T16" fmla="*/ 101 w 106"/>
                <a:gd name="T17" fmla="*/ 49 h 114"/>
                <a:gd name="T18" fmla="*/ 87 w 106"/>
                <a:gd name="T19" fmla="*/ 49 h 114"/>
                <a:gd name="T20" fmla="*/ 80 w 106"/>
                <a:gd name="T21" fmla="*/ 85 h 114"/>
                <a:gd name="T22" fmla="*/ 79 w 106"/>
                <a:gd name="T23" fmla="*/ 91 h 114"/>
                <a:gd name="T24" fmla="*/ 92 w 106"/>
                <a:gd name="T25" fmla="*/ 93 h 114"/>
                <a:gd name="T26" fmla="*/ 88 w 106"/>
                <a:gd name="T27" fmla="*/ 112 h 114"/>
                <a:gd name="T28" fmla="*/ 56 w 106"/>
                <a:gd name="T29" fmla="*/ 109 h 114"/>
                <a:gd name="T30" fmla="*/ 51 w 106"/>
                <a:gd name="T31" fmla="*/ 91 h 114"/>
                <a:gd name="T32" fmla="*/ 60 w 106"/>
                <a:gd name="T33" fmla="*/ 49 h 114"/>
                <a:gd name="T34" fmla="*/ 44 w 106"/>
                <a:gd name="T35" fmla="*/ 49 h 114"/>
                <a:gd name="T36" fmla="*/ 30 w 106"/>
                <a:gd name="T37" fmla="*/ 112 h 114"/>
                <a:gd name="T38" fmla="*/ 1 w 106"/>
                <a:gd name="T39" fmla="*/ 112 h 114"/>
                <a:gd name="T40" fmla="*/ 15 w 106"/>
                <a:gd name="T41" fmla="*/ 49 h 114"/>
                <a:gd name="T42" fmla="*/ 0 w 106"/>
                <a:gd name="T43" fmla="*/ 49 h 114"/>
                <a:gd name="T44" fmla="*/ 4 w 106"/>
                <a:gd name="T45" fmla="*/ 30 h 114"/>
                <a:gd name="T46" fmla="*/ 18 w 106"/>
                <a:gd name="T47" fmla="*/ 30 h 114"/>
                <a:gd name="T48" fmla="*/ 30 w 106"/>
                <a:gd name="T49" fmla="*/ 7 h 114"/>
                <a:gd name="T50" fmla="*/ 62 w 106"/>
                <a:gd name="T51" fmla="*/ 3 h 114"/>
                <a:gd name="T52" fmla="*/ 59 w 106"/>
                <a:gd name="T53"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 h="114">
                  <a:moveTo>
                    <a:pt x="59" y="18"/>
                  </a:moveTo>
                  <a:cubicBezTo>
                    <a:pt x="50" y="18"/>
                    <a:pt x="49" y="22"/>
                    <a:pt x="48" y="28"/>
                  </a:cubicBezTo>
                  <a:cubicBezTo>
                    <a:pt x="47" y="30"/>
                    <a:pt x="47" y="30"/>
                    <a:pt x="47" y="30"/>
                  </a:cubicBezTo>
                  <a:cubicBezTo>
                    <a:pt x="64" y="30"/>
                    <a:pt x="64" y="30"/>
                    <a:pt x="64" y="30"/>
                  </a:cubicBezTo>
                  <a:cubicBezTo>
                    <a:pt x="69" y="11"/>
                    <a:pt x="69" y="11"/>
                    <a:pt x="69" y="11"/>
                  </a:cubicBezTo>
                  <a:cubicBezTo>
                    <a:pt x="96" y="11"/>
                    <a:pt x="96" y="11"/>
                    <a:pt x="96" y="11"/>
                  </a:cubicBezTo>
                  <a:cubicBezTo>
                    <a:pt x="92" y="30"/>
                    <a:pt x="92" y="30"/>
                    <a:pt x="92" y="30"/>
                  </a:cubicBezTo>
                  <a:cubicBezTo>
                    <a:pt x="106" y="30"/>
                    <a:pt x="106" y="30"/>
                    <a:pt x="106" y="30"/>
                  </a:cubicBezTo>
                  <a:cubicBezTo>
                    <a:pt x="101" y="49"/>
                    <a:pt x="101" y="49"/>
                    <a:pt x="101" y="49"/>
                  </a:cubicBezTo>
                  <a:cubicBezTo>
                    <a:pt x="87" y="49"/>
                    <a:pt x="87" y="49"/>
                    <a:pt x="87" y="49"/>
                  </a:cubicBezTo>
                  <a:cubicBezTo>
                    <a:pt x="80" y="85"/>
                    <a:pt x="80" y="85"/>
                    <a:pt x="80" y="85"/>
                  </a:cubicBezTo>
                  <a:cubicBezTo>
                    <a:pt x="79" y="87"/>
                    <a:pt x="79" y="89"/>
                    <a:pt x="79" y="91"/>
                  </a:cubicBezTo>
                  <a:cubicBezTo>
                    <a:pt x="81" y="94"/>
                    <a:pt x="92" y="93"/>
                    <a:pt x="92" y="93"/>
                  </a:cubicBezTo>
                  <a:cubicBezTo>
                    <a:pt x="88" y="112"/>
                    <a:pt x="88" y="112"/>
                    <a:pt x="88" y="112"/>
                  </a:cubicBezTo>
                  <a:cubicBezTo>
                    <a:pt x="88" y="112"/>
                    <a:pt x="64" y="114"/>
                    <a:pt x="56" y="109"/>
                  </a:cubicBezTo>
                  <a:cubicBezTo>
                    <a:pt x="52" y="106"/>
                    <a:pt x="49" y="101"/>
                    <a:pt x="51" y="91"/>
                  </a:cubicBezTo>
                  <a:cubicBezTo>
                    <a:pt x="60" y="49"/>
                    <a:pt x="60" y="49"/>
                    <a:pt x="60" y="49"/>
                  </a:cubicBezTo>
                  <a:cubicBezTo>
                    <a:pt x="44" y="49"/>
                    <a:pt x="44" y="49"/>
                    <a:pt x="44" y="49"/>
                  </a:cubicBezTo>
                  <a:cubicBezTo>
                    <a:pt x="30" y="112"/>
                    <a:pt x="30" y="112"/>
                    <a:pt x="30" y="112"/>
                  </a:cubicBezTo>
                  <a:cubicBezTo>
                    <a:pt x="1" y="112"/>
                    <a:pt x="1" y="112"/>
                    <a:pt x="1" y="112"/>
                  </a:cubicBezTo>
                  <a:cubicBezTo>
                    <a:pt x="15" y="49"/>
                    <a:pt x="15" y="49"/>
                    <a:pt x="15" y="49"/>
                  </a:cubicBezTo>
                  <a:cubicBezTo>
                    <a:pt x="0" y="49"/>
                    <a:pt x="0" y="49"/>
                    <a:pt x="0" y="49"/>
                  </a:cubicBezTo>
                  <a:cubicBezTo>
                    <a:pt x="4" y="30"/>
                    <a:pt x="4" y="30"/>
                    <a:pt x="4" y="30"/>
                  </a:cubicBezTo>
                  <a:cubicBezTo>
                    <a:pt x="18" y="30"/>
                    <a:pt x="18" y="30"/>
                    <a:pt x="18" y="30"/>
                  </a:cubicBezTo>
                  <a:cubicBezTo>
                    <a:pt x="21" y="20"/>
                    <a:pt x="23" y="13"/>
                    <a:pt x="30" y="7"/>
                  </a:cubicBezTo>
                  <a:cubicBezTo>
                    <a:pt x="39" y="0"/>
                    <a:pt x="62" y="3"/>
                    <a:pt x="62" y="3"/>
                  </a:cubicBezTo>
                  <a:cubicBezTo>
                    <a:pt x="59" y="18"/>
                    <a:pt x="59" y="18"/>
                    <a:pt x="59" y="18"/>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6" name="Freeform 15"/>
            <p:cNvSpPr>
              <a:spLocks noEditPoints="1"/>
            </p:cNvSpPr>
            <p:nvPr/>
          </p:nvSpPr>
          <p:spPr bwMode="auto">
            <a:xfrm>
              <a:off x="5338763" y="1211263"/>
              <a:ext cx="1274763" cy="568325"/>
            </a:xfrm>
            <a:custGeom>
              <a:avLst/>
              <a:gdLst>
                <a:gd name="T0" fmla="*/ 85 w 206"/>
                <a:gd name="T1" fmla="*/ 60 h 92"/>
                <a:gd name="T2" fmla="*/ 141 w 206"/>
                <a:gd name="T3" fmla="*/ 60 h 92"/>
                <a:gd name="T4" fmla="*/ 154 w 206"/>
                <a:gd name="T5" fmla="*/ 72 h 92"/>
                <a:gd name="T6" fmla="*/ 154 w 206"/>
                <a:gd name="T7" fmla="*/ 56 h 92"/>
                <a:gd name="T8" fmla="*/ 121 w 206"/>
                <a:gd name="T9" fmla="*/ 27 h 92"/>
                <a:gd name="T10" fmla="*/ 164 w 206"/>
                <a:gd name="T11" fmla="*/ 3 h 92"/>
                <a:gd name="T12" fmla="*/ 199 w 206"/>
                <a:gd name="T13" fmla="*/ 30 h 92"/>
                <a:gd name="T14" fmla="*/ 170 w 206"/>
                <a:gd name="T15" fmla="*/ 30 h 92"/>
                <a:gd name="T16" fmla="*/ 161 w 206"/>
                <a:gd name="T17" fmla="*/ 20 h 92"/>
                <a:gd name="T18" fmla="*/ 159 w 206"/>
                <a:gd name="T19" fmla="*/ 33 h 92"/>
                <a:gd name="T20" fmla="*/ 196 w 206"/>
                <a:gd name="T21" fmla="*/ 59 h 92"/>
                <a:gd name="T22" fmla="*/ 150 w 206"/>
                <a:gd name="T23" fmla="*/ 91 h 92"/>
                <a:gd name="T24" fmla="*/ 109 w 206"/>
                <a:gd name="T25" fmla="*/ 63 h 92"/>
                <a:gd name="T26" fmla="*/ 60 w 206"/>
                <a:gd name="T27" fmla="*/ 91 h 92"/>
                <a:gd name="T28" fmla="*/ 79 w 206"/>
                <a:gd name="T29" fmla="*/ 3 h 92"/>
                <a:gd name="T30" fmla="*/ 115 w 206"/>
                <a:gd name="T31" fmla="*/ 47 h 92"/>
                <a:gd name="T32" fmla="*/ 113 w 206"/>
                <a:gd name="T33" fmla="*/ 51 h 92"/>
                <a:gd name="T34" fmla="*/ 85 w 206"/>
                <a:gd name="T35" fmla="*/ 60 h 92"/>
                <a:gd name="T36" fmla="*/ 77 w 206"/>
                <a:gd name="T37" fmla="*/ 22 h 92"/>
                <a:gd name="T38" fmla="*/ 62 w 206"/>
                <a:gd name="T39" fmla="*/ 70 h 92"/>
                <a:gd name="T40" fmla="*/ 77 w 206"/>
                <a:gd name="T41" fmla="*/ 2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6" h="92">
                  <a:moveTo>
                    <a:pt x="85" y="60"/>
                  </a:moveTo>
                  <a:cubicBezTo>
                    <a:pt x="141" y="60"/>
                    <a:pt x="141" y="60"/>
                    <a:pt x="141" y="60"/>
                  </a:cubicBezTo>
                  <a:cubicBezTo>
                    <a:pt x="141" y="60"/>
                    <a:pt x="136" y="72"/>
                    <a:pt x="154" y="72"/>
                  </a:cubicBezTo>
                  <a:cubicBezTo>
                    <a:pt x="166" y="72"/>
                    <a:pt x="170" y="59"/>
                    <a:pt x="154" y="56"/>
                  </a:cubicBezTo>
                  <a:cubicBezTo>
                    <a:pt x="147" y="54"/>
                    <a:pt x="118" y="50"/>
                    <a:pt x="121" y="27"/>
                  </a:cubicBezTo>
                  <a:cubicBezTo>
                    <a:pt x="124" y="9"/>
                    <a:pt x="143" y="3"/>
                    <a:pt x="164" y="3"/>
                  </a:cubicBezTo>
                  <a:cubicBezTo>
                    <a:pt x="206" y="4"/>
                    <a:pt x="198" y="29"/>
                    <a:pt x="199" y="30"/>
                  </a:cubicBezTo>
                  <a:cubicBezTo>
                    <a:pt x="170" y="30"/>
                    <a:pt x="170" y="30"/>
                    <a:pt x="170" y="30"/>
                  </a:cubicBezTo>
                  <a:cubicBezTo>
                    <a:pt x="170" y="30"/>
                    <a:pt x="173" y="20"/>
                    <a:pt x="161" y="20"/>
                  </a:cubicBezTo>
                  <a:cubicBezTo>
                    <a:pt x="149" y="20"/>
                    <a:pt x="146" y="30"/>
                    <a:pt x="159" y="33"/>
                  </a:cubicBezTo>
                  <a:cubicBezTo>
                    <a:pt x="176" y="37"/>
                    <a:pt x="195" y="37"/>
                    <a:pt x="196" y="59"/>
                  </a:cubicBezTo>
                  <a:cubicBezTo>
                    <a:pt x="196" y="64"/>
                    <a:pt x="193" y="92"/>
                    <a:pt x="150" y="91"/>
                  </a:cubicBezTo>
                  <a:cubicBezTo>
                    <a:pt x="110" y="90"/>
                    <a:pt x="108" y="72"/>
                    <a:pt x="109" y="63"/>
                  </a:cubicBezTo>
                  <a:cubicBezTo>
                    <a:pt x="102" y="78"/>
                    <a:pt x="84" y="92"/>
                    <a:pt x="60" y="91"/>
                  </a:cubicBezTo>
                  <a:cubicBezTo>
                    <a:pt x="0" y="89"/>
                    <a:pt x="18" y="0"/>
                    <a:pt x="79" y="3"/>
                  </a:cubicBezTo>
                  <a:cubicBezTo>
                    <a:pt x="107" y="5"/>
                    <a:pt x="118" y="26"/>
                    <a:pt x="115" y="47"/>
                  </a:cubicBezTo>
                  <a:cubicBezTo>
                    <a:pt x="114" y="50"/>
                    <a:pt x="114" y="51"/>
                    <a:pt x="113" y="51"/>
                  </a:cubicBezTo>
                  <a:cubicBezTo>
                    <a:pt x="85" y="60"/>
                    <a:pt x="85" y="60"/>
                    <a:pt x="85" y="60"/>
                  </a:cubicBezTo>
                  <a:close/>
                  <a:moveTo>
                    <a:pt x="77" y="22"/>
                  </a:moveTo>
                  <a:cubicBezTo>
                    <a:pt x="58" y="18"/>
                    <a:pt x="43" y="66"/>
                    <a:pt x="62" y="70"/>
                  </a:cubicBezTo>
                  <a:cubicBezTo>
                    <a:pt x="83"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sp>
          <p:nvSpPr>
            <p:cNvPr id="17" name="Freeform 16"/>
            <p:cNvSpPr>
              <a:spLocks noEditPoints="1"/>
            </p:cNvSpPr>
            <p:nvPr/>
          </p:nvSpPr>
          <p:spPr bwMode="auto">
            <a:xfrm>
              <a:off x="7794626" y="1247776"/>
              <a:ext cx="173038" cy="130175"/>
            </a:xfrm>
            <a:custGeom>
              <a:avLst/>
              <a:gdLst>
                <a:gd name="T0" fmla="*/ 14 w 28"/>
                <a:gd name="T1" fmla="*/ 0 h 21"/>
                <a:gd name="T2" fmla="*/ 14 w 28"/>
                <a:gd name="T3" fmla="*/ 21 h 21"/>
                <a:gd name="T4" fmla="*/ 14 w 28"/>
                <a:gd name="T5" fmla="*/ 0 h 21"/>
                <a:gd name="T6" fmla="*/ 14 w 28"/>
                <a:gd name="T7" fmla="*/ 2 h 21"/>
                <a:gd name="T8" fmla="*/ 14 w 28"/>
                <a:gd name="T9" fmla="*/ 19 h 21"/>
                <a:gd name="T10" fmla="*/ 14 w 28"/>
                <a:gd name="T11" fmla="*/ 2 h 21"/>
                <a:gd name="T12" fmla="*/ 16 w 28"/>
                <a:gd name="T13" fmla="*/ 12 h 21"/>
                <a:gd name="T14" fmla="*/ 18 w 28"/>
                <a:gd name="T15" fmla="*/ 16 h 21"/>
                <a:gd name="T16" fmla="*/ 15 w 28"/>
                <a:gd name="T17" fmla="*/ 16 h 21"/>
                <a:gd name="T18" fmla="*/ 14 w 28"/>
                <a:gd name="T19" fmla="*/ 12 h 21"/>
                <a:gd name="T20" fmla="*/ 12 w 28"/>
                <a:gd name="T21" fmla="*/ 12 h 21"/>
                <a:gd name="T22" fmla="*/ 12 w 28"/>
                <a:gd name="T23" fmla="*/ 17 h 21"/>
                <a:gd name="T24" fmla="*/ 9 w 28"/>
                <a:gd name="T25" fmla="*/ 17 h 21"/>
                <a:gd name="T26" fmla="*/ 11 w 28"/>
                <a:gd name="T27" fmla="*/ 5 h 21"/>
                <a:gd name="T28" fmla="*/ 16 w 28"/>
                <a:gd name="T29" fmla="*/ 5 h 21"/>
                <a:gd name="T30" fmla="*/ 19 w 28"/>
                <a:gd name="T31" fmla="*/ 9 h 21"/>
                <a:gd name="T32" fmla="*/ 16 w 28"/>
                <a:gd name="T33" fmla="*/ 12 h 21"/>
                <a:gd name="T34" fmla="*/ 15 w 28"/>
                <a:gd name="T35" fmla="*/ 7 h 21"/>
                <a:gd name="T36" fmla="*/ 13 w 28"/>
                <a:gd name="T37" fmla="*/ 7 h 21"/>
                <a:gd name="T38" fmla="*/ 13 w 28"/>
                <a:gd name="T39" fmla="*/ 11 h 21"/>
                <a:gd name="T40" fmla="*/ 15 w 28"/>
                <a:gd name="T41" fmla="*/ 11 h 21"/>
                <a:gd name="T42" fmla="*/ 17 w 28"/>
                <a:gd name="T43" fmla="*/ 9 h 21"/>
                <a:gd name="T44" fmla="*/ 15 w 28"/>
                <a:gd name="T4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1">
                  <a:moveTo>
                    <a:pt x="14" y="0"/>
                  </a:moveTo>
                  <a:cubicBezTo>
                    <a:pt x="28" y="0"/>
                    <a:pt x="28" y="21"/>
                    <a:pt x="14" y="21"/>
                  </a:cubicBezTo>
                  <a:cubicBezTo>
                    <a:pt x="0" y="21"/>
                    <a:pt x="0" y="0"/>
                    <a:pt x="14" y="0"/>
                  </a:cubicBezTo>
                  <a:close/>
                  <a:moveTo>
                    <a:pt x="14" y="2"/>
                  </a:moveTo>
                  <a:cubicBezTo>
                    <a:pt x="2" y="2"/>
                    <a:pt x="2" y="19"/>
                    <a:pt x="14" y="19"/>
                  </a:cubicBezTo>
                  <a:cubicBezTo>
                    <a:pt x="26" y="19"/>
                    <a:pt x="26" y="2"/>
                    <a:pt x="14" y="2"/>
                  </a:cubicBezTo>
                  <a:close/>
                  <a:moveTo>
                    <a:pt x="16" y="12"/>
                  </a:moveTo>
                  <a:cubicBezTo>
                    <a:pt x="18" y="16"/>
                    <a:pt x="18" y="16"/>
                    <a:pt x="18" y="16"/>
                  </a:cubicBezTo>
                  <a:cubicBezTo>
                    <a:pt x="15" y="16"/>
                    <a:pt x="15" y="16"/>
                    <a:pt x="15" y="16"/>
                  </a:cubicBezTo>
                  <a:cubicBezTo>
                    <a:pt x="14" y="12"/>
                    <a:pt x="14" y="12"/>
                    <a:pt x="14" y="12"/>
                  </a:cubicBezTo>
                  <a:cubicBezTo>
                    <a:pt x="12" y="12"/>
                    <a:pt x="12" y="12"/>
                    <a:pt x="12" y="12"/>
                  </a:cubicBezTo>
                  <a:cubicBezTo>
                    <a:pt x="12" y="17"/>
                    <a:pt x="12" y="17"/>
                    <a:pt x="12" y="17"/>
                  </a:cubicBezTo>
                  <a:cubicBezTo>
                    <a:pt x="9" y="17"/>
                    <a:pt x="9" y="17"/>
                    <a:pt x="9" y="17"/>
                  </a:cubicBezTo>
                  <a:cubicBezTo>
                    <a:pt x="11" y="5"/>
                    <a:pt x="11" y="5"/>
                    <a:pt x="11" y="5"/>
                  </a:cubicBezTo>
                  <a:cubicBezTo>
                    <a:pt x="16" y="5"/>
                    <a:pt x="16" y="5"/>
                    <a:pt x="16" y="5"/>
                  </a:cubicBezTo>
                  <a:cubicBezTo>
                    <a:pt x="16" y="5"/>
                    <a:pt x="19" y="6"/>
                    <a:pt x="19" y="9"/>
                  </a:cubicBezTo>
                  <a:cubicBezTo>
                    <a:pt x="19" y="12"/>
                    <a:pt x="16" y="12"/>
                    <a:pt x="16" y="12"/>
                  </a:cubicBezTo>
                  <a:close/>
                  <a:moveTo>
                    <a:pt x="15" y="7"/>
                  </a:moveTo>
                  <a:cubicBezTo>
                    <a:pt x="13" y="7"/>
                    <a:pt x="13" y="7"/>
                    <a:pt x="13" y="7"/>
                  </a:cubicBezTo>
                  <a:cubicBezTo>
                    <a:pt x="13" y="11"/>
                    <a:pt x="13" y="11"/>
                    <a:pt x="13" y="11"/>
                  </a:cubicBezTo>
                  <a:cubicBezTo>
                    <a:pt x="15" y="11"/>
                    <a:pt x="15" y="11"/>
                    <a:pt x="15" y="11"/>
                  </a:cubicBezTo>
                  <a:cubicBezTo>
                    <a:pt x="15" y="11"/>
                    <a:pt x="17" y="11"/>
                    <a:pt x="17" y="9"/>
                  </a:cubicBezTo>
                  <a:cubicBezTo>
                    <a:pt x="17" y="7"/>
                    <a:pt x="15" y="7"/>
                    <a:pt x="15" y="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650"/>
              <a:endParaRPr lang="en-US" sz="1785">
                <a:solidFill>
                  <a:prstClr val="black"/>
                </a:solidFill>
              </a:endParaRPr>
            </a:p>
          </p:txBody>
        </p:sp>
      </p:grpSp>
      <p:sp>
        <p:nvSpPr>
          <p:cNvPr id="2" name="Title 1"/>
          <p:cNvSpPr>
            <a:spLocks noGrp="1"/>
          </p:cNvSpPr>
          <p:nvPr>
            <p:ph type="ctrTitle"/>
          </p:nvPr>
        </p:nvSpPr>
        <p:spPr>
          <a:xfrm>
            <a:off x="5032661" y="1993385"/>
            <a:ext cx="7028032" cy="988121"/>
          </a:xfrm>
        </p:spPr>
        <p:txBody>
          <a:bodyPr anchor="b">
            <a:noAutofit/>
          </a:bodyPr>
          <a:lstStyle>
            <a:lvl1pPr>
              <a:lnSpc>
                <a:spcPct val="90000"/>
              </a:lnSpc>
              <a:defRPr sz="4080" baseline="0"/>
            </a:lvl1pPr>
          </a:lstStyle>
          <a:p>
            <a:r>
              <a:rPr lang="en-US"/>
              <a:t>Click to edit Master title style</a:t>
            </a:r>
            <a:endParaRPr lang="en-US" dirty="0"/>
          </a:p>
        </p:txBody>
      </p:sp>
      <p:sp>
        <p:nvSpPr>
          <p:cNvPr id="3" name="Subtitle 2"/>
          <p:cNvSpPr>
            <a:spLocks noGrp="1"/>
          </p:cNvSpPr>
          <p:nvPr>
            <p:ph type="subTitle" idx="1"/>
          </p:nvPr>
        </p:nvSpPr>
        <p:spPr>
          <a:xfrm>
            <a:off x="5032431" y="3038026"/>
            <a:ext cx="7028261" cy="472477"/>
          </a:xfrm>
        </p:spPr>
        <p:txBody>
          <a:bodyPr anchor="ctr">
            <a:noAutofit/>
          </a:bodyPr>
          <a:lstStyle>
            <a:lvl1pPr marL="0" indent="0" algn="l">
              <a:lnSpc>
                <a:spcPct val="90000"/>
              </a:lnSpc>
              <a:spcBef>
                <a:spcPts val="0"/>
              </a:spcBef>
              <a:buNone/>
              <a:defRPr sz="2040">
                <a:solidFill>
                  <a:schemeClr val="tx2">
                    <a:alpha val="99000"/>
                  </a:schemeClr>
                </a:solidFill>
              </a:defRPr>
            </a:lvl1pPr>
            <a:lvl2pPr marL="466295" indent="0" algn="ctr">
              <a:buNone/>
              <a:defRPr>
                <a:solidFill>
                  <a:schemeClr val="tx1">
                    <a:tint val="75000"/>
                  </a:schemeClr>
                </a:solidFill>
              </a:defRPr>
            </a:lvl2pPr>
            <a:lvl3pPr marL="932590" indent="0" algn="ctr">
              <a:buNone/>
              <a:defRPr>
                <a:solidFill>
                  <a:schemeClr val="tx1">
                    <a:tint val="75000"/>
                  </a:schemeClr>
                </a:solidFill>
              </a:defRPr>
            </a:lvl3pPr>
            <a:lvl4pPr marL="1398885" indent="0" algn="ctr">
              <a:buNone/>
              <a:defRPr>
                <a:solidFill>
                  <a:schemeClr val="tx1">
                    <a:tint val="75000"/>
                  </a:schemeClr>
                </a:solidFill>
              </a:defRPr>
            </a:lvl4pPr>
            <a:lvl5pPr marL="1865182" indent="0" algn="ctr">
              <a:buNone/>
              <a:defRPr>
                <a:solidFill>
                  <a:schemeClr val="tx1">
                    <a:tint val="75000"/>
                  </a:schemeClr>
                </a:solidFill>
              </a:defRPr>
            </a:lvl5pPr>
            <a:lvl6pPr marL="2331477" indent="0" algn="ctr">
              <a:buNone/>
              <a:defRPr>
                <a:solidFill>
                  <a:schemeClr val="tx1">
                    <a:tint val="75000"/>
                  </a:schemeClr>
                </a:solidFill>
              </a:defRPr>
            </a:lvl6pPr>
            <a:lvl7pPr marL="2797771" indent="0" algn="ctr">
              <a:buNone/>
              <a:defRPr>
                <a:solidFill>
                  <a:schemeClr val="tx1">
                    <a:tint val="75000"/>
                  </a:schemeClr>
                </a:solidFill>
              </a:defRPr>
            </a:lvl7pPr>
            <a:lvl8pPr marL="3264067" indent="0" algn="ctr">
              <a:buNone/>
              <a:defRPr>
                <a:solidFill>
                  <a:schemeClr val="tx1">
                    <a:tint val="75000"/>
                  </a:schemeClr>
                </a:solidFill>
              </a:defRPr>
            </a:lvl8pPr>
            <a:lvl9pPr marL="3730362"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4350638" y="2063031"/>
            <a:ext cx="0" cy="1681513"/>
          </a:xfrm>
          <a:prstGeom prst="line">
            <a:avLst/>
          </a:prstGeom>
          <a:ln w="28575" cap="rnd">
            <a:solidFill>
              <a:srgbClr val="EE781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91039"/>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0854" y="1222426"/>
            <a:ext cx="11629837" cy="136155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
        <p:nvSpPr>
          <p:cNvPr id="5" name="Slide Number Placeholder 4"/>
          <p:cNvSpPr>
            <a:spLocks noGrp="1"/>
          </p:cNvSpPr>
          <p:nvPr>
            <p:ph type="sldNum" sz="quarter" idx="4"/>
          </p:nvPr>
        </p:nvSpPr>
        <p:spPr>
          <a:xfrm>
            <a:off x="295529" y="6395741"/>
            <a:ext cx="406706" cy="372394"/>
          </a:xfrm>
          <a:prstGeom prst="rect">
            <a:avLst/>
          </a:prstGeom>
        </p:spPr>
        <p:txBody>
          <a:bodyPr vert="horz" lIns="109746" tIns="54873" rIns="109746" bIns="54873" rtlCol="0" anchor="ctr"/>
          <a:lstStyle>
            <a:lvl1pPr algn="l">
              <a:defRPr sz="1190">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85248044"/>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0855" y="1222424"/>
            <a:ext cx="5696677" cy="1352924"/>
          </a:xfrm>
        </p:spPr>
        <p:txBody>
          <a:bodyPr/>
          <a:lstStyle>
            <a:lvl1pPr marL="346752" indent="-346752">
              <a:lnSpc>
                <a:spcPct val="90000"/>
              </a:lnSpc>
              <a:defRPr sz="2040"/>
            </a:lvl1pPr>
            <a:lvl2pPr marL="686760" indent="-331911">
              <a:lnSpc>
                <a:spcPct val="90000"/>
              </a:lnSpc>
              <a:defRPr sz="1870"/>
            </a:lvl2pPr>
            <a:lvl3pPr marL="972798" indent="-294133">
              <a:lnSpc>
                <a:spcPct val="90000"/>
              </a:lnSpc>
              <a:defRPr sz="1615"/>
            </a:lvl3pPr>
            <a:lvl4pPr marL="1252090" indent="-279292">
              <a:lnSpc>
                <a:spcPct val="90000"/>
              </a:lnSpc>
              <a:defRPr sz="1445"/>
            </a:lvl4pPr>
            <a:lvl5pPr marL="1546222" indent="-286037">
              <a:lnSpc>
                <a:spcPct val="90000"/>
              </a:lnSpc>
              <a:defRPr sz="1445"/>
            </a:lvl5pPr>
            <a:lvl6pPr>
              <a:defRPr sz="1870"/>
            </a:lvl6pPr>
            <a:lvl7pPr>
              <a:defRPr sz="1870"/>
            </a:lvl7pPr>
            <a:lvl8pPr>
              <a:defRPr sz="1870"/>
            </a:lvl8pPr>
            <a:lvl9pPr>
              <a:defRPr sz="18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07324" y="1222424"/>
            <a:ext cx="5753368" cy="1352924"/>
          </a:xfrm>
        </p:spPr>
        <p:txBody>
          <a:bodyPr/>
          <a:lstStyle>
            <a:lvl1pPr marL="354849" indent="-354849">
              <a:lnSpc>
                <a:spcPct val="90000"/>
              </a:lnSpc>
              <a:defRPr sz="2040"/>
            </a:lvl1pPr>
            <a:lvl2pPr marL="686760" indent="-346752">
              <a:lnSpc>
                <a:spcPct val="90000"/>
              </a:lnSpc>
              <a:defRPr sz="1870"/>
            </a:lvl2pPr>
            <a:lvl3pPr marL="980893" indent="-308975">
              <a:lnSpc>
                <a:spcPct val="90000"/>
              </a:lnSpc>
              <a:defRPr sz="1615"/>
            </a:lvl3pPr>
            <a:lvl4pPr marL="1252090" indent="-271196">
              <a:lnSpc>
                <a:spcPct val="90000"/>
              </a:lnSpc>
              <a:defRPr sz="1445"/>
            </a:lvl4pPr>
            <a:lvl5pPr marL="1546222" indent="-279292">
              <a:lnSpc>
                <a:spcPct val="90000"/>
              </a:lnSpc>
              <a:defRPr sz="1445"/>
            </a:lvl5pPr>
            <a:lvl6pPr>
              <a:defRPr sz="1870"/>
            </a:lvl6pPr>
            <a:lvl7pPr>
              <a:defRPr sz="1870"/>
            </a:lvl7pPr>
            <a:lvl8pPr>
              <a:defRPr sz="1870"/>
            </a:lvl8pPr>
            <a:lvl9pPr>
              <a:defRPr sz="18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Tree>
    <p:extLst>
      <p:ext uri="{BB962C8B-B14F-4D97-AF65-F5344CB8AC3E}">
        <p14:creationId xmlns:p14="http://schemas.microsoft.com/office/powerpoint/2010/main" val="3184363752"/>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30855" y="1264343"/>
            <a:ext cx="5683746" cy="353141"/>
          </a:xfrm>
        </p:spPr>
        <p:txBody>
          <a:bodyPr anchor="b"/>
          <a:lstStyle>
            <a:lvl1pPr marL="0" indent="0">
              <a:lnSpc>
                <a:spcPct val="90000"/>
              </a:lnSpc>
              <a:spcBef>
                <a:spcPts val="0"/>
              </a:spcBef>
              <a:buNone/>
              <a:defRPr sz="2550" b="0">
                <a:latin typeface="Segoe UI Semibold" pitchFamily="34" charset="0"/>
              </a:defRPr>
            </a:lvl1pPr>
            <a:lvl2pPr marL="466295" indent="0">
              <a:buNone/>
              <a:defRPr sz="2040" b="1"/>
            </a:lvl2pPr>
            <a:lvl3pPr marL="932590" indent="0">
              <a:buNone/>
              <a:defRPr sz="1870" b="1"/>
            </a:lvl3pPr>
            <a:lvl4pPr marL="1398885" indent="0">
              <a:buNone/>
              <a:defRPr sz="1615" b="1"/>
            </a:lvl4pPr>
            <a:lvl5pPr marL="1865182" indent="0">
              <a:buNone/>
              <a:defRPr sz="1615" b="1"/>
            </a:lvl5pPr>
            <a:lvl6pPr marL="2331477" indent="0">
              <a:buNone/>
              <a:defRPr sz="1615" b="1"/>
            </a:lvl6pPr>
            <a:lvl7pPr marL="2797771" indent="0">
              <a:buNone/>
              <a:defRPr sz="1615" b="1"/>
            </a:lvl7pPr>
            <a:lvl8pPr marL="3264067" indent="0">
              <a:buNone/>
              <a:defRPr sz="1615" b="1"/>
            </a:lvl8pPr>
            <a:lvl9pPr marL="3730362" indent="0">
              <a:buNone/>
              <a:defRPr sz="1615" b="1"/>
            </a:lvl9pPr>
          </a:lstStyle>
          <a:p>
            <a:pPr lvl="0"/>
            <a:r>
              <a:rPr lang="en-US"/>
              <a:t>Click to edit Master text styles</a:t>
            </a:r>
          </a:p>
        </p:txBody>
      </p:sp>
      <p:sp>
        <p:nvSpPr>
          <p:cNvPr id="4" name="Content Placeholder 3"/>
          <p:cNvSpPr>
            <a:spLocks noGrp="1"/>
          </p:cNvSpPr>
          <p:nvPr>
            <p:ph sz="half" idx="2"/>
          </p:nvPr>
        </p:nvSpPr>
        <p:spPr>
          <a:xfrm>
            <a:off x="419406" y="1942924"/>
            <a:ext cx="5695194" cy="1421984"/>
          </a:xfrm>
        </p:spPr>
        <p:txBody>
          <a:bodyPr/>
          <a:lstStyle>
            <a:lvl1pPr marL="287387" indent="-287387">
              <a:defRPr sz="2040"/>
            </a:lvl1pPr>
            <a:lvl2pPr marL="573425" indent="-271196">
              <a:defRPr sz="1870"/>
            </a:lvl2pPr>
            <a:lvl3pPr marL="829780" indent="-248258">
              <a:defRPr sz="1615"/>
            </a:lvl3pPr>
            <a:lvl4pPr marL="1071292" indent="-233418">
              <a:defRPr sz="1615"/>
            </a:lvl4pPr>
            <a:lvl5pPr marL="1304710" indent="-210481">
              <a:defRPr sz="1615"/>
            </a:lvl5pPr>
            <a:lvl6pPr>
              <a:defRPr sz="1615"/>
            </a:lvl6pPr>
            <a:lvl7pPr>
              <a:defRPr sz="1615"/>
            </a:lvl7pPr>
            <a:lvl8pPr>
              <a:defRPr sz="1615"/>
            </a:lvl8pPr>
            <a:lvl9pPr>
              <a:defRPr sz="16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07324" y="1264343"/>
            <a:ext cx="5753368" cy="353141"/>
          </a:xfrm>
        </p:spPr>
        <p:txBody>
          <a:bodyPr anchor="b"/>
          <a:lstStyle>
            <a:lvl1pPr marL="0" indent="0">
              <a:lnSpc>
                <a:spcPct val="90000"/>
              </a:lnSpc>
              <a:spcBef>
                <a:spcPts val="0"/>
              </a:spcBef>
              <a:buNone/>
              <a:defRPr sz="2550" b="1"/>
            </a:lvl1pPr>
            <a:lvl2pPr marL="466295" indent="0">
              <a:buNone/>
              <a:defRPr sz="2040" b="1"/>
            </a:lvl2pPr>
            <a:lvl3pPr marL="932590" indent="0">
              <a:buNone/>
              <a:defRPr sz="1870" b="1"/>
            </a:lvl3pPr>
            <a:lvl4pPr marL="1398885" indent="0">
              <a:buNone/>
              <a:defRPr sz="1615" b="1"/>
            </a:lvl4pPr>
            <a:lvl5pPr marL="1865182" indent="0">
              <a:buNone/>
              <a:defRPr sz="1615" b="1"/>
            </a:lvl5pPr>
            <a:lvl6pPr marL="2331477" indent="0">
              <a:buNone/>
              <a:defRPr sz="1615" b="1"/>
            </a:lvl6pPr>
            <a:lvl7pPr marL="2797771" indent="0">
              <a:buNone/>
              <a:defRPr sz="1615" b="1"/>
            </a:lvl7pPr>
            <a:lvl8pPr marL="3264067" indent="0">
              <a:buNone/>
              <a:defRPr sz="1615" b="1"/>
            </a:lvl8pPr>
            <a:lvl9pPr marL="3730362" indent="0">
              <a:buNone/>
              <a:defRPr sz="1615" b="1"/>
            </a:lvl9pPr>
          </a:lstStyle>
          <a:p>
            <a:pPr lvl="0"/>
            <a:r>
              <a:rPr lang="en-US"/>
              <a:t>Click to edit Master text styles</a:t>
            </a:r>
          </a:p>
        </p:txBody>
      </p:sp>
      <p:sp>
        <p:nvSpPr>
          <p:cNvPr id="6" name="Content Placeholder 5"/>
          <p:cNvSpPr>
            <a:spLocks noGrp="1"/>
          </p:cNvSpPr>
          <p:nvPr>
            <p:ph sz="quarter" idx="4"/>
          </p:nvPr>
        </p:nvSpPr>
        <p:spPr>
          <a:xfrm>
            <a:off x="6307325" y="1942924"/>
            <a:ext cx="5722445" cy="1421984"/>
          </a:xfrm>
        </p:spPr>
        <p:txBody>
          <a:bodyPr/>
          <a:lstStyle>
            <a:lvl1pPr marL="302228" indent="-302228">
              <a:defRPr sz="2040"/>
            </a:lvl1pPr>
            <a:lvl2pPr marL="581520" indent="-279292">
              <a:defRPr sz="1870"/>
            </a:lvl2pPr>
            <a:lvl3pPr marL="837875" indent="-249608">
              <a:defRPr sz="1615"/>
            </a:lvl3pPr>
            <a:lvl4pPr marL="1071292" indent="-241514">
              <a:defRPr sz="1615"/>
            </a:lvl4pPr>
            <a:lvl5pPr marL="1304710" indent="-225323">
              <a:defRPr sz="1615"/>
            </a:lvl5pPr>
            <a:lvl6pPr>
              <a:defRPr sz="1615"/>
            </a:lvl6pPr>
            <a:lvl7pPr>
              <a:defRPr sz="1615"/>
            </a:lvl7pPr>
            <a:lvl8pPr>
              <a:defRPr sz="1615"/>
            </a:lvl8pPr>
            <a:lvl9pPr>
              <a:defRPr sz="16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Tree>
    <p:extLst>
      <p:ext uri="{BB962C8B-B14F-4D97-AF65-F5344CB8AC3E}">
        <p14:creationId xmlns:p14="http://schemas.microsoft.com/office/powerpoint/2010/main" val="2134498648"/>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8" cy="445553"/>
          </a:xfrm>
          <a:prstGeom prst="rect">
            <a:avLst/>
          </a:prstGeom>
        </p:spPr>
      </p:pic>
      <p:sp>
        <p:nvSpPr>
          <p:cNvPr id="4" name="Slide Number Placeholder 4"/>
          <p:cNvSpPr>
            <a:spLocks noGrp="1"/>
          </p:cNvSpPr>
          <p:nvPr>
            <p:ph type="sldNum" sz="quarter" idx="4"/>
          </p:nvPr>
        </p:nvSpPr>
        <p:spPr>
          <a:xfrm>
            <a:off x="11964816" y="6551999"/>
            <a:ext cx="406706" cy="372394"/>
          </a:xfrm>
          <a:prstGeom prst="rect">
            <a:avLst/>
          </a:prstGeom>
        </p:spPr>
        <p:txBody>
          <a:bodyPr vert="horz" lIns="109746" tIns="54873" rIns="109746" bIns="54873" rtlCol="0" anchor="ctr"/>
          <a:lstStyle>
            <a:lvl1pPr algn="l">
              <a:defRPr sz="1190">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
        <p:nvSpPr>
          <p:cNvPr id="16" name="TextBox 15"/>
          <p:cNvSpPr txBox="1"/>
          <p:nvPr userDrawn="1"/>
        </p:nvSpPr>
        <p:spPr>
          <a:xfrm>
            <a:off x="618307" y="1027544"/>
            <a:ext cx="11196921" cy="4708340"/>
          </a:xfrm>
          <a:prstGeom prst="rect">
            <a:avLst/>
          </a:prstGeom>
          <a:noFill/>
        </p:spPr>
        <p:txBody>
          <a:bodyPr wrap="square" lIns="0" tIns="0" rIns="0" bIns="0" rtlCol="0">
            <a:spAutoFit/>
          </a:bodyPr>
          <a:lstStyle/>
          <a:p>
            <a:pPr defTabSz="932650"/>
            <a:r>
              <a:rPr lang="en-US" sz="15298" dirty="0">
                <a:solidFill>
                  <a:prstClr val="white">
                    <a:lumMod val="95000"/>
                  </a:prstClr>
                </a:solidFill>
              </a:rPr>
              <a:t>microsoft ALM</a:t>
            </a:r>
            <a:endParaRPr lang="en-US" sz="18358" dirty="0">
              <a:solidFill>
                <a:prstClr val="white">
                  <a:lumMod val="95000"/>
                </a:prstClr>
              </a:solidFill>
            </a:endParaRPr>
          </a:p>
        </p:txBody>
      </p:sp>
    </p:spTree>
    <p:extLst>
      <p:ext uri="{BB962C8B-B14F-4D97-AF65-F5344CB8AC3E}">
        <p14:creationId xmlns:p14="http://schemas.microsoft.com/office/powerpoint/2010/main" val="7665793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892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8187" y="1439656"/>
            <a:ext cx="11400103" cy="1361557"/>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63077"/>
            <a:ext cx="12436476" cy="631450"/>
          </a:xfrm>
          <a:solidFill>
            <a:srgbClr val="FFFF99"/>
          </a:solidFill>
        </p:spPr>
        <p:txBody>
          <a:bodyPr wrap="square" lIns="182882" tIns="91442" rIns="182882" bIns="91442"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a:t>Click to edit Master text styles</a:t>
            </a:r>
          </a:p>
        </p:txBody>
      </p:sp>
    </p:spTree>
    <p:extLst>
      <p:ext uri="{BB962C8B-B14F-4D97-AF65-F5344CB8AC3E}">
        <p14:creationId xmlns:p14="http://schemas.microsoft.com/office/powerpoint/2010/main" val="1429417579"/>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92916" y="1439024"/>
            <a:ext cx="10450655" cy="1553826"/>
          </a:xfrm>
        </p:spPr>
        <p:txBody>
          <a:bodyPr>
            <a:noAutofit/>
          </a:bodyPr>
          <a:lstStyle>
            <a:lvl1pPr>
              <a:lnSpc>
                <a:spcPct val="90000"/>
              </a:lnSpc>
              <a:defRPr sz="6034"/>
            </a:lvl1pPr>
          </a:lstStyle>
          <a:p>
            <a:r>
              <a:rPr lang="en-US"/>
              <a:t>Click to edit Master title style</a:t>
            </a:r>
            <a:endParaRPr lang="en-US" dirty="0"/>
          </a:p>
        </p:txBody>
      </p:sp>
      <p:sp>
        <p:nvSpPr>
          <p:cNvPr id="13" name="Subtitle 2"/>
          <p:cNvSpPr>
            <a:spLocks noGrp="1"/>
          </p:cNvSpPr>
          <p:nvPr>
            <p:ph type="subTitle" idx="1"/>
          </p:nvPr>
        </p:nvSpPr>
        <p:spPr>
          <a:xfrm>
            <a:off x="988875" y="3497269"/>
            <a:ext cx="10450657" cy="472477"/>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21664" indent="0" algn="ctr">
              <a:buNone/>
              <a:defRPr>
                <a:solidFill>
                  <a:schemeClr val="tx1">
                    <a:tint val="75000"/>
                  </a:schemeClr>
                </a:solidFill>
              </a:defRPr>
            </a:lvl2pPr>
            <a:lvl3pPr marL="1243326" indent="0" algn="ctr">
              <a:buNone/>
              <a:defRPr>
                <a:solidFill>
                  <a:schemeClr val="tx1">
                    <a:tint val="75000"/>
                  </a:schemeClr>
                </a:solidFill>
              </a:defRPr>
            </a:lvl3pPr>
            <a:lvl4pPr marL="1864989" indent="0" algn="ctr">
              <a:buNone/>
              <a:defRPr>
                <a:solidFill>
                  <a:schemeClr val="tx1">
                    <a:tint val="75000"/>
                  </a:schemeClr>
                </a:solidFill>
              </a:defRPr>
            </a:lvl4pPr>
            <a:lvl5pPr marL="2486653" indent="0" algn="ctr">
              <a:buNone/>
              <a:defRPr>
                <a:solidFill>
                  <a:schemeClr val="tx1">
                    <a:tint val="75000"/>
                  </a:schemeClr>
                </a:solidFill>
              </a:defRPr>
            </a:lvl5pPr>
            <a:lvl6pPr marL="3108314" indent="0" algn="ctr">
              <a:buNone/>
              <a:defRPr>
                <a:solidFill>
                  <a:schemeClr val="tx1">
                    <a:tint val="75000"/>
                  </a:schemeClr>
                </a:solidFill>
              </a:defRPr>
            </a:lvl6pPr>
            <a:lvl7pPr marL="3729976" indent="0" algn="ctr">
              <a:buNone/>
              <a:defRPr>
                <a:solidFill>
                  <a:schemeClr val="tx1">
                    <a:tint val="75000"/>
                  </a:schemeClr>
                </a:solidFill>
              </a:defRPr>
            </a:lvl7pPr>
            <a:lvl8pPr marL="4351640" indent="0" algn="ctr">
              <a:buNone/>
              <a:defRPr>
                <a:solidFill>
                  <a:schemeClr val="tx1">
                    <a:tint val="75000"/>
                  </a:schemeClr>
                </a:solidFill>
              </a:defRPr>
            </a:lvl8pPr>
            <a:lvl9pPr marL="497330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42057566"/>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29661" y="1476623"/>
            <a:ext cx="11375537" cy="136155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5531661"/>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2716901"/>
            <a:ext cx="9512818" cy="662879"/>
          </a:xfrm>
        </p:spPr>
        <p:txBody>
          <a:bodyPr anchor="t" anchorCtr="0">
            <a:noAutofit/>
          </a:bodyPr>
          <a:lstStyle>
            <a:lvl1pPr>
              <a:lnSpc>
                <a:spcPct val="90000"/>
              </a:lnSpc>
              <a:defRPr sz="5439"/>
            </a:lvl1pPr>
          </a:lstStyle>
          <a:p>
            <a:r>
              <a:rPr lang="en-US"/>
              <a:t>Click to edit Master title style</a:t>
            </a:r>
            <a:endParaRPr lang="en-US" dirty="0"/>
          </a:p>
        </p:txBody>
      </p:sp>
      <p:sp>
        <p:nvSpPr>
          <p:cNvPr id="3" name="Subtitle 2"/>
          <p:cNvSpPr>
            <a:spLocks noGrp="1"/>
          </p:cNvSpPr>
          <p:nvPr>
            <p:ph type="subTitle" idx="1"/>
          </p:nvPr>
        </p:nvSpPr>
        <p:spPr>
          <a:xfrm>
            <a:off x="1927514" y="3959016"/>
            <a:ext cx="9512820" cy="470856"/>
          </a:xfrm>
        </p:spPr>
        <p:txBody>
          <a:bodyPr>
            <a:noAutofit/>
          </a:bodyPr>
          <a:lstStyle>
            <a:lvl1pPr marL="0" indent="0" algn="l">
              <a:lnSpc>
                <a:spcPct val="90000"/>
              </a:lnSpc>
              <a:spcBef>
                <a:spcPts val="0"/>
              </a:spcBef>
              <a:buNone/>
              <a:defRPr sz="3740">
                <a:gradFill>
                  <a:gsLst>
                    <a:gs pos="0">
                      <a:schemeClr val="tx1"/>
                    </a:gs>
                    <a:gs pos="86000">
                      <a:schemeClr val="tx1"/>
                    </a:gs>
                  </a:gsLst>
                  <a:lin ang="5400000" scaled="0"/>
                </a:gradFill>
              </a:defRPr>
            </a:lvl1pPr>
            <a:lvl2pPr marL="621664" indent="0" algn="ctr">
              <a:buNone/>
              <a:defRPr>
                <a:solidFill>
                  <a:schemeClr val="tx1">
                    <a:tint val="75000"/>
                  </a:schemeClr>
                </a:solidFill>
              </a:defRPr>
            </a:lvl2pPr>
            <a:lvl3pPr marL="1243326" indent="0" algn="ctr">
              <a:buNone/>
              <a:defRPr>
                <a:solidFill>
                  <a:schemeClr val="tx1">
                    <a:tint val="75000"/>
                  </a:schemeClr>
                </a:solidFill>
              </a:defRPr>
            </a:lvl3pPr>
            <a:lvl4pPr marL="1864989" indent="0" algn="ctr">
              <a:buNone/>
              <a:defRPr>
                <a:solidFill>
                  <a:schemeClr val="tx1">
                    <a:tint val="75000"/>
                  </a:schemeClr>
                </a:solidFill>
              </a:defRPr>
            </a:lvl4pPr>
            <a:lvl5pPr marL="2486653" indent="0" algn="ctr">
              <a:buNone/>
              <a:defRPr>
                <a:solidFill>
                  <a:schemeClr val="tx1">
                    <a:tint val="75000"/>
                  </a:schemeClr>
                </a:solidFill>
              </a:defRPr>
            </a:lvl5pPr>
            <a:lvl6pPr marL="3108314" indent="0" algn="ctr">
              <a:buNone/>
              <a:defRPr>
                <a:solidFill>
                  <a:schemeClr val="tx1">
                    <a:tint val="75000"/>
                  </a:schemeClr>
                </a:solidFill>
              </a:defRPr>
            </a:lvl6pPr>
            <a:lvl7pPr marL="3729976" indent="0" algn="ctr">
              <a:buNone/>
              <a:defRPr>
                <a:solidFill>
                  <a:schemeClr val="tx1">
                    <a:tint val="75000"/>
                  </a:schemeClr>
                </a:solidFill>
              </a:defRPr>
            </a:lvl7pPr>
            <a:lvl8pPr marL="4351640" indent="0" algn="ctr">
              <a:buNone/>
              <a:defRPr>
                <a:solidFill>
                  <a:schemeClr val="tx1">
                    <a:tint val="75000"/>
                  </a:schemeClr>
                </a:solidFill>
              </a:defRPr>
            </a:lvl8pPr>
            <a:lvl9pPr marL="497330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89671" y="1476622"/>
            <a:ext cx="10450657" cy="932603"/>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8159" b="0" i="0" u="none" strike="noStrike" kern="1200" cap="none" spc="-204" normalizeH="0" baseline="0" noProof="0" dirty="0" smtClean="0">
                <a:ln w="11430"/>
                <a:gradFill>
                  <a:gsLst>
                    <a:gs pos="0">
                      <a:schemeClr val="tx1"/>
                    </a:gs>
                    <a:gs pos="88000">
                      <a:schemeClr val="tx1"/>
                    </a:gs>
                  </a:gsLst>
                  <a:lin ang="5400000"/>
                </a:gradFill>
                <a:effectLst/>
                <a:uLnTx/>
                <a:uFillTx/>
                <a:latin typeface="Segoe UI"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2372555006"/>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
        <p:nvSpPr>
          <p:cNvPr id="5" name="Date Placeholder 3"/>
          <p:cNvSpPr txBox="1">
            <a:spLocks/>
          </p:cNvSpPr>
          <p:nvPr userDrawn="1"/>
        </p:nvSpPr>
        <p:spPr>
          <a:xfrm>
            <a:off x="834026" y="6396481"/>
            <a:ext cx="4351706" cy="343697"/>
          </a:xfrm>
          <a:prstGeom prst="rect">
            <a:avLst/>
          </a:prstGeom>
        </p:spPr>
        <p:txBody>
          <a:bodyPr lIns="0" tIns="46638" rIns="0" bIns="466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20" dirty="0">
                <a:solidFill>
                  <a:srgbClr val="525051">
                    <a:alpha val="99000"/>
                  </a:srgbClr>
                </a:solidFill>
              </a:rPr>
              <a:t>|  Copyright© 2011 Microsoft Corporation</a:t>
            </a:r>
          </a:p>
          <a:p>
            <a:r>
              <a:rPr lang="en-US" sz="1020" dirty="0">
                <a:solidFill>
                  <a:srgbClr val="525051">
                    <a:alpha val="99000"/>
                  </a:srgbClr>
                </a:solidFill>
              </a:rPr>
              <a:t>| Microsoft Confidential – Signed NDA Required</a:t>
            </a:r>
          </a:p>
        </p:txBody>
      </p:sp>
    </p:spTree>
    <p:extLst>
      <p:ext uri="{BB962C8B-B14F-4D97-AF65-F5344CB8AC3E}">
        <p14:creationId xmlns:p14="http://schemas.microsoft.com/office/powerpoint/2010/main" val="2530966716"/>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
        <p:nvSpPr>
          <p:cNvPr id="3" name="Footer Placeholder 3"/>
          <p:cNvSpPr>
            <a:spLocks noGrp="1"/>
          </p:cNvSpPr>
          <p:nvPr>
            <p:ph type="ftr" sz="quarter" idx="3"/>
          </p:nvPr>
        </p:nvSpPr>
        <p:spPr>
          <a:xfrm>
            <a:off x="4249400" y="6672941"/>
            <a:ext cx="3937677" cy="258334"/>
          </a:xfrm>
          <a:prstGeom prst="rect">
            <a:avLst/>
          </a:prstGeom>
        </p:spPr>
        <p:txBody>
          <a:bodyPr vert="horz" lIns="91440" tIns="45720" rIns="91440" bIns="45720" rtlCol="0" anchor="ctr"/>
          <a:lstStyle>
            <a:lvl1pPr algn="ctr">
              <a:defRPr sz="1020">
                <a:solidFill>
                  <a:schemeClr val="tx1">
                    <a:tint val="75000"/>
                  </a:schemeClr>
                </a:solidFill>
              </a:defRPr>
            </a:lvl1pPr>
          </a:lstStyle>
          <a:p>
            <a:r>
              <a:rPr lang="en-US" dirty="0">
                <a:solidFill>
                  <a:prstClr val="black">
                    <a:tint val="75000"/>
                  </a:prstClr>
                </a:solidFill>
              </a:rPr>
              <a:t>Microsoft Confidential - Signed NDA Required</a:t>
            </a:r>
          </a:p>
        </p:txBody>
      </p:sp>
    </p:spTree>
    <p:extLst>
      <p:ext uri="{BB962C8B-B14F-4D97-AF65-F5344CB8AC3E}">
        <p14:creationId xmlns:p14="http://schemas.microsoft.com/office/powerpoint/2010/main" val="1319077725"/>
      </p:ext>
    </p:extLst>
  </p:cSld>
  <p:clrMapOvr>
    <a:masterClrMapping/>
  </p:clrMapOvr>
  <p:transition>
    <p:fade/>
  </p:transition>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Tree>
    <p:extLst>
      <p:ext uri="{BB962C8B-B14F-4D97-AF65-F5344CB8AC3E}">
        <p14:creationId xmlns:p14="http://schemas.microsoft.com/office/powerpoint/2010/main" val="1805222859"/>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Tree>
    <p:extLst>
      <p:ext uri="{BB962C8B-B14F-4D97-AF65-F5344CB8AC3E}">
        <p14:creationId xmlns:p14="http://schemas.microsoft.com/office/powerpoint/2010/main" val="63728549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9552851" y="3038027"/>
            <a:ext cx="2460184" cy="470898"/>
          </a:xfrm>
        </p:spPr>
        <p:txBody>
          <a:bodyPr/>
          <a:lstStyle>
            <a:lvl1pPr marL="0" indent="0">
              <a:buFontTx/>
              <a:buNone/>
              <a:defRPr sz="1700">
                <a:solidFill>
                  <a:schemeClr val="tx2">
                    <a:alpha val="99000"/>
                  </a:schemeClr>
                </a:solidFill>
              </a:defRPr>
            </a:lvl1pPr>
          </a:lstStyle>
          <a:p>
            <a:r>
              <a:rPr lang="en-US"/>
              <a:t>Click to edit Master subtitle style</a:t>
            </a:r>
            <a:endParaRPr lang="en-US" dirty="0"/>
          </a:p>
        </p:txBody>
      </p:sp>
    </p:spTree>
    <p:extLst>
      <p:ext uri="{BB962C8B-B14F-4D97-AF65-F5344CB8AC3E}">
        <p14:creationId xmlns:p14="http://schemas.microsoft.com/office/powerpoint/2010/main" val="41359742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6444305"/>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4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346" y="229918"/>
            <a:ext cx="11400104" cy="565091"/>
          </a:xfrm>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8187" y="1439659"/>
            <a:ext cx="11400104" cy="1361655"/>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5674840"/>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3505070"/>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3" y="5600700"/>
            <a:ext cx="7315201" cy="1830388"/>
          </a:xfrm>
          <a:noFill/>
        </p:spPr>
        <p:txBody>
          <a:bodyPr lIns="146260" tIns="109696" rIns="146260" bIns="109696">
            <a:noAutofit/>
          </a:bodyPr>
          <a:lstStyle>
            <a:lvl1pPr marL="0" indent="0">
              <a:spcBef>
                <a:spcPts val="0"/>
              </a:spcBef>
              <a:buNone/>
              <a:defRPr sz="29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1" cy="1837298"/>
          </a:xfrm>
          <a:noFill/>
        </p:spPr>
        <p:txBody>
          <a:bodyPr lIns="146260" tIns="91413" rIns="146260" bIns="91413" anchor="t" anchorCtr="0"/>
          <a:lstStyle>
            <a:lvl1pPr>
              <a:defRPr sz="4999"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163207" y="6507951"/>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3"/>
            <a:ext cx="2743551" cy="484156"/>
          </a:xfrm>
          <a:prstGeom prst="rect">
            <a:avLst/>
          </a:prstGeom>
        </p:spPr>
      </p:pic>
    </p:spTree>
    <p:extLst>
      <p:ext uri="{BB962C8B-B14F-4D97-AF65-F5344CB8AC3E}">
        <p14:creationId xmlns:p14="http://schemas.microsoft.com/office/powerpoint/2010/main" val="3241030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434711" cy="6994525"/>
          </a:xfrm>
          <a:prstGeom prst="rect">
            <a:avLst/>
          </a:prstGeom>
        </p:spPr>
      </p:pic>
      <p:sp>
        <p:nvSpPr>
          <p:cNvPr id="5" name="Text Placeholder 4"/>
          <p:cNvSpPr>
            <a:spLocks noGrp="1"/>
          </p:cNvSpPr>
          <p:nvPr>
            <p:ph type="body" sz="quarter" idx="12" hasCustomPrompt="1"/>
          </p:nvPr>
        </p:nvSpPr>
        <p:spPr>
          <a:xfrm>
            <a:off x="276543" y="5600700"/>
            <a:ext cx="7315201" cy="1830388"/>
          </a:xfrm>
          <a:noFill/>
        </p:spPr>
        <p:txBody>
          <a:bodyPr lIns="146260" tIns="109696" rIns="146260" bIns="109696">
            <a:noAutofit/>
          </a:bodyPr>
          <a:lstStyle>
            <a:lvl1pPr marL="0" indent="0">
              <a:spcBef>
                <a:spcPts val="0"/>
              </a:spcBef>
              <a:buNone/>
              <a:defRPr sz="29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1" cy="1837298"/>
          </a:xfrm>
          <a:noFill/>
        </p:spPr>
        <p:txBody>
          <a:bodyPr lIns="146260" tIns="91413" rIns="146260" bIns="91413" anchor="t" anchorCtr="0"/>
          <a:lstStyle>
            <a:lvl1pPr>
              <a:defRPr sz="4999" spc="-100"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3"/>
            <a:ext cx="2743551" cy="48415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10163207" y="6507951"/>
            <a:ext cx="1005841" cy="195077"/>
          </a:xfrm>
          <a:prstGeom prst="rect">
            <a:avLst/>
          </a:prstGeom>
          <a:noFill/>
        </p:spPr>
      </p:pic>
    </p:spTree>
    <p:extLst>
      <p:ext uri="{BB962C8B-B14F-4D97-AF65-F5344CB8AC3E}">
        <p14:creationId xmlns:p14="http://schemas.microsoft.com/office/powerpoint/2010/main" val="31646922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8" y="1924373"/>
            <a:ext cx="3217432" cy="901047"/>
          </a:xfrm>
          <a:prstGeom prst="rect">
            <a:avLst/>
          </a:prstGeom>
        </p:spPr>
      </p:pic>
      <p:pic>
        <p:nvPicPr>
          <p:cNvPr id="10" name="Picture 9"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4" y="6434577"/>
            <a:ext cx="1254513" cy="352486"/>
          </a:xfrm>
          <a:prstGeom prst="rect">
            <a:avLst/>
          </a:prstGeom>
        </p:spPr>
      </p:pic>
      <p:sp>
        <p:nvSpPr>
          <p:cNvPr id="5" name="Text Placeholder 4"/>
          <p:cNvSpPr>
            <a:spLocks noGrp="1"/>
          </p:cNvSpPr>
          <p:nvPr>
            <p:ph type="body" sz="quarter" idx="12" hasCustomPrompt="1"/>
          </p:nvPr>
        </p:nvSpPr>
        <p:spPr>
          <a:xfrm>
            <a:off x="276543" y="5600699"/>
            <a:ext cx="7315201" cy="1393827"/>
          </a:xfrm>
          <a:noFill/>
        </p:spPr>
        <p:txBody>
          <a:bodyPr lIns="146260" tIns="109696" rIns="146260" bIns="109696">
            <a:noAutofit/>
          </a:bodyPr>
          <a:lstStyle>
            <a:lvl1pPr marL="0" indent="0">
              <a:spcBef>
                <a:spcPts val="0"/>
              </a:spcBef>
              <a:buNone/>
              <a:defRPr sz="2999"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1" cy="1837298"/>
          </a:xfrm>
          <a:noFill/>
        </p:spPr>
        <p:txBody>
          <a:bodyPr lIns="146260" tIns="91413" rIns="146260" bIns="91413" anchor="t" anchorCtr="0"/>
          <a:lstStyle>
            <a:lvl1pPr>
              <a:defRPr sz="4999" spc="-100"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03312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434710"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8" y="1924373"/>
            <a:ext cx="3217432" cy="901047"/>
          </a:xfrm>
          <a:prstGeom prst="rect">
            <a:avLst/>
          </a:prstGeom>
        </p:spPr>
      </p:pic>
      <p:sp>
        <p:nvSpPr>
          <p:cNvPr id="5" name="Text Placeholder 4"/>
          <p:cNvSpPr>
            <a:spLocks noGrp="1"/>
          </p:cNvSpPr>
          <p:nvPr>
            <p:ph type="body" sz="quarter" idx="12" hasCustomPrompt="1"/>
          </p:nvPr>
        </p:nvSpPr>
        <p:spPr>
          <a:xfrm>
            <a:off x="276543" y="5600699"/>
            <a:ext cx="7315201" cy="1393827"/>
          </a:xfrm>
          <a:noFill/>
        </p:spPr>
        <p:txBody>
          <a:bodyPr lIns="146260" tIns="109696" rIns="146260" bIns="109696">
            <a:noAutofit/>
          </a:bodyPr>
          <a:lstStyle>
            <a:lvl1pPr marL="0" indent="0">
              <a:spcBef>
                <a:spcPts val="0"/>
              </a:spcBef>
              <a:buNone/>
              <a:defRPr sz="2999"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1" cy="1837298"/>
          </a:xfrm>
          <a:noFill/>
        </p:spPr>
        <p:txBody>
          <a:bodyPr lIns="146260" tIns="91413" rIns="146260" bIns="91413" anchor="t" anchorCtr="0"/>
          <a:lstStyle>
            <a:lvl1pPr>
              <a:defRPr sz="4999"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4" y="6434577"/>
            <a:ext cx="1254513" cy="352486"/>
          </a:xfrm>
          <a:prstGeom prst="rect">
            <a:avLst/>
          </a:prstGeom>
        </p:spPr>
      </p:pic>
    </p:spTree>
    <p:extLst>
      <p:ext uri="{BB962C8B-B14F-4D97-AF65-F5344CB8AC3E}">
        <p14:creationId xmlns:p14="http://schemas.microsoft.com/office/powerpoint/2010/main" val="2446049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434711" cy="6994525"/>
          </a:xfrm>
          <a:prstGeom prst="rect">
            <a:avLst/>
          </a:prstGeom>
        </p:spPr>
      </p:pic>
      <p:sp>
        <p:nvSpPr>
          <p:cNvPr id="2" name="Title 1"/>
          <p:cNvSpPr>
            <a:spLocks noGrp="1"/>
          </p:cNvSpPr>
          <p:nvPr>
            <p:ph type="title" hasCustomPrompt="1"/>
          </p:nvPr>
        </p:nvSpPr>
        <p:spPr>
          <a:xfrm>
            <a:off x="274638" y="274321"/>
            <a:ext cx="7315201" cy="1831975"/>
          </a:xfrm>
          <a:noFill/>
        </p:spPr>
        <p:txBody>
          <a:bodyPr tIns="91413" bIns="91413" anchor="t" anchorCtr="0"/>
          <a:lstStyle>
            <a:lvl1pPr>
              <a:defRPr sz="87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0773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434711" cy="6994524"/>
          </a:xfrm>
          <a:prstGeom prst="rect">
            <a:avLst/>
          </a:prstGeom>
        </p:spPr>
      </p:pic>
      <p:sp>
        <p:nvSpPr>
          <p:cNvPr id="2" name="Title 1"/>
          <p:cNvSpPr>
            <a:spLocks noGrp="1"/>
          </p:cNvSpPr>
          <p:nvPr>
            <p:ph type="title" hasCustomPrompt="1"/>
          </p:nvPr>
        </p:nvSpPr>
        <p:spPr>
          <a:xfrm>
            <a:off x="274638" y="274321"/>
            <a:ext cx="7315201" cy="1831975"/>
          </a:xfrm>
          <a:noFill/>
        </p:spPr>
        <p:txBody>
          <a:bodyPr tIns="91413" bIns="91413" anchor="t" anchorCtr="0"/>
          <a:lstStyle>
            <a:lvl1pPr>
              <a:defRPr sz="87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2931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434711" cy="6994524"/>
          </a:xfrm>
          <a:prstGeom prst="rect">
            <a:avLst/>
          </a:prstGeom>
        </p:spPr>
      </p:pic>
      <p:sp>
        <p:nvSpPr>
          <p:cNvPr id="2" name="Title 1"/>
          <p:cNvSpPr>
            <a:spLocks noGrp="1"/>
          </p:cNvSpPr>
          <p:nvPr>
            <p:ph type="title" hasCustomPrompt="1"/>
          </p:nvPr>
        </p:nvSpPr>
        <p:spPr>
          <a:xfrm>
            <a:off x="274638" y="274321"/>
            <a:ext cx="7315201" cy="1831975"/>
          </a:xfrm>
          <a:noFill/>
        </p:spPr>
        <p:txBody>
          <a:bodyPr tIns="91413" bIns="91413" anchor="t" anchorCtr="0"/>
          <a:lstStyle>
            <a:lvl1pPr>
              <a:defRPr sz="87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84485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2"/>
            <a:ext cx="11887201" cy="2052338"/>
          </a:xfrm>
        </p:spPr>
        <p:txBody>
          <a:bodyPr/>
          <a:lstStyle>
            <a:lvl1pPr marL="0" indent="0">
              <a:buNone/>
              <a:defRPr>
                <a:solidFill>
                  <a:schemeClr val="accent2"/>
                </a:solidFill>
              </a:defRPr>
            </a:lvl1pPr>
            <a:lvl2pPr marL="0" indent="0">
              <a:buFontTx/>
              <a:buNone/>
              <a:defRPr sz="2000"/>
            </a:lvl2pPr>
            <a:lvl3pPr marL="228485" indent="0">
              <a:buNone/>
              <a:defRPr/>
            </a:lvl3pPr>
            <a:lvl4pPr marL="456968" indent="0">
              <a:buNone/>
              <a:defRPr/>
            </a:lvl4pPr>
            <a:lvl5pPr marL="68545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968702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9762808"/>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3"/>
          </p:nvPr>
        </p:nvSpPr>
        <p:spPr>
          <a:xfrm>
            <a:off x="8296189" y="143594"/>
            <a:ext cx="3937677" cy="258334"/>
          </a:xfrm>
          <a:prstGeom prst="rect">
            <a:avLst/>
          </a:prstGeom>
        </p:spPr>
        <p:txBody>
          <a:bodyPr vert="horz" lIns="91440" tIns="45720" rIns="91440" bIns="45720" rtlCol="0" anchor="ctr"/>
          <a:lstStyle>
            <a:lvl1pPr algn="r">
              <a:defRPr sz="1020">
                <a:solidFill>
                  <a:schemeClr val="tx1">
                    <a:tint val="75000"/>
                  </a:schemeClr>
                </a:solidFill>
              </a:defRPr>
            </a:lvl1pPr>
          </a:lstStyle>
          <a:p>
            <a:pPr defTabSz="932612"/>
            <a:r>
              <a:rPr lang="en-US">
                <a:solidFill>
                  <a:prstClr val="black">
                    <a:tint val="75000"/>
                  </a:prstClr>
                </a:solidFill>
              </a:rPr>
              <a:t>Microsoft Confidential - Signed NDA Required</a:t>
            </a:r>
            <a:endParaRPr lang="en-US" dirty="0">
              <a:solidFill>
                <a:prstClr val="black">
                  <a:tint val="75000"/>
                </a:prstClr>
              </a:solidFill>
            </a:endParaRPr>
          </a:p>
        </p:txBody>
      </p:sp>
    </p:spTree>
    <p:extLst>
      <p:ext uri="{BB962C8B-B14F-4D97-AF65-F5344CB8AC3E}">
        <p14:creationId xmlns:p14="http://schemas.microsoft.com/office/powerpoint/2010/main" val="205727096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50"/>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002"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1"/>
            <a:ext cx="11887199" cy="202251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78"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13"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52"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465"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p:cNvSpPr>
            <a:spLocks noGrp="1"/>
          </p:cNvSpPr>
          <p:nvPr>
            <p:ph type="ftr" sz="quarter" idx="3"/>
          </p:nvPr>
        </p:nvSpPr>
        <p:spPr>
          <a:xfrm>
            <a:off x="8296189" y="143594"/>
            <a:ext cx="3937677" cy="258334"/>
          </a:xfrm>
          <a:prstGeom prst="rect">
            <a:avLst/>
          </a:prstGeom>
        </p:spPr>
        <p:txBody>
          <a:bodyPr vert="horz" lIns="91440" tIns="45720" rIns="91440" bIns="45720" rtlCol="0" anchor="ctr"/>
          <a:lstStyle>
            <a:lvl1pPr algn="r">
              <a:defRPr sz="1020">
                <a:solidFill>
                  <a:schemeClr val="tx1">
                    <a:tint val="75000"/>
                  </a:schemeClr>
                </a:solidFill>
              </a:defRPr>
            </a:lvl1pPr>
          </a:lstStyle>
          <a:p>
            <a:pPr defTabSz="932612"/>
            <a:r>
              <a:rPr lang="en-US">
                <a:solidFill>
                  <a:prstClr val="black">
                    <a:tint val="75000"/>
                  </a:prstClr>
                </a:solidFill>
              </a:rPr>
              <a:t>Microsoft Confidential - Signed NDA Required</a:t>
            </a:r>
            <a:endParaRPr lang="en-US" dirty="0">
              <a:solidFill>
                <a:prstClr val="black">
                  <a:tint val="75000"/>
                </a:prstClr>
              </a:solidFill>
            </a:endParaRPr>
          </a:p>
        </p:txBody>
      </p:sp>
    </p:spTree>
    <p:extLst>
      <p:ext uri="{BB962C8B-B14F-4D97-AF65-F5344CB8AC3E}">
        <p14:creationId xmlns:p14="http://schemas.microsoft.com/office/powerpoint/2010/main" val="812241438"/>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1" cy="2443746"/>
          </a:xfrm>
          <a:prstGeom prst="rect">
            <a:avLst/>
          </a:prstGeom>
        </p:spPr>
        <p:txBody>
          <a:bodyPr/>
          <a:lstStyle>
            <a:lvl1pPr marL="290367" indent="-29036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13" indent="-28084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576" indent="-29036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061" indent="-228485">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547" indent="-228485">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7"/>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6211062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footer only">
    <p:spTree>
      <p:nvGrpSpPr>
        <p:cNvPr id="1" name=""/>
        <p:cNvGrpSpPr/>
        <p:nvPr/>
      </p:nvGrpSpPr>
      <p:grpSpPr>
        <a:xfrm>
          <a:off x="0" y="0"/>
          <a:ext cx="0" cy="0"/>
          <a:chOff x="0" y="0"/>
          <a:chExt cx="0" cy="0"/>
        </a:xfrm>
      </p:grpSpPr>
      <p:sp>
        <p:nvSpPr>
          <p:cNvPr id="11" name="Rectangle 10"/>
          <p:cNvSpPr/>
          <p:nvPr userDrawn="1"/>
        </p:nvSpPr>
        <p:spPr>
          <a:xfrm>
            <a:off x="5" y="6640148"/>
            <a:ext cx="12436475" cy="3618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08"/>
            <a:endParaRPr lang="en-US" sz="2176" dirty="0">
              <a:solidFill>
                <a:srgbClr val="D2D2D2"/>
              </a:solidFill>
            </a:endParaRPr>
          </a:p>
        </p:txBody>
      </p:sp>
      <p:sp>
        <p:nvSpPr>
          <p:cNvPr id="18" name="Slide Number Placeholder 5"/>
          <p:cNvSpPr txBox="1">
            <a:spLocks/>
          </p:cNvSpPr>
          <p:nvPr userDrawn="1"/>
        </p:nvSpPr>
        <p:spPr>
          <a:xfrm>
            <a:off x="124365" y="6714744"/>
            <a:ext cx="2901844" cy="273564"/>
          </a:xfrm>
          <a:prstGeom prst="rect">
            <a:avLst/>
          </a:prstGeom>
        </p:spPr>
        <p:txBody>
          <a:bodyPr lIns="0" tIns="0" rIns="0" bIns="0"/>
          <a:lstStyle>
            <a:defPPr>
              <a:defRPr lang="en-US"/>
            </a:defPPr>
            <a:lvl1pPr marL="0" algn="l" defTabSz="408153" rtl="0" eaLnBrk="1" latinLnBrk="0" hangingPunct="1">
              <a:defRPr sz="1600" kern="1200">
                <a:solidFill>
                  <a:schemeClr val="tx1"/>
                </a:solidFill>
                <a:latin typeface="+mn-lt"/>
                <a:ea typeface="+mn-ea"/>
                <a:cs typeface="+mn-cs"/>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fld id="{103D9B63-0BF9-5C4E-A355-9EB001CFAB3D}" type="slidenum">
              <a:rPr lang="en-US" sz="1088" smtClean="0">
                <a:solidFill>
                  <a:srgbClr val="68217A"/>
                </a:solidFill>
                <a:ea typeface="Segoe UI" pitchFamily="34" charset="0"/>
                <a:cs typeface="Segoe UI" pitchFamily="34" charset="0"/>
              </a:rPr>
              <a:pPr/>
              <a:t>‹#›</a:t>
            </a:fld>
            <a:endParaRPr lang="en-US" sz="1088" dirty="0">
              <a:solidFill>
                <a:srgbClr val="68217A"/>
              </a:solidFill>
              <a:ea typeface="Segoe UI" pitchFamily="34" charset="0"/>
              <a:cs typeface="Segoe UI" pitchFamily="34" charset="0"/>
            </a:endParaRPr>
          </a:p>
        </p:txBody>
      </p:sp>
      <p:sp>
        <p:nvSpPr>
          <p:cNvPr id="17" name="Slide Number Placeholder 5"/>
          <p:cNvSpPr txBox="1">
            <a:spLocks/>
          </p:cNvSpPr>
          <p:nvPr userDrawn="1"/>
        </p:nvSpPr>
        <p:spPr>
          <a:xfrm>
            <a:off x="396418" y="6714744"/>
            <a:ext cx="4352766" cy="273564"/>
          </a:xfrm>
          <a:prstGeom prst="rect">
            <a:avLst/>
          </a:prstGeom>
        </p:spPr>
        <p:txBody>
          <a:bodyPr lIns="0" tIns="0" rIns="0" bIns="0"/>
          <a:lstStyle>
            <a:defPPr>
              <a:defRPr lang="en-US"/>
            </a:defPPr>
            <a:lvl1pPr marL="0" algn="l" defTabSz="408153" rtl="0" eaLnBrk="1" latinLnBrk="0" hangingPunct="1">
              <a:defRPr sz="800" kern="1200">
                <a:solidFill>
                  <a:schemeClr val="tx1"/>
                </a:solidFill>
                <a:latin typeface="Segoe UI" pitchFamily="34" charset="0"/>
                <a:ea typeface="Segoe UI" pitchFamily="34" charset="0"/>
                <a:cs typeface="Segoe UI" pitchFamily="34" charset="0"/>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r>
              <a:rPr lang="en-US" sz="1088" dirty="0">
                <a:solidFill>
                  <a:srgbClr val="68217A"/>
                </a:solidFill>
              </a:rPr>
              <a:t>|  Presentation title in </a:t>
            </a:r>
            <a:r>
              <a:rPr lang="en-US" sz="1088" dirty="0" err="1">
                <a:solidFill>
                  <a:srgbClr val="68217A"/>
                </a:solidFill>
              </a:rPr>
              <a:t>Segoe</a:t>
            </a:r>
            <a:r>
              <a:rPr lang="en-US" sz="1088" dirty="0">
                <a:solidFill>
                  <a:srgbClr val="68217A"/>
                </a:solidFill>
              </a:rPr>
              <a:t> 8pt</a:t>
            </a:r>
          </a:p>
          <a:p>
            <a:endParaRPr lang="en-US" sz="1088" dirty="0">
              <a:solidFill>
                <a:srgbClr val="341447"/>
              </a:solidFill>
            </a:endParaRPr>
          </a:p>
        </p:txBody>
      </p:sp>
      <p:sp>
        <p:nvSpPr>
          <p:cNvPr id="5" name="Footer Placeholder 3"/>
          <p:cNvSpPr>
            <a:spLocks noGrp="1"/>
          </p:cNvSpPr>
          <p:nvPr>
            <p:ph type="ftr" sz="quarter" idx="3"/>
          </p:nvPr>
        </p:nvSpPr>
        <p:spPr>
          <a:xfrm>
            <a:off x="8296189" y="143594"/>
            <a:ext cx="3937677" cy="258334"/>
          </a:xfrm>
          <a:prstGeom prst="rect">
            <a:avLst/>
          </a:prstGeom>
        </p:spPr>
        <p:txBody>
          <a:bodyPr vert="horz" lIns="91440" tIns="45720" rIns="91440" bIns="45720" rtlCol="0" anchor="ctr"/>
          <a:lstStyle>
            <a:lvl1pPr algn="r">
              <a:defRPr sz="1020">
                <a:solidFill>
                  <a:schemeClr val="tx1">
                    <a:tint val="75000"/>
                  </a:schemeClr>
                </a:solidFill>
              </a:defRPr>
            </a:lvl1pPr>
          </a:lstStyle>
          <a:p>
            <a:pPr defTabSz="932612"/>
            <a:r>
              <a:rPr lang="en-US">
                <a:solidFill>
                  <a:prstClr val="black">
                    <a:tint val="75000"/>
                  </a:prstClr>
                </a:solidFill>
              </a:rPr>
              <a:t>Microsoft Confidential - Signed NDA Required</a:t>
            </a:r>
            <a:endParaRPr lang="en-US" dirty="0">
              <a:solidFill>
                <a:prstClr val="black">
                  <a:tint val="75000"/>
                </a:prstClr>
              </a:solidFill>
            </a:endParaRPr>
          </a:p>
        </p:txBody>
      </p:sp>
    </p:spTree>
    <p:extLst>
      <p:ext uri="{BB962C8B-B14F-4D97-AF65-F5344CB8AC3E}">
        <p14:creationId xmlns:p14="http://schemas.microsoft.com/office/powerpoint/2010/main" val="15702663"/>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4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434710"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8" y="1924373"/>
            <a:ext cx="3217432" cy="901047"/>
          </a:xfrm>
          <a:prstGeom prst="rect">
            <a:avLst/>
          </a:prstGeom>
        </p:spPr>
      </p:pic>
      <p:sp>
        <p:nvSpPr>
          <p:cNvPr id="5" name="Text Placeholder 4"/>
          <p:cNvSpPr>
            <a:spLocks noGrp="1"/>
          </p:cNvSpPr>
          <p:nvPr>
            <p:ph type="body" sz="quarter" idx="12" hasCustomPrompt="1"/>
          </p:nvPr>
        </p:nvSpPr>
        <p:spPr>
          <a:xfrm>
            <a:off x="276543" y="5600699"/>
            <a:ext cx="7315201" cy="1393827"/>
          </a:xfrm>
          <a:prstGeom prst="rect">
            <a:avLst/>
          </a:prstGeom>
          <a:noFill/>
        </p:spPr>
        <p:txBody>
          <a:bodyPr lIns="146260" tIns="109696" rIns="146260" bIns="109696">
            <a:noAutofit/>
          </a:bodyPr>
          <a:lstStyle>
            <a:lvl1pPr marL="0" indent="0">
              <a:spcBef>
                <a:spcPts val="0"/>
              </a:spcBef>
              <a:buNone/>
              <a:defRPr sz="2999"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1" cy="1837298"/>
          </a:xfrm>
          <a:prstGeom prst="rect">
            <a:avLst/>
          </a:prstGeom>
          <a:noFill/>
        </p:spPr>
        <p:txBody>
          <a:bodyPr lIns="146260" tIns="91413" rIns="146260" bIns="91413" anchor="t" anchorCtr="0"/>
          <a:lstStyle>
            <a:lvl1pPr>
              <a:defRPr sz="4999"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4" y="6434577"/>
            <a:ext cx="1254513" cy="352486"/>
          </a:xfrm>
          <a:prstGeom prst="rect">
            <a:avLst/>
          </a:prstGeom>
        </p:spPr>
      </p:pic>
    </p:spTree>
    <p:extLst>
      <p:ext uri="{BB962C8B-B14F-4D97-AF65-F5344CB8AC3E}">
        <p14:creationId xmlns:p14="http://schemas.microsoft.com/office/powerpoint/2010/main" val="7502423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8"/>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2"/>
            <a:ext cx="11887201" cy="2052338"/>
          </a:xfrm>
          <a:prstGeom prst="rect">
            <a:avLst/>
          </a:prstGeom>
        </p:spPr>
        <p:txBody>
          <a:bodyPr/>
          <a:lstStyle>
            <a:lvl1pPr marL="0" indent="0">
              <a:buNone/>
              <a:defRPr>
                <a:solidFill>
                  <a:schemeClr val="tx2"/>
                </a:solidFill>
              </a:defRPr>
            </a:lvl1pPr>
            <a:lvl2pPr marL="0" indent="0">
              <a:buFontTx/>
              <a:buNone/>
              <a:defRPr sz="2000"/>
            </a:lvl2pPr>
            <a:lvl3pPr marL="228485" indent="0">
              <a:buNone/>
              <a:defRPr/>
            </a:lvl3pPr>
            <a:lvl4pPr marL="456968" indent="0">
              <a:buNone/>
              <a:defRPr/>
            </a:lvl4pPr>
            <a:lvl5pPr marL="68545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1747483"/>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8"/>
            <a:ext cx="11889564" cy="9175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24411075"/>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2346"/>
          </a:xfrm>
          <a:prstGeom prst="rect">
            <a:avLst/>
          </a:prstGeom>
        </p:spPr>
      </p:pic>
      <p:sp>
        <p:nvSpPr>
          <p:cNvPr id="2" name="Title 1"/>
          <p:cNvSpPr>
            <a:spLocks noGrp="1"/>
          </p:cNvSpPr>
          <p:nvPr>
            <p:ph type="title" hasCustomPrompt="1"/>
          </p:nvPr>
        </p:nvSpPr>
        <p:spPr>
          <a:xfrm>
            <a:off x="274638" y="274321"/>
            <a:ext cx="7315201" cy="1831975"/>
          </a:xfrm>
          <a:noFill/>
        </p:spPr>
        <p:txBody>
          <a:bodyPr tIns="91413" bIns="91413" anchor="t" anchorCtr="0"/>
          <a:lstStyle>
            <a:lvl1pPr>
              <a:defRPr sz="8798" spc="-100"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277113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805383" y="6471257"/>
            <a:ext cx="1399469" cy="445553"/>
          </a:xfrm>
          <a:prstGeom prst="rect">
            <a:avLst/>
          </a:prstGeom>
        </p:spPr>
      </p:pic>
      <p:sp>
        <p:nvSpPr>
          <p:cNvPr id="4" name="Slide Number Placeholder 4"/>
          <p:cNvSpPr>
            <a:spLocks noGrp="1"/>
          </p:cNvSpPr>
          <p:nvPr>
            <p:ph type="sldNum" sz="quarter" idx="4"/>
          </p:nvPr>
        </p:nvSpPr>
        <p:spPr>
          <a:xfrm>
            <a:off x="11964817" y="6552000"/>
            <a:ext cx="406706" cy="372394"/>
          </a:xfrm>
          <a:prstGeom prst="rect">
            <a:avLst/>
          </a:prstGeom>
        </p:spPr>
        <p:txBody>
          <a:bodyPr vert="horz" lIns="109746" tIns="54873" rIns="109746" bIns="54873" rtlCol="0" anchor="ctr"/>
          <a:lstStyle>
            <a:lvl1pPr algn="l">
              <a:defRPr sz="1190">
                <a:solidFill>
                  <a:schemeClr val="tx1">
                    <a:tint val="75000"/>
                  </a:schemeClr>
                </a:solidFill>
              </a:defRPr>
            </a:lvl1pPr>
          </a:lstStyle>
          <a:p>
            <a:pPr defTabSz="932578"/>
            <a:fld id="{B60359E2-F1E6-40F3-81C3-5A646FA87138}" type="slidenum">
              <a:rPr lang="en-US" smtClean="0">
                <a:solidFill>
                  <a:srgbClr val="000000">
                    <a:tint val="75000"/>
                  </a:srgbClr>
                </a:solidFill>
              </a:rPr>
              <a:pPr defTabSz="932578"/>
              <a:t>‹#›</a:t>
            </a:fld>
            <a:endParaRPr lang="en-US" dirty="0">
              <a:solidFill>
                <a:srgbClr val="000000">
                  <a:tint val="75000"/>
                </a:srgbClr>
              </a:solidFill>
            </a:endParaRPr>
          </a:p>
        </p:txBody>
      </p:sp>
      <p:sp>
        <p:nvSpPr>
          <p:cNvPr id="16" name="TextBox 15"/>
          <p:cNvSpPr txBox="1"/>
          <p:nvPr userDrawn="1"/>
        </p:nvSpPr>
        <p:spPr>
          <a:xfrm>
            <a:off x="618308" y="1027544"/>
            <a:ext cx="11196921" cy="4708084"/>
          </a:xfrm>
          <a:prstGeom prst="rect">
            <a:avLst/>
          </a:prstGeom>
          <a:noFill/>
        </p:spPr>
        <p:txBody>
          <a:bodyPr wrap="square" lIns="0" tIns="0" rIns="0" bIns="0" rtlCol="0">
            <a:spAutoFit/>
          </a:bodyPr>
          <a:lstStyle/>
          <a:p>
            <a:pPr defTabSz="932578"/>
            <a:r>
              <a:rPr lang="en-US" sz="15297" dirty="0">
                <a:solidFill>
                  <a:srgbClr val="FFFFFF">
                    <a:lumMod val="95000"/>
                  </a:srgbClr>
                </a:solidFill>
              </a:rPr>
              <a:t>microsoft ALM</a:t>
            </a:r>
            <a:endParaRPr lang="en-US" sz="18357" dirty="0">
              <a:solidFill>
                <a:srgbClr val="FFFFFF">
                  <a:lumMod val="95000"/>
                </a:srgbClr>
              </a:solidFill>
            </a:endParaRPr>
          </a:p>
        </p:txBody>
      </p:sp>
    </p:spTree>
    <p:extLst>
      <p:ext uri="{BB962C8B-B14F-4D97-AF65-F5344CB8AC3E}">
        <p14:creationId xmlns:p14="http://schemas.microsoft.com/office/powerpoint/2010/main" val="2337380449"/>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807061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63172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769525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333014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10126763" y="6434577"/>
            <a:ext cx="1254513" cy="352486"/>
          </a:xfrm>
          <a:prstGeom prst="rect">
            <a:avLst/>
          </a:prstGeom>
        </p:spPr>
      </p:pic>
    </p:spTree>
    <p:extLst>
      <p:ext uri="{BB962C8B-B14F-4D97-AF65-F5344CB8AC3E}">
        <p14:creationId xmlns:p14="http://schemas.microsoft.com/office/powerpoint/2010/main" val="3010613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007355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53443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67102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423048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6682474"/>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6954885"/>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750071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71283"/>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0971103"/>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7785584"/>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1462438"/>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3109776"/>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769105"/>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3144998"/>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2038643"/>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615288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7535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728298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99152148"/>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56869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22479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2939664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9231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895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044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480047"/>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65728"/>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226966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1789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5536" cy="786503"/>
          </a:xfr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2"/>
            <a:ext cx="11375536" cy="2092881"/>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4608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881797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162185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4309932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442328"/>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10058336" cy="1828800"/>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8839" y="480503"/>
            <a:ext cx="2557747" cy="547905"/>
          </a:xfrm>
          <a:prstGeom prst="rect">
            <a:avLst/>
          </a:prstGeom>
        </p:spPr>
      </p:pic>
    </p:spTree>
    <p:extLst>
      <p:ext uri="{BB962C8B-B14F-4D97-AF65-F5344CB8AC3E}">
        <p14:creationId xmlns:p14="http://schemas.microsoft.com/office/powerpoint/2010/main" val="2863264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orient="horz" pos="302">
          <p15:clr>
            <a:srgbClr val="C35EA4"/>
          </p15:clr>
        </p15:guide>
        <p15:guide id="3" pos="7546">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rgbClr val="FFFFFF"/>
                    </a:gs>
                    <a:gs pos="18000">
                      <a:srgbClr val="FFFFFF"/>
                    </a:gs>
                  </a:gsLst>
                  <a:lin ang="5400000" scaled="0"/>
                </a:gradFill>
              </a:defRPr>
            </a:lvl1pPr>
          </a:lstStyle>
          <a:p>
            <a:r>
              <a:rPr lang="en-US" dirty="0"/>
              <a:t>Presentation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8839" y="480503"/>
            <a:ext cx="2557747" cy="547905"/>
          </a:xfrm>
          <a:prstGeom prst="rect">
            <a:avLst/>
          </a:prstGeom>
        </p:spPr>
      </p:pic>
      <p:sp>
        <p:nvSpPr>
          <p:cNvPr id="5" name="Text Placeholder 4"/>
          <p:cNvSpPr>
            <a:spLocks noGrp="1"/>
          </p:cNvSpPr>
          <p:nvPr>
            <p:ph type="body" sz="quarter" idx="12" hasCustomPrompt="1"/>
          </p:nvPr>
        </p:nvSpPr>
        <p:spPr>
          <a:xfrm>
            <a:off x="274702" y="3955786"/>
            <a:ext cx="9143937" cy="1828007"/>
          </a:xfrm>
          <a:noFill/>
        </p:spPr>
        <p:txBody>
          <a:bodyPr lIns="182880" tIns="146304" rIns="182880" bIns="146304">
            <a:noAutofit/>
          </a:bodyPr>
          <a:lstStyle>
            <a:lvl1pPr marL="0" indent="0">
              <a:spcBef>
                <a:spcPts val="0"/>
              </a:spcBef>
              <a:buNone/>
              <a:defRPr sz="3599"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08833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orient="horz" pos="302">
          <p15:clr>
            <a:srgbClr val="C35EA4"/>
          </p15:clr>
        </p15:guide>
        <p15:guide id="3" orient="horz" pos="4104">
          <p15:clr>
            <a:srgbClr val="C35EA4"/>
          </p15:clr>
        </p15:guide>
        <p15:guide id="4" pos="754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10058336" cy="1828800"/>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8840" y="480503"/>
            <a:ext cx="2557742" cy="547905"/>
          </a:xfrm>
          <a:prstGeom prst="rect">
            <a:avLst/>
          </a:prstGeom>
        </p:spPr>
      </p:pic>
    </p:spTree>
    <p:extLst>
      <p:ext uri="{BB962C8B-B14F-4D97-AF65-F5344CB8AC3E}">
        <p14:creationId xmlns:p14="http://schemas.microsoft.com/office/powerpoint/2010/main" val="9555713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orient="horz" pos="302">
          <p15:clr>
            <a:srgbClr val="C35EA4"/>
          </p15:clr>
        </p15:guide>
        <p15:guide id="3" orient="horz" pos="4104">
          <p15:clr>
            <a:srgbClr val="C35EA4"/>
          </p15:clr>
        </p15:guide>
        <p15:guide id="4" pos="754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4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18" y="-318"/>
            <a:ext cx="12435840" cy="699516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3" y="1211263"/>
            <a:ext cx="7315200" cy="457198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9" y="1211249"/>
            <a:ext cx="7315200" cy="2743200"/>
          </a:xfrm>
          <a:noFill/>
        </p:spPr>
        <p:txBody>
          <a:bodyPr lIns="146304" tIns="91440" rIns="146304" bIns="91440" anchor="t" anchorCtr="0"/>
          <a:lstStyle>
            <a:lvl1pPr>
              <a:defRPr sz="6599" spc="-100"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274640" y="3952862"/>
            <a:ext cx="7315200" cy="1830388"/>
          </a:xfrm>
          <a:noFill/>
        </p:spPr>
        <p:txBody>
          <a:bodyPr lIns="182880" tIns="146304" rIns="182880" bIns="146304">
            <a:noAutofit/>
          </a:bodyPr>
          <a:lstStyle>
            <a:lvl1pPr marL="0" indent="0">
              <a:spcBef>
                <a:spcPts val="0"/>
              </a:spcBef>
              <a:buNone/>
              <a:defRPr sz="3599"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57580" y="6182090"/>
            <a:ext cx="1552931" cy="332660"/>
          </a:xfrm>
          <a:prstGeom prst="rect">
            <a:avLst/>
          </a:prstGeom>
        </p:spPr>
      </p:pic>
    </p:spTree>
    <p:extLst>
      <p:ext uri="{BB962C8B-B14F-4D97-AF65-F5344CB8AC3E}">
        <p14:creationId xmlns:p14="http://schemas.microsoft.com/office/powerpoint/2010/main" val="3799680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83" tIns="109712" rIns="146283" bIns="109712"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7293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38980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Tree>
    <p:extLst>
      <p:ext uri="{BB962C8B-B14F-4D97-AF65-F5344CB8AC3E}">
        <p14:creationId xmlns:p14="http://schemas.microsoft.com/office/powerpoint/2010/main" val="306993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8488201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37094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236922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554962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632564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sz="2000"/>
            </a:lvl3pPr>
            <a:lvl4pPr marL="457112" indent="0">
              <a:buNone/>
              <a:defRPr sz="1800"/>
            </a:lvl4pPr>
            <a:lvl5pPr marL="685669"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89957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sz="2000"/>
            </a:lvl3pPr>
            <a:lvl4pPr marL="457112" indent="0">
              <a:buNone/>
              <a:defRPr sz="1800"/>
            </a:lvl4pPr>
            <a:lvl5pPr marL="685669"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480468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9" y="1214439"/>
            <a:ext cx="11887200"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98129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231528"/>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901537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536079"/>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14375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0162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858234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31485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595210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701824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3152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383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738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77163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11887199" cy="2131353"/>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24619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63071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18108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3"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163207" y="6507951"/>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35595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434711" cy="6994525"/>
          </a:xfrm>
          <a:prstGeom prst="rect">
            <a:avLst/>
          </a:prstGeom>
        </p:spPr>
      </p:pic>
      <p:sp>
        <p:nvSpPr>
          <p:cNvPr id="5" name="Text Placeholder 4"/>
          <p:cNvSpPr>
            <a:spLocks noGrp="1"/>
          </p:cNvSpPr>
          <p:nvPr>
            <p:ph type="body" sz="quarter" idx="12" hasCustomPrompt="1"/>
          </p:nvPr>
        </p:nvSpPr>
        <p:spPr>
          <a:xfrm>
            <a:off x="276543"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10163207" y="6507951"/>
            <a:ext cx="1005841" cy="195077"/>
          </a:xfrm>
          <a:prstGeom prst="rect">
            <a:avLst/>
          </a:prstGeom>
          <a:noFill/>
        </p:spPr>
      </p:pic>
    </p:spTree>
    <p:extLst>
      <p:ext uri="{BB962C8B-B14F-4D97-AF65-F5344CB8AC3E}">
        <p14:creationId xmlns:p14="http://schemas.microsoft.com/office/powerpoint/2010/main" val="1730130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pic>
        <p:nvPicPr>
          <p:cNvPr id="10" name="Picture 9"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4" y="6434577"/>
            <a:ext cx="1254513" cy="352486"/>
          </a:xfrm>
          <a:prstGeom prst="rect">
            <a:avLst/>
          </a:prstGeom>
        </p:spPr>
      </p:pic>
      <p:sp>
        <p:nvSpPr>
          <p:cNvPr id="5" name="Text Placeholder 4"/>
          <p:cNvSpPr>
            <a:spLocks noGrp="1"/>
          </p:cNvSpPr>
          <p:nvPr>
            <p:ph type="body" sz="quarter" idx="12" hasCustomPrompt="1"/>
          </p:nvPr>
        </p:nvSpPr>
        <p:spPr>
          <a:xfrm>
            <a:off x="276543"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234828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434710"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3"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4" y="6434577"/>
            <a:ext cx="1254513" cy="352486"/>
          </a:xfrm>
          <a:prstGeom prst="rect">
            <a:avLst/>
          </a:prstGeom>
        </p:spPr>
      </p:pic>
    </p:spTree>
    <p:extLst>
      <p:ext uri="{BB962C8B-B14F-4D97-AF65-F5344CB8AC3E}">
        <p14:creationId xmlns:p14="http://schemas.microsoft.com/office/powerpoint/2010/main" val="31818430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434711" cy="6994525"/>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607794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434711" cy="6994524"/>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93508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434711" cy="6994524"/>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72853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1"/>
            <a:ext cx="11887200" cy="2052338"/>
          </a:xfrm>
        </p:spPr>
        <p:txBody>
          <a:bodyPr/>
          <a:lstStyle>
            <a:lvl1pPr marL="0" indent="0">
              <a:buNone/>
              <a:defRPr>
                <a:solidFill>
                  <a:schemeClr val="accent2"/>
                </a:solidFill>
              </a:defRPr>
            </a:lvl1pPr>
            <a:lvl2pPr marL="0" indent="0">
              <a:buFontTx/>
              <a:buNone/>
              <a:defRPr sz="2000"/>
            </a:lvl2pPr>
            <a:lvl3pPr marL="228489" indent="0">
              <a:buNone/>
              <a:defRPr/>
            </a:lvl3pPr>
            <a:lvl4pPr marL="456977" indent="0">
              <a:buNone/>
              <a:defRPr/>
            </a:lvl4pPr>
            <a:lvl5pPr marL="68546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949501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1"/>
            <a:ext cx="11887200" cy="2052338"/>
          </a:xfrm>
        </p:spPr>
        <p:txBody>
          <a:bodyPr/>
          <a:lstStyle>
            <a:lvl1pPr marL="0" indent="0">
              <a:buNone/>
              <a:defRPr>
                <a:solidFill>
                  <a:schemeClr val="tx2"/>
                </a:solidFill>
              </a:defRPr>
            </a:lvl1pPr>
            <a:lvl2pPr marL="0" indent="0">
              <a:buFontTx/>
              <a:buNone/>
              <a:defRPr sz="2000"/>
            </a:lvl2pPr>
            <a:lvl3pPr marL="228489" indent="0">
              <a:buNone/>
              <a:defRPr/>
            </a:lvl3pPr>
            <a:lvl4pPr marL="456977" indent="0">
              <a:buNone/>
              <a:defRPr/>
            </a:lvl4pPr>
            <a:lvl5pPr marL="68546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636213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4"/>
            <a:ext cx="11887200" cy="2121397"/>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93595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715979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4"/>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85162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3" y="1212849"/>
            <a:ext cx="5486399" cy="2468368"/>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728090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3" y="1212849"/>
            <a:ext cx="5486399" cy="2468368"/>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398703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3" y="1212853"/>
            <a:ext cx="5486399" cy="2536079"/>
          </a:xfrm>
        </p:spPr>
        <p:txBody>
          <a:bodyPr wrap="square">
            <a:spAutoFit/>
          </a:bodyPr>
          <a:lstStyle>
            <a:lvl1pPr marL="287199" indent="-287199">
              <a:spcBef>
                <a:spcPts val="1224"/>
              </a:spcBef>
              <a:buClr>
                <a:schemeClr val="tx1"/>
              </a:buClr>
              <a:buFont typeface="Arial" pitchFamily="34" charset="0"/>
              <a:buChar char="•"/>
              <a:defRPr sz="3599">
                <a:solidFill>
                  <a:srgbClr val="68217A"/>
                </a:soli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3"/>
            <a:ext cx="5486399" cy="2536079"/>
          </a:xfrm>
        </p:spPr>
        <p:txBody>
          <a:bodyPr wrap="square">
            <a:spAutoFit/>
          </a:bodyPr>
          <a:lstStyle>
            <a:lvl1pPr marL="287199" indent="-287199">
              <a:spcBef>
                <a:spcPts val="1224"/>
              </a:spcBef>
              <a:buClr>
                <a:schemeClr val="tx1"/>
              </a:buClr>
              <a:buFont typeface="Arial" pitchFamily="34" charset="0"/>
              <a:buChar char="•"/>
              <a:defRPr sz="3599">
                <a:solidFill>
                  <a:srgbClr val="68217A"/>
                </a:soli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148406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3" y="1212853"/>
            <a:ext cx="5486399" cy="2536079"/>
          </a:xfrm>
        </p:spPr>
        <p:txBody>
          <a:bodyPr wrap="square">
            <a:spAutoFit/>
          </a:bodyPr>
          <a:lstStyle>
            <a:lvl1pPr marL="287199" indent="-287199">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2" y="1212853"/>
            <a:ext cx="5486399" cy="2536079"/>
          </a:xfrm>
        </p:spPr>
        <p:txBody>
          <a:bodyPr wrap="square">
            <a:spAutoFit/>
          </a:bodyPr>
          <a:lstStyle>
            <a:lvl1pPr marL="287199" indent="-287199">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294237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2" indent="0">
              <a:buNone/>
              <a:tabLst/>
              <a:defRPr sz="2000">
                <a:solidFill>
                  <a:srgbClr val="FFFFFF"/>
                </a:solidFill>
              </a:defRPr>
            </a:lvl3pPr>
            <a:lvl4pPr marL="460150" indent="0">
              <a:buNone/>
              <a:defRPr>
                <a:solidFill>
                  <a:srgbClr val="FFFFFF"/>
                </a:solidFill>
              </a:defRPr>
            </a:lvl4pPr>
            <a:lvl5pPr marL="685467"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566847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2" indent="0">
              <a:buNone/>
              <a:tabLst/>
              <a:defRPr sz="2000">
                <a:solidFill>
                  <a:schemeClr val="tx1"/>
                </a:solidFill>
              </a:defRPr>
            </a:lvl3pPr>
            <a:lvl4pPr marL="460150" indent="0">
              <a:buNone/>
              <a:defRPr>
                <a:solidFill>
                  <a:schemeClr val="tx1"/>
                </a:solidFill>
              </a:defRPr>
            </a:lvl4pPr>
            <a:lvl5pPr marL="685467"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50790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74213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668648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512148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5"/>
            <a:ext cx="11887200" cy="1353136"/>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62" indent="0">
              <a:buNone/>
              <a:tabLst/>
              <a:defRPr sz="2000">
                <a:solidFill>
                  <a:schemeClr val="tx1"/>
                </a:solidFill>
              </a:defRPr>
            </a:lvl3pPr>
            <a:lvl4pPr marL="460150" indent="0">
              <a:buNone/>
              <a:defRPr>
                <a:solidFill>
                  <a:schemeClr val="tx1"/>
                </a:solidFill>
              </a:defRPr>
            </a:lvl4pPr>
            <a:lvl5pPr marL="685467"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185504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0484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62" indent="0">
              <a:buNone/>
              <a:tabLst/>
              <a:defRPr sz="2000">
                <a:solidFill>
                  <a:schemeClr val="tx1"/>
                </a:solidFill>
              </a:defRPr>
            </a:lvl3pPr>
            <a:lvl4pPr marL="460150" indent="0">
              <a:buNone/>
              <a:defRPr>
                <a:solidFill>
                  <a:schemeClr val="tx1"/>
                </a:solidFill>
              </a:defRPr>
            </a:lvl4pPr>
            <a:lvl5pPr marL="685467"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6960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3" y="1212850"/>
            <a:ext cx="5486399" cy="304847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62" indent="0">
              <a:buNone/>
              <a:tabLst/>
              <a:defRPr sz="2000"/>
            </a:lvl3pPr>
            <a:lvl4pPr marL="460150" indent="0">
              <a:buNone/>
              <a:defRPr/>
            </a:lvl4pPr>
            <a:lvl5pPr marL="68546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614393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6"/>
            <a:ext cx="11887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84920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6"/>
            <a:ext cx="11887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2035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6"/>
            <a:ext cx="11887200" cy="1831975"/>
          </a:xfrm>
          <a:noFill/>
        </p:spPr>
        <p:txBody>
          <a:bodyPr tIns="91413" bIns="91413" anchor="t" anchorCtr="0"/>
          <a:lstStyle>
            <a:lvl1pPr>
              <a:defRPr sz="8799" spc="-100" baseline="0">
                <a:solidFill>
                  <a:schemeClr val="bg1"/>
                </a:solidFill>
              </a:defRPr>
            </a:lvl1pPr>
          </a:lstStyle>
          <a:p>
            <a:r>
              <a:rPr lang="en-US" dirty="0"/>
              <a:t>Section title</a:t>
            </a:r>
          </a:p>
        </p:txBody>
      </p:sp>
    </p:spTree>
    <p:extLst>
      <p:ext uri="{BB962C8B-B14F-4D97-AF65-F5344CB8AC3E}">
        <p14:creationId xmlns:p14="http://schemas.microsoft.com/office/powerpoint/2010/main" val="16913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4225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41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4528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3735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020"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1"/>
            <a:ext cx="11887199" cy="202251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85"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24"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6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486"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37434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443746"/>
          </a:xfrm>
          <a:prstGeom prst="rect">
            <a:avLst/>
          </a:prstGeom>
        </p:spPr>
        <p:txBody>
          <a:bodyPr/>
          <a:lstStyle>
            <a:lvl1pPr marL="290373" indent="-290373">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24" indent="-280851">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593" indent="-29037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082" indent="-22848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573" indent="-228489">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68020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013306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83" tIns="109712" rIns="146283" bIns="109712"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82140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8"/>
            <a:ext cx="11889564" cy="917575"/>
          </a:xfrm>
          <a:prstGeom prst="rect">
            <a:avLst/>
          </a:prstGeo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3008679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0854" y="445105"/>
            <a:ext cx="11629838" cy="565027"/>
          </a:xfrm>
          <a:prstGeom prst="rect">
            <a:avLst/>
          </a:prstGeom>
        </p:spPr>
        <p:txBody>
          <a:bodyPr/>
          <a:lstStyle>
            <a:lvl1pPr algn="l" defTabSz="932676" rtl="0" eaLnBrk="1" latinLnBrk="0" hangingPunct="1">
              <a:lnSpc>
                <a:spcPct val="90000"/>
              </a:lnSpc>
              <a:spcBef>
                <a:spcPct val="0"/>
              </a:spcBef>
              <a:buNone/>
              <a:defRPr lang="en-US" sz="4080" b="0" kern="1200" cap="none" spc="-102" baseline="0" dirty="0">
                <a:ln w="3175">
                  <a:noFill/>
                </a:ln>
                <a:solidFill>
                  <a:schemeClr val="tx2">
                    <a:alpha val="99000"/>
                  </a:schemeClr>
                </a:solidFill>
                <a:effectLst/>
                <a:latin typeface="Segoe UI Light" pitchFamily="34" charset="0"/>
                <a:ea typeface="+mn-ea"/>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a:xfrm>
            <a:off x="12005193" y="6587508"/>
            <a:ext cx="406706" cy="372394"/>
          </a:xfrm>
          <a:prstGeom prst="rect">
            <a:avLst/>
          </a:prstGeom>
        </p:spPr>
        <p:txBody>
          <a:bodyPr/>
          <a:lstStyle/>
          <a:p>
            <a:pPr defTabSz="932597"/>
            <a:fld id="{B60359E2-F1E6-40F3-81C3-5A646FA87138}" type="slidenum">
              <a:rPr lang="en-US" smtClean="0">
                <a:solidFill>
                  <a:srgbClr val="000000"/>
                </a:solidFill>
              </a:rPr>
              <a:pPr defTabSz="932597"/>
              <a:t>‹#›</a:t>
            </a:fld>
            <a:endParaRPr lang="en-US" dirty="0">
              <a:solidFill>
                <a:srgbClr val="000000"/>
              </a:solidFill>
            </a:endParaRPr>
          </a:p>
        </p:txBody>
      </p:sp>
      <p:grpSp>
        <p:nvGrpSpPr>
          <p:cNvPr id="4" name="Group 3"/>
          <p:cNvGrpSpPr/>
          <p:nvPr userDrawn="1"/>
        </p:nvGrpSpPr>
        <p:grpSpPr>
          <a:xfrm>
            <a:off x="11100252" y="413239"/>
            <a:ext cx="1104600" cy="182688"/>
            <a:chOff x="3602038" y="1063626"/>
            <a:chExt cx="4365626" cy="722312"/>
          </a:xfrm>
        </p:grpSpPr>
        <p:sp>
          <p:nvSpPr>
            <p:cNvPr id="5" name="Freeform 4"/>
            <p:cNvSpPr>
              <a:spLocks/>
            </p:cNvSpPr>
            <p:nvPr/>
          </p:nvSpPr>
          <p:spPr bwMode="auto">
            <a:xfrm>
              <a:off x="3602038" y="1074738"/>
              <a:ext cx="884238" cy="679450"/>
            </a:xfrm>
            <a:custGeom>
              <a:avLst/>
              <a:gdLst>
                <a:gd name="T0" fmla="*/ 0 w 557"/>
                <a:gd name="T1" fmla="*/ 428 h 428"/>
                <a:gd name="T2" fmla="*/ 93 w 557"/>
                <a:gd name="T3" fmla="*/ 0 h 428"/>
                <a:gd name="T4" fmla="*/ 265 w 557"/>
                <a:gd name="T5" fmla="*/ 0 h 428"/>
                <a:gd name="T6" fmla="*/ 273 w 557"/>
                <a:gd name="T7" fmla="*/ 238 h 428"/>
                <a:gd name="T8" fmla="*/ 385 w 557"/>
                <a:gd name="T9" fmla="*/ 0 h 428"/>
                <a:gd name="T10" fmla="*/ 557 w 557"/>
                <a:gd name="T11" fmla="*/ 0 h 428"/>
                <a:gd name="T12" fmla="*/ 459 w 557"/>
                <a:gd name="T13" fmla="*/ 428 h 428"/>
                <a:gd name="T14" fmla="*/ 339 w 557"/>
                <a:gd name="T15" fmla="*/ 428 h 428"/>
                <a:gd name="T16" fmla="*/ 389 w 557"/>
                <a:gd name="T17" fmla="*/ 199 h 428"/>
                <a:gd name="T18" fmla="*/ 273 w 557"/>
                <a:gd name="T19" fmla="*/ 428 h 428"/>
                <a:gd name="T20" fmla="*/ 187 w 557"/>
                <a:gd name="T21" fmla="*/ 428 h 428"/>
                <a:gd name="T22" fmla="*/ 179 w 557"/>
                <a:gd name="T23" fmla="*/ 199 h 428"/>
                <a:gd name="T24" fmla="*/ 125 w 557"/>
                <a:gd name="T25" fmla="*/ 428 h 428"/>
                <a:gd name="T26" fmla="*/ 0 w 557"/>
                <a:gd name="T27" fmla="*/ 428 h 428"/>
                <a:gd name="T28" fmla="*/ 0 w 557"/>
                <a:gd name="T29"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7" h="428">
                  <a:moveTo>
                    <a:pt x="0" y="428"/>
                  </a:moveTo>
                  <a:lnTo>
                    <a:pt x="93" y="0"/>
                  </a:lnTo>
                  <a:lnTo>
                    <a:pt x="265" y="0"/>
                  </a:lnTo>
                  <a:lnTo>
                    <a:pt x="273" y="238"/>
                  </a:lnTo>
                  <a:lnTo>
                    <a:pt x="385" y="0"/>
                  </a:lnTo>
                  <a:lnTo>
                    <a:pt x="557" y="0"/>
                  </a:lnTo>
                  <a:lnTo>
                    <a:pt x="459" y="428"/>
                  </a:lnTo>
                  <a:lnTo>
                    <a:pt x="339" y="428"/>
                  </a:lnTo>
                  <a:lnTo>
                    <a:pt x="389" y="199"/>
                  </a:lnTo>
                  <a:lnTo>
                    <a:pt x="273" y="428"/>
                  </a:lnTo>
                  <a:lnTo>
                    <a:pt x="187" y="428"/>
                  </a:lnTo>
                  <a:lnTo>
                    <a:pt x="179" y="199"/>
                  </a:lnTo>
                  <a:lnTo>
                    <a:pt x="125" y="428"/>
                  </a:lnTo>
                  <a:lnTo>
                    <a:pt x="0" y="428"/>
                  </a:lnTo>
                  <a:lnTo>
                    <a:pt x="0" y="428"/>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6" name="Freeform 5"/>
            <p:cNvSpPr>
              <a:spLocks/>
            </p:cNvSpPr>
            <p:nvPr/>
          </p:nvSpPr>
          <p:spPr bwMode="auto">
            <a:xfrm>
              <a:off x="4510088" y="1074738"/>
              <a:ext cx="204788" cy="111125"/>
            </a:xfrm>
            <a:custGeom>
              <a:avLst/>
              <a:gdLst>
                <a:gd name="T0" fmla="*/ 0 w 129"/>
                <a:gd name="T1" fmla="*/ 70 h 70"/>
                <a:gd name="T2" fmla="*/ 113 w 129"/>
                <a:gd name="T3" fmla="*/ 70 h 70"/>
                <a:gd name="T4" fmla="*/ 129 w 129"/>
                <a:gd name="T5" fmla="*/ 0 h 70"/>
                <a:gd name="T6" fmla="*/ 16 w 129"/>
                <a:gd name="T7" fmla="*/ 0 h 70"/>
                <a:gd name="T8" fmla="*/ 0 w 129"/>
                <a:gd name="T9" fmla="*/ 70 h 70"/>
                <a:gd name="T10" fmla="*/ 0 w 129"/>
                <a:gd name="T11" fmla="*/ 70 h 70"/>
              </a:gdLst>
              <a:ahLst/>
              <a:cxnLst>
                <a:cxn ang="0">
                  <a:pos x="T0" y="T1"/>
                </a:cxn>
                <a:cxn ang="0">
                  <a:pos x="T2" y="T3"/>
                </a:cxn>
                <a:cxn ang="0">
                  <a:pos x="T4" y="T5"/>
                </a:cxn>
                <a:cxn ang="0">
                  <a:pos x="T6" y="T7"/>
                </a:cxn>
                <a:cxn ang="0">
                  <a:pos x="T8" y="T9"/>
                </a:cxn>
                <a:cxn ang="0">
                  <a:pos x="T10" y="T11"/>
                </a:cxn>
              </a:cxnLst>
              <a:rect l="0" t="0" r="r" b="b"/>
              <a:pathLst>
                <a:path w="129" h="70">
                  <a:moveTo>
                    <a:pt x="0" y="70"/>
                  </a:moveTo>
                  <a:lnTo>
                    <a:pt x="113" y="70"/>
                  </a:lnTo>
                  <a:lnTo>
                    <a:pt x="129" y="0"/>
                  </a:lnTo>
                  <a:lnTo>
                    <a:pt x="16" y="0"/>
                  </a:lnTo>
                  <a:lnTo>
                    <a:pt x="0" y="70"/>
                  </a:lnTo>
                  <a:lnTo>
                    <a:pt x="0" y="7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7" name="Freeform 6"/>
            <p:cNvSpPr>
              <a:spLocks/>
            </p:cNvSpPr>
            <p:nvPr/>
          </p:nvSpPr>
          <p:spPr bwMode="auto">
            <a:xfrm>
              <a:off x="4381501" y="1247776"/>
              <a:ext cx="296863" cy="506413"/>
            </a:xfrm>
            <a:custGeom>
              <a:avLst/>
              <a:gdLst>
                <a:gd name="T0" fmla="*/ 116 w 187"/>
                <a:gd name="T1" fmla="*/ 319 h 319"/>
                <a:gd name="T2" fmla="*/ 0 w 187"/>
                <a:gd name="T3" fmla="*/ 319 h 319"/>
                <a:gd name="T4" fmla="*/ 70 w 187"/>
                <a:gd name="T5" fmla="*/ 0 h 319"/>
                <a:gd name="T6" fmla="*/ 187 w 187"/>
                <a:gd name="T7" fmla="*/ 0 h 319"/>
                <a:gd name="T8" fmla="*/ 116 w 187"/>
                <a:gd name="T9" fmla="*/ 319 h 319"/>
                <a:gd name="T10" fmla="*/ 116 w 187"/>
                <a:gd name="T11" fmla="*/ 319 h 319"/>
              </a:gdLst>
              <a:ahLst/>
              <a:cxnLst>
                <a:cxn ang="0">
                  <a:pos x="T0" y="T1"/>
                </a:cxn>
                <a:cxn ang="0">
                  <a:pos x="T2" y="T3"/>
                </a:cxn>
                <a:cxn ang="0">
                  <a:pos x="T4" y="T5"/>
                </a:cxn>
                <a:cxn ang="0">
                  <a:pos x="T6" y="T7"/>
                </a:cxn>
                <a:cxn ang="0">
                  <a:pos x="T8" y="T9"/>
                </a:cxn>
                <a:cxn ang="0">
                  <a:pos x="T10" y="T11"/>
                </a:cxn>
              </a:cxnLst>
              <a:rect l="0" t="0" r="r" b="b"/>
              <a:pathLst>
                <a:path w="187" h="319">
                  <a:moveTo>
                    <a:pt x="116" y="319"/>
                  </a:moveTo>
                  <a:lnTo>
                    <a:pt x="0" y="319"/>
                  </a:lnTo>
                  <a:lnTo>
                    <a:pt x="70" y="0"/>
                  </a:lnTo>
                  <a:lnTo>
                    <a:pt x="187" y="0"/>
                  </a:lnTo>
                  <a:lnTo>
                    <a:pt x="116" y="319"/>
                  </a:lnTo>
                  <a:lnTo>
                    <a:pt x="116" y="319"/>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8" name="Freeform 7"/>
            <p:cNvSpPr>
              <a:spLocks/>
            </p:cNvSpPr>
            <p:nvPr/>
          </p:nvSpPr>
          <p:spPr bwMode="auto">
            <a:xfrm>
              <a:off x="5148263" y="1241426"/>
              <a:ext cx="431800" cy="512763"/>
            </a:xfrm>
            <a:custGeom>
              <a:avLst/>
              <a:gdLst>
                <a:gd name="T0" fmla="*/ 19 w 70"/>
                <a:gd name="T1" fmla="*/ 1 h 83"/>
                <a:gd name="T2" fmla="*/ 45 w 70"/>
                <a:gd name="T3" fmla="*/ 1 h 83"/>
                <a:gd name="T4" fmla="*/ 43 w 70"/>
                <a:gd name="T5" fmla="*/ 12 h 83"/>
                <a:gd name="T6" fmla="*/ 56 w 70"/>
                <a:gd name="T7" fmla="*/ 2 h 83"/>
                <a:gd name="T8" fmla="*/ 70 w 70"/>
                <a:gd name="T9" fmla="*/ 0 h 83"/>
                <a:gd name="T10" fmla="*/ 64 w 70"/>
                <a:gd name="T11" fmla="*/ 27 h 83"/>
                <a:gd name="T12" fmla="*/ 35 w 70"/>
                <a:gd name="T13" fmla="*/ 54 h 83"/>
                <a:gd name="T14" fmla="*/ 28 w 70"/>
                <a:gd name="T15" fmla="*/ 83 h 83"/>
                <a:gd name="T16" fmla="*/ 0 w 70"/>
                <a:gd name="T17" fmla="*/ 83 h 83"/>
                <a:gd name="T18" fmla="*/ 19 w 70"/>
                <a:gd name="T19"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3">
                  <a:moveTo>
                    <a:pt x="19" y="1"/>
                  </a:moveTo>
                  <a:cubicBezTo>
                    <a:pt x="45" y="1"/>
                    <a:pt x="45" y="1"/>
                    <a:pt x="45" y="1"/>
                  </a:cubicBezTo>
                  <a:cubicBezTo>
                    <a:pt x="43" y="12"/>
                    <a:pt x="43" y="12"/>
                    <a:pt x="43" y="12"/>
                  </a:cubicBezTo>
                  <a:cubicBezTo>
                    <a:pt x="46" y="7"/>
                    <a:pt x="51" y="4"/>
                    <a:pt x="56" y="2"/>
                  </a:cubicBezTo>
                  <a:cubicBezTo>
                    <a:pt x="61" y="1"/>
                    <a:pt x="65" y="0"/>
                    <a:pt x="70" y="0"/>
                  </a:cubicBezTo>
                  <a:cubicBezTo>
                    <a:pt x="64" y="27"/>
                    <a:pt x="64" y="27"/>
                    <a:pt x="64" y="27"/>
                  </a:cubicBezTo>
                  <a:cubicBezTo>
                    <a:pt x="62" y="27"/>
                    <a:pt x="41" y="23"/>
                    <a:pt x="35" y="54"/>
                  </a:cubicBezTo>
                  <a:cubicBezTo>
                    <a:pt x="28" y="83"/>
                    <a:pt x="28" y="83"/>
                    <a:pt x="28" y="83"/>
                  </a:cubicBezTo>
                  <a:cubicBezTo>
                    <a:pt x="0" y="83"/>
                    <a:pt x="0" y="83"/>
                    <a:pt x="0" y="83"/>
                  </a:cubicBezTo>
                  <a:cubicBezTo>
                    <a:pt x="19" y="1"/>
                    <a:pt x="19" y="1"/>
                    <a:pt x="19" y="1"/>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9" name="Freeform 8"/>
            <p:cNvSpPr>
              <a:spLocks/>
            </p:cNvSpPr>
            <p:nvPr/>
          </p:nvSpPr>
          <p:spPr bwMode="auto">
            <a:xfrm>
              <a:off x="4510088" y="1217613"/>
              <a:ext cx="700088" cy="555625"/>
            </a:xfrm>
            <a:custGeom>
              <a:avLst/>
              <a:gdLst>
                <a:gd name="T0" fmla="*/ 106 w 113"/>
                <a:gd name="T1" fmla="*/ 57 h 90"/>
                <a:gd name="T2" fmla="*/ 56 w 113"/>
                <a:gd name="T3" fmla="*/ 90 h 90"/>
                <a:gd name="T4" fmla="*/ 77 w 113"/>
                <a:gd name="T5" fmla="*/ 3 h 90"/>
                <a:gd name="T6" fmla="*/ 111 w 113"/>
                <a:gd name="T7" fmla="*/ 36 h 90"/>
                <a:gd name="T8" fmla="*/ 80 w 113"/>
                <a:gd name="T9" fmla="*/ 36 h 90"/>
                <a:gd name="T10" fmla="*/ 72 w 113"/>
                <a:gd name="T11" fmla="*/ 23 h 90"/>
                <a:gd name="T12" fmla="*/ 61 w 113"/>
                <a:gd name="T13" fmla="*/ 69 h 90"/>
                <a:gd name="T14" fmla="*/ 75 w 113"/>
                <a:gd name="T15" fmla="*/ 57 h 90"/>
                <a:gd name="T16" fmla="*/ 106 w 113"/>
                <a:gd name="T17"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90">
                  <a:moveTo>
                    <a:pt x="106" y="57"/>
                  </a:moveTo>
                  <a:cubicBezTo>
                    <a:pt x="106" y="58"/>
                    <a:pt x="97" y="90"/>
                    <a:pt x="56" y="90"/>
                  </a:cubicBezTo>
                  <a:cubicBezTo>
                    <a:pt x="0" y="88"/>
                    <a:pt x="15" y="0"/>
                    <a:pt x="77" y="3"/>
                  </a:cubicBezTo>
                  <a:cubicBezTo>
                    <a:pt x="113" y="5"/>
                    <a:pt x="111" y="35"/>
                    <a:pt x="111" y="36"/>
                  </a:cubicBezTo>
                  <a:cubicBezTo>
                    <a:pt x="80" y="36"/>
                    <a:pt x="80" y="36"/>
                    <a:pt x="80" y="36"/>
                  </a:cubicBezTo>
                  <a:cubicBezTo>
                    <a:pt x="80" y="35"/>
                    <a:pt x="81" y="22"/>
                    <a:pt x="72" y="23"/>
                  </a:cubicBezTo>
                  <a:cubicBezTo>
                    <a:pt x="54" y="23"/>
                    <a:pt x="41" y="68"/>
                    <a:pt x="61" y="69"/>
                  </a:cubicBezTo>
                  <a:cubicBezTo>
                    <a:pt x="70" y="69"/>
                    <a:pt x="74" y="58"/>
                    <a:pt x="75" y="57"/>
                  </a:cubicBezTo>
                  <a:cubicBezTo>
                    <a:pt x="106" y="57"/>
                    <a:pt x="106" y="57"/>
                    <a:pt x="106" y="5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10" name="Freeform 9"/>
            <p:cNvSpPr>
              <a:spLocks noEditPoints="1"/>
            </p:cNvSpPr>
            <p:nvPr/>
          </p:nvSpPr>
          <p:spPr bwMode="auto">
            <a:xfrm>
              <a:off x="6427788" y="1211263"/>
              <a:ext cx="846138" cy="574675"/>
            </a:xfrm>
            <a:custGeom>
              <a:avLst/>
              <a:gdLst>
                <a:gd name="T0" fmla="*/ 60 w 137"/>
                <a:gd name="T1" fmla="*/ 91 h 93"/>
                <a:gd name="T2" fmla="*/ 79 w 137"/>
                <a:gd name="T3" fmla="*/ 3 h 93"/>
                <a:gd name="T4" fmla="*/ 60 w 137"/>
                <a:gd name="T5" fmla="*/ 91 h 93"/>
                <a:gd name="T6" fmla="*/ 77 w 137"/>
                <a:gd name="T7" fmla="*/ 22 h 93"/>
                <a:gd name="T8" fmla="*/ 61 w 137"/>
                <a:gd name="T9" fmla="*/ 70 h 93"/>
                <a:gd name="T10" fmla="*/ 77 w 137"/>
                <a:gd name="T11" fmla="*/ 22 h 93"/>
              </a:gdLst>
              <a:ahLst/>
              <a:cxnLst>
                <a:cxn ang="0">
                  <a:pos x="T0" y="T1"/>
                </a:cxn>
                <a:cxn ang="0">
                  <a:pos x="T2" y="T3"/>
                </a:cxn>
                <a:cxn ang="0">
                  <a:pos x="T4" y="T5"/>
                </a:cxn>
                <a:cxn ang="0">
                  <a:pos x="T6" y="T7"/>
                </a:cxn>
                <a:cxn ang="0">
                  <a:pos x="T8" y="T9"/>
                </a:cxn>
                <a:cxn ang="0">
                  <a:pos x="T10" y="T11"/>
                </a:cxn>
              </a:cxnLst>
              <a:rect l="0" t="0" r="r" b="b"/>
              <a:pathLst>
                <a:path w="137" h="93">
                  <a:moveTo>
                    <a:pt x="60" y="91"/>
                  </a:moveTo>
                  <a:cubicBezTo>
                    <a:pt x="0" y="88"/>
                    <a:pt x="18" y="0"/>
                    <a:pt x="79" y="3"/>
                  </a:cubicBezTo>
                  <a:cubicBezTo>
                    <a:pt x="137" y="6"/>
                    <a:pt x="120" y="93"/>
                    <a:pt x="60" y="91"/>
                  </a:cubicBezTo>
                  <a:close/>
                  <a:moveTo>
                    <a:pt x="77" y="22"/>
                  </a:moveTo>
                  <a:cubicBezTo>
                    <a:pt x="57" y="18"/>
                    <a:pt x="43" y="66"/>
                    <a:pt x="61" y="70"/>
                  </a:cubicBezTo>
                  <a:cubicBezTo>
                    <a:pt x="82"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11" name="Freeform 10"/>
            <p:cNvSpPr>
              <a:spLocks/>
            </p:cNvSpPr>
            <p:nvPr/>
          </p:nvSpPr>
          <p:spPr bwMode="auto">
            <a:xfrm>
              <a:off x="7126288" y="1063626"/>
              <a:ext cx="655638" cy="703263"/>
            </a:xfrm>
            <a:custGeom>
              <a:avLst/>
              <a:gdLst>
                <a:gd name="T0" fmla="*/ 59 w 106"/>
                <a:gd name="T1" fmla="*/ 18 h 114"/>
                <a:gd name="T2" fmla="*/ 48 w 106"/>
                <a:gd name="T3" fmla="*/ 28 h 114"/>
                <a:gd name="T4" fmla="*/ 47 w 106"/>
                <a:gd name="T5" fmla="*/ 30 h 114"/>
                <a:gd name="T6" fmla="*/ 64 w 106"/>
                <a:gd name="T7" fmla="*/ 30 h 114"/>
                <a:gd name="T8" fmla="*/ 69 w 106"/>
                <a:gd name="T9" fmla="*/ 11 h 114"/>
                <a:gd name="T10" fmla="*/ 96 w 106"/>
                <a:gd name="T11" fmla="*/ 11 h 114"/>
                <a:gd name="T12" fmla="*/ 92 w 106"/>
                <a:gd name="T13" fmla="*/ 30 h 114"/>
                <a:gd name="T14" fmla="*/ 106 w 106"/>
                <a:gd name="T15" fmla="*/ 30 h 114"/>
                <a:gd name="T16" fmla="*/ 101 w 106"/>
                <a:gd name="T17" fmla="*/ 49 h 114"/>
                <a:gd name="T18" fmla="*/ 87 w 106"/>
                <a:gd name="T19" fmla="*/ 49 h 114"/>
                <a:gd name="T20" fmla="*/ 80 w 106"/>
                <a:gd name="T21" fmla="*/ 85 h 114"/>
                <a:gd name="T22" fmla="*/ 79 w 106"/>
                <a:gd name="T23" fmla="*/ 91 h 114"/>
                <a:gd name="T24" fmla="*/ 92 w 106"/>
                <a:gd name="T25" fmla="*/ 93 h 114"/>
                <a:gd name="T26" fmla="*/ 88 w 106"/>
                <a:gd name="T27" fmla="*/ 112 h 114"/>
                <a:gd name="T28" fmla="*/ 56 w 106"/>
                <a:gd name="T29" fmla="*/ 109 h 114"/>
                <a:gd name="T30" fmla="*/ 51 w 106"/>
                <a:gd name="T31" fmla="*/ 91 h 114"/>
                <a:gd name="T32" fmla="*/ 60 w 106"/>
                <a:gd name="T33" fmla="*/ 49 h 114"/>
                <a:gd name="T34" fmla="*/ 44 w 106"/>
                <a:gd name="T35" fmla="*/ 49 h 114"/>
                <a:gd name="T36" fmla="*/ 30 w 106"/>
                <a:gd name="T37" fmla="*/ 112 h 114"/>
                <a:gd name="T38" fmla="*/ 1 w 106"/>
                <a:gd name="T39" fmla="*/ 112 h 114"/>
                <a:gd name="T40" fmla="*/ 15 w 106"/>
                <a:gd name="T41" fmla="*/ 49 h 114"/>
                <a:gd name="T42" fmla="*/ 0 w 106"/>
                <a:gd name="T43" fmla="*/ 49 h 114"/>
                <a:gd name="T44" fmla="*/ 4 w 106"/>
                <a:gd name="T45" fmla="*/ 30 h 114"/>
                <a:gd name="T46" fmla="*/ 18 w 106"/>
                <a:gd name="T47" fmla="*/ 30 h 114"/>
                <a:gd name="T48" fmla="*/ 30 w 106"/>
                <a:gd name="T49" fmla="*/ 7 h 114"/>
                <a:gd name="T50" fmla="*/ 62 w 106"/>
                <a:gd name="T51" fmla="*/ 3 h 114"/>
                <a:gd name="T52" fmla="*/ 59 w 106"/>
                <a:gd name="T53"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 h="114">
                  <a:moveTo>
                    <a:pt x="59" y="18"/>
                  </a:moveTo>
                  <a:cubicBezTo>
                    <a:pt x="50" y="18"/>
                    <a:pt x="49" y="22"/>
                    <a:pt x="48" y="28"/>
                  </a:cubicBezTo>
                  <a:cubicBezTo>
                    <a:pt x="47" y="30"/>
                    <a:pt x="47" y="30"/>
                    <a:pt x="47" y="30"/>
                  </a:cubicBezTo>
                  <a:cubicBezTo>
                    <a:pt x="64" y="30"/>
                    <a:pt x="64" y="30"/>
                    <a:pt x="64" y="30"/>
                  </a:cubicBezTo>
                  <a:cubicBezTo>
                    <a:pt x="69" y="11"/>
                    <a:pt x="69" y="11"/>
                    <a:pt x="69" y="11"/>
                  </a:cubicBezTo>
                  <a:cubicBezTo>
                    <a:pt x="96" y="11"/>
                    <a:pt x="96" y="11"/>
                    <a:pt x="96" y="11"/>
                  </a:cubicBezTo>
                  <a:cubicBezTo>
                    <a:pt x="92" y="30"/>
                    <a:pt x="92" y="30"/>
                    <a:pt x="92" y="30"/>
                  </a:cubicBezTo>
                  <a:cubicBezTo>
                    <a:pt x="106" y="30"/>
                    <a:pt x="106" y="30"/>
                    <a:pt x="106" y="30"/>
                  </a:cubicBezTo>
                  <a:cubicBezTo>
                    <a:pt x="101" y="49"/>
                    <a:pt x="101" y="49"/>
                    <a:pt x="101" y="49"/>
                  </a:cubicBezTo>
                  <a:cubicBezTo>
                    <a:pt x="87" y="49"/>
                    <a:pt x="87" y="49"/>
                    <a:pt x="87" y="49"/>
                  </a:cubicBezTo>
                  <a:cubicBezTo>
                    <a:pt x="80" y="85"/>
                    <a:pt x="80" y="85"/>
                    <a:pt x="80" y="85"/>
                  </a:cubicBezTo>
                  <a:cubicBezTo>
                    <a:pt x="79" y="87"/>
                    <a:pt x="79" y="89"/>
                    <a:pt x="79" y="91"/>
                  </a:cubicBezTo>
                  <a:cubicBezTo>
                    <a:pt x="81" y="94"/>
                    <a:pt x="92" y="93"/>
                    <a:pt x="92" y="93"/>
                  </a:cubicBezTo>
                  <a:cubicBezTo>
                    <a:pt x="88" y="112"/>
                    <a:pt x="88" y="112"/>
                    <a:pt x="88" y="112"/>
                  </a:cubicBezTo>
                  <a:cubicBezTo>
                    <a:pt x="88" y="112"/>
                    <a:pt x="64" y="114"/>
                    <a:pt x="56" y="109"/>
                  </a:cubicBezTo>
                  <a:cubicBezTo>
                    <a:pt x="52" y="106"/>
                    <a:pt x="49" y="101"/>
                    <a:pt x="51" y="91"/>
                  </a:cubicBezTo>
                  <a:cubicBezTo>
                    <a:pt x="60" y="49"/>
                    <a:pt x="60" y="49"/>
                    <a:pt x="60" y="49"/>
                  </a:cubicBezTo>
                  <a:cubicBezTo>
                    <a:pt x="44" y="49"/>
                    <a:pt x="44" y="49"/>
                    <a:pt x="44" y="49"/>
                  </a:cubicBezTo>
                  <a:cubicBezTo>
                    <a:pt x="30" y="112"/>
                    <a:pt x="30" y="112"/>
                    <a:pt x="30" y="112"/>
                  </a:cubicBezTo>
                  <a:cubicBezTo>
                    <a:pt x="1" y="112"/>
                    <a:pt x="1" y="112"/>
                    <a:pt x="1" y="112"/>
                  </a:cubicBezTo>
                  <a:cubicBezTo>
                    <a:pt x="15" y="49"/>
                    <a:pt x="15" y="49"/>
                    <a:pt x="15" y="49"/>
                  </a:cubicBezTo>
                  <a:cubicBezTo>
                    <a:pt x="0" y="49"/>
                    <a:pt x="0" y="49"/>
                    <a:pt x="0" y="49"/>
                  </a:cubicBezTo>
                  <a:cubicBezTo>
                    <a:pt x="4" y="30"/>
                    <a:pt x="4" y="30"/>
                    <a:pt x="4" y="30"/>
                  </a:cubicBezTo>
                  <a:cubicBezTo>
                    <a:pt x="18" y="30"/>
                    <a:pt x="18" y="30"/>
                    <a:pt x="18" y="30"/>
                  </a:cubicBezTo>
                  <a:cubicBezTo>
                    <a:pt x="21" y="20"/>
                    <a:pt x="23" y="13"/>
                    <a:pt x="30" y="7"/>
                  </a:cubicBezTo>
                  <a:cubicBezTo>
                    <a:pt x="39" y="0"/>
                    <a:pt x="62" y="3"/>
                    <a:pt x="62" y="3"/>
                  </a:cubicBezTo>
                  <a:cubicBezTo>
                    <a:pt x="59" y="18"/>
                    <a:pt x="59" y="18"/>
                    <a:pt x="59" y="18"/>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12" name="Freeform 11"/>
            <p:cNvSpPr>
              <a:spLocks noEditPoints="1"/>
            </p:cNvSpPr>
            <p:nvPr/>
          </p:nvSpPr>
          <p:spPr bwMode="auto">
            <a:xfrm>
              <a:off x="5338763" y="1211263"/>
              <a:ext cx="1274763" cy="568325"/>
            </a:xfrm>
            <a:custGeom>
              <a:avLst/>
              <a:gdLst>
                <a:gd name="T0" fmla="*/ 85 w 206"/>
                <a:gd name="T1" fmla="*/ 60 h 92"/>
                <a:gd name="T2" fmla="*/ 141 w 206"/>
                <a:gd name="T3" fmla="*/ 60 h 92"/>
                <a:gd name="T4" fmla="*/ 154 w 206"/>
                <a:gd name="T5" fmla="*/ 72 h 92"/>
                <a:gd name="T6" fmla="*/ 154 w 206"/>
                <a:gd name="T7" fmla="*/ 56 h 92"/>
                <a:gd name="T8" fmla="*/ 121 w 206"/>
                <a:gd name="T9" fmla="*/ 27 h 92"/>
                <a:gd name="T10" fmla="*/ 164 w 206"/>
                <a:gd name="T11" fmla="*/ 3 h 92"/>
                <a:gd name="T12" fmla="*/ 199 w 206"/>
                <a:gd name="T13" fmla="*/ 30 h 92"/>
                <a:gd name="T14" fmla="*/ 170 w 206"/>
                <a:gd name="T15" fmla="*/ 30 h 92"/>
                <a:gd name="T16" fmla="*/ 161 w 206"/>
                <a:gd name="T17" fmla="*/ 20 h 92"/>
                <a:gd name="T18" fmla="*/ 159 w 206"/>
                <a:gd name="T19" fmla="*/ 33 h 92"/>
                <a:gd name="T20" fmla="*/ 196 w 206"/>
                <a:gd name="T21" fmla="*/ 59 h 92"/>
                <a:gd name="T22" fmla="*/ 150 w 206"/>
                <a:gd name="T23" fmla="*/ 91 h 92"/>
                <a:gd name="T24" fmla="*/ 109 w 206"/>
                <a:gd name="T25" fmla="*/ 63 h 92"/>
                <a:gd name="T26" fmla="*/ 60 w 206"/>
                <a:gd name="T27" fmla="*/ 91 h 92"/>
                <a:gd name="T28" fmla="*/ 79 w 206"/>
                <a:gd name="T29" fmla="*/ 3 h 92"/>
                <a:gd name="T30" fmla="*/ 115 w 206"/>
                <a:gd name="T31" fmla="*/ 47 h 92"/>
                <a:gd name="T32" fmla="*/ 113 w 206"/>
                <a:gd name="T33" fmla="*/ 51 h 92"/>
                <a:gd name="T34" fmla="*/ 85 w 206"/>
                <a:gd name="T35" fmla="*/ 60 h 92"/>
                <a:gd name="T36" fmla="*/ 77 w 206"/>
                <a:gd name="T37" fmla="*/ 22 h 92"/>
                <a:gd name="T38" fmla="*/ 62 w 206"/>
                <a:gd name="T39" fmla="*/ 70 h 92"/>
                <a:gd name="T40" fmla="*/ 77 w 206"/>
                <a:gd name="T41" fmla="*/ 2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6" h="92">
                  <a:moveTo>
                    <a:pt x="85" y="60"/>
                  </a:moveTo>
                  <a:cubicBezTo>
                    <a:pt x="141" y="60"/>
                    <a:pt x="141" y="60"/>
                    <a:pt x="141" y="60"/>
                  </a:cubicBezTo>
                  <a:cubicBezTo>
                    <a:pt x="141" y="60"/>
                    <a:pt x="136" y="72"/>
                    <a:pt x="154" y="72"/>
                  </a:cubicBezTo>
                  <a:cubicBezTo>
                    <a:pt x="166" y="72"/>
                    <a:pt x="170" y="59"/>
                    <a:pt x="154" y="56"/>
                  </a:cubicBezTo>
                  <a:cubicBezTo>
                    <a:pt x="147" y="54"/>
                    <a:pt x="118" y="50"/>
                    <a:pt x="121" y="27"/>
                  </a:cubicBezTo>
                  <a:cubicBezTo>
                    <a:pt x="124" y="9"/>
                    <a:pt x="143" y="3"/>
                    <a:pt x="164" y="3"/>
                  </a:cubicBezTo>
                  <a:cubicBezTo>
                    <a:pt x="206" y="4"/>
                    <a:pt x="198" y="29"/>
                    <a:pt x="199" y="30"/>
                  </a:cubicBezTo>
                  <a:cubicBezTo>
                    <a:pt x="170" y="30"/>
                    <a:pt x="170" y="30"/>
                    <a:pt x="170" y="30"/>
                  </a:cubicBezTo>
                  <a:cubicBezTo>
                    <a:pt x="170" y="30"/>
                    <a:pt x="173" y="20"/>
                    <a:pt x="161" y="20"/>
                  </a:cubicBezTo>
                  <a:cubicBezTo>
                    <a:pt x="149" y="20"/>
                    <a:pt x="146" y="30"/>
                    <a:pt x="159" y="33"/>
                  </a:cubicBezTo>
                  <a:cubicBezTo>
                    <a:pt x="176" y="37"/>
                    <a:pt x="195" y="37"/>
                    <a:pt x="196" y="59"/>
                  </a:cubicBezTo>
                  <a:cubicBezTo>
                    <a:pt x="196" y="64"/>
                    <a:pt x="193" y="92"/>
                    <a:pt x="150" y="91"/>
                  </a:cubicBezTo>
                  <a:cubicBezTo>
                    <a:pt x="110" y="90"/>
                    <a:pt x="108" y="72"/>
                    <a:pt x="109" y="63"/>
                  </a:cubicBezTo>
                  <a:cubicBezTo>
                    <a:pt x="102" y="78"/>
                    <a:pt x="84" y="92"/>
                    <a:pt x="60" y="91"/>
                  </a:cubicBezTo>
                  <a:cubicBezTo>
                    <a:pt x="0" y="89"/>
                    <a:pt x="18" y="0"/>
                    <a:pt x="79" y="3"/>
                  </a:cubicBezTo>
                  <a:cubicBezTo>
                    <a:pt x="107" y="5"/>
                    <a:pt x="118" y="26"/>
                    <a:pt x="115" y="47"/>
                  </a:cubicBezTo>
                  <a:cubicBezTo>
                    <a:pt x="114" y="50"/>
                    <a:pt x="114" y="51"/>
                    <a:pt x="113" y="51"/>
                  </a:cubicBezTo>
                  <a:cubicBezTo>
                    <a:pt x="85" y="60"/>
                    <a:pt x="85" y="60"/>
                    <a:pt x="85" y="60"/>
                  </a:cubicBezTo>
                  <a:close/>
                  <a:moveTo>
                    <a:pt x="77" y="22"/>
                  </a:moveTo>
                  <a:cubicBezTo>
                    <a:pt x="58" y="18"/>
                    <a:pt x="43" y="66"/>
                    <a:pt x="62" y="70"/>
                  </a:cubicBezTo>
                  <a:cubicBezTo>
                    <a:pt x="83"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sp>
          <p:nvSpPr>
            <p:cNvPr id="13" name="Freeform 12"/>
            <p:cNvSpPr>
              <a:spLocks noEditPoints="1"/>
            </p:cNvSpPr>
            <p:nvPr/>
          </p:nvSpPr>
          <p:spPr bwMode="auto">
            <a:xfrm>
              <a:off x="7794626" y="1247776"/>
              <a:ext cx="173038" cy="130175"/>
            </a:xfrm>
            <a:custGeom>
              <a:avLst/>
              <a:gdLst>
                <a:gd name="T0" fmla="*/ 14 w 28"/>
                <a:gd name="T1" fmla="*/ 0 h 21"/>
                <a:gd name="T2" fmla="*/ 14 w 28"/>
                <a:gd name="T3" fmla="*/ 21 h 21"/>
                <a:gd name="T4" fmla="*/ 14 w 28"/>
                <a:gd name="T5" fmla="*/ 0 h 21"/>
                <a:gd name="T6" fmla="*/ 14 w 28"/>
                <a:gd name="T7" fmla="*/ 2 h 21"/>
                <a:gd name="T8" fmla="*/ 14 w 28"/>
                <a:gd name="T9" fmla="*/ 19 h 21"/>
                <a:gd name="T10" fmla="*/ 14 w 28"/>
                <a:gd name="T11" fmla="*/ 2 h 21"/>
                <a:gd name="T12" fmla="*/ 16 w 28"/>
                <a:gd name="T13" fmla="*/ 12 h 21"/>
                <a:gd name="T14" fmla="*/ 18 w 28"/>
                <a:gd name="T15" fmla="*/ 16 h 21"/>
                <a:gd name="T16" fmla="*/ 15 w 28"/>
                <a:gd name="T17" fmla="*/ 16 h 21"/>
                <a:gd name="T18" fmla="*/ 14 w 28"/>
                <a:gd name="T19" fmla="*/ 12 h 21"/>
                <a:gd name="T20" fmla="*/ 12 w 28"/>
                <a:gd name="T21" fmla="*/ 12 h 21"/>
                <a:gd name="T22" fmla="*/ 12 w 28"/>
                <a:gd name="T23" fmla="*/ 17 h 21"/>
                <a:gd name="T24" fmla="*/ 9 w 28"/>
                <a:gd name="T25" fmla="*/ 17 h 21"/>
                <a:gd name="T26" fmla="*/ 11 w 28"/>
                <a:gd name="T27" fmla="*/ 5 h 21"/>
                <a:gd name="T28" fmla="*/ 16 w 28"/>
                <a:gd name="T29" fmla="*/ 5 h 21"/>
                <a:gd name="T30" fmla="*/ 19 w 28"/>
                <a:gd name="T31" fmla="*/ 9 h 21"/>
                <a:gd name="T32" fmla="*/ 16 w 28"/>
                <a:gd name="T33" fmla="*/ 12 h 21"/>
                <a:gd name="T34" fmla="*/ 15 w 28"/>
                <a:gd name="T35" fmla="*/ 7 h 21"/>
                <a:gd name="T36" fmla="*/ 13 w 28"/>
                <a:gd name="T37" fmla="*/ 7 h 21"/>
                <a:gd name="T38" fmla="*/ 13 w 28"/>
                <a:gd name="T39" fmla="*/ 11 h 21"/>
                <a:gd name="T40" fmla="*/ 15 w 28"/>
                <a:gd name="T41" fmla="*/ 11 h 21"/>
                <a:gd name="T42" fmla="*/ 17 w 28"/>
                <a:gd name="T43" fmla="*/ 9 h 21"/>
                <a:gd name="T44" fmla="*/ 15 w 28"/>
                <a:gd name="T4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1">
                  <a:moveTo>
                    <a:pt x="14" y="0"/>
                  </a:moveTo>
                  <a:cubicBezTo>
                    <a:pt x="28" y="0"/>
                    <a:pt x="28" y="21"/>
                    <a:pt x="14" y="21"/>
                  </a:cubicBezTo>
                  <a:cubicBezTo>
                    <a:pt x="0" y="21"/>
                    <a:pt x="0" y="0"/>
                    <a:pt x="14" y="0"/>
                  </a:cubicBezTo>
                  <a:close/>
                  <a:moveTo>
                    <a:pt x="14" y="2"/>
                  </a:moveTo>
                  <a:cubicBezTo>
                    <a:pt x="2" y="2"/>
                    <a:pt x="2" y="19"/>
                    <a:pt x="14" y="19"/>
                  </a:cubicBezTo>
                  <a:cubicBezTo>
                    <a:pt x="26" y="19"/>
                    <a:pt x="26" y="2"/>
                    <a:pt x="14" y="2"/>
                  </a:cubicBezTo>
                  <a:close/>
                  <a:moveTo>
                    <a:pt x="16" y="12"/>
                  </a:moveTo>
                  <a:cubicBezTo>
                    <a:pt x="18" y="16"/>
                    <a:pt x="18" y="16"/>
                    <a:pt x="18" y="16"/>
                  </a:cubicBezTo>
                  <a:cubicBezTo>
                    <a:pt x="15" y="16"/>
                    <a:pt x="15" y="16"/>
                    <a:pt x="15" y="16"/>
                  </a:cubicBezTo>
                  <a:cubicBezTo>
                    <a:pt x="14" y="12"/>
                    <a:pt x="14" y="12"/>
                    <a:pt x="14" y="12"/>
                  </a:cubicBezTo>
                  <a:cubicBezTo>
                    <a:pt x="12" y="12"/>
                    <a:pt x="12" y="12"/>
                    <a:pt x="12" y="12"/>
                  </a:cubicBezTo>
                  <a:cubicBezTo>
                    <a:pt x="12" y="17"/>
                    <a:pt x="12" y="17"/>
                    <a:pt x="12" y="17"/>
                  </a:cubicBezTo>
                  <a:cubicBezTo>
                    <a:pt x="9" y="17"/>
                    <a:pt x="9" y="17"/>
                    <a:pt x="9" y="17"/>
                  </a:cubicBezTo>
                  <a:cubicBezTo>
                    <a:pt x="11" y="5"/>
                    <a:pt x="11" y="5"/>
                    <a:pt x="11" y="5"/>
                  </a:cubicBezTo>
                  <a:cubicBezTo>
                    <a:pt x="16" y="5"/>
                    <a:pt x="16" y="5"/>
                    <a:pt x="16" y="5"/>
                  </a:cubicBezTo>
                  <a:cubicBezTo>
                    <a:pt x="16" y="5"/>
                    <a:pt x="19" y="6"/>
                    <a:pt x="19" y="9"/>
                  </a:cubicBezTo>
                  <a:cubicBezTo>
                    <a:pt x="19" y="12"/>
                    <a:pt x="16" y="12"/>
                    <a:pt x="16" y="12"/>
                  </a:cubicBezTo>
                  <a:close/>
                  <a:moveTo>
                    <a:pt x="15" y="7"/>
                  </a:moveTo>
                  <a:cubicBezTo>
                    <a:pt x="13" y="7"/>
                    <a:pt x="13" y="7"/>
                    <a:pt x="13" y="7"/>
                  </a:cubicBezTo>
                  <a:cubicBezTo>
                    <a:pt x="13" y="11"/>
                    <a:pt x="13" y="11"/>
                    <a:pt x="13" y="11"/>
                  </a:cubicBezTo>
                  <a:cubicBezTo>
                    <a:pt x="15" y="11"/>
                    <a:pt x="15" y="11"/>
                    <a:pt x="15" y="11"/>
                  </a:cubicBezTo>
                  <a:cubicBezTo>
                    <a:pt x="15" y="11"/>
                    <a:pt x="17" y="11"/>
                    <a:pt x="17" y="9"/>
                  </a:cubicBezTo>
                  <a:cubicBezTo>
                    <a:pt x="17" y="7"/>
                    <a:pt x="15" y="7"/>
                    <a:pt x="15" y="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932597"/>
              <a:endParaRPr lang="en-US" sz="1530">
                <a:solidFill>
                  <a:srgbClr val="000000"/>
                </a:solidFill>
              </a:endParaRPr>
            </a:p>
          </p:txBody>
        </p:sp>
      </p:grpSp>
    </p:spTree>
    <p:extLst>
      <p:ext uri="{BB962C8B-B14F-4D97-AF65-F5344CB8AC3E}">
        <p14:creationId xmlns:p14="http://schemas.microsoft.com/office/powerpoint/2010/main" val="168511184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0854" y="445105"/>
            <a:ext cx="11629838" cy="565027"/>
          </a:xfrm>
          <a:prstGeom prst="rect">
            <a:avLst/>
          </a:prstGeom>
        </p:spPr>
        <p:txBody>
          <a:bodyPr/>
          <a:lstStyle>
            <a:lvl1pPr algn="l" defTabSz="932676" rtl="0" eaLnBrk="1" latinLnBrk="0" hangingPunct="1">
              <a:lnSpc>
                <a:spcPct val="90000"/>
              </a:lnSpc>
              <a:spcBef>
                <a:spcPct val="0"/>
              </a:spcBef>
              <a:buNone/>
              <a:defRPr lang="en-US" sz="4080" b="0" kern="1200" cap="none" spc="-102" baseline="0" dirty="0">
                <a:ln w="3175">
                  <a:noFill/>
                </a:ln>
                <a:solidFill>
                  <a:schemeClr val="tx2">
                    <a:alpha val="99000"/>
                  </a:schemeClr>
                </a:solidFill>
                <a:effectLst/>
                <a:latin typeface="Segoe UI Light" pitchFamily="34" charset="0"/>
                <a:ea typeface="+mn-ea"/>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a:xfrm>
            <a:off x="12005193" y="6587508"/>
            <a:ext cx="406706" cy="372394"/>
          </a:xfrm>
          <a:prstGeom prst="rect">
            <a:avLst/>
          </a:prstGeom>
        </p:spPr>
        <p:txBody>
          <a:bodyPr/>
          <a:lstStyle/>
          <a:p>
            <a:pPr defTabSz="932597"/>
            <a:fld id="{B60359E2-F1E6-40F3-81C3-5A646FA87138}" type="slidenum">
              <a:rPr lang="en-US" smtClean="0">
                <a:solidFill>
                  <a:srgbClr val="000000"/>
                </a:solidFill>
              </a:rPr>
              <a:pPr defTabSz="932597"/>
              <a:t>‹#›</a:t>
            </a:fld>
            <a:endParaRPr lang="en-US" dirty="0">
              <a:solidFill>
                <a:srgbClr val="000000"/>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8331" y="25783"/>
            <a:ext cx="2280214" cy="838643"/>
          </a:xfrm>
          <a:prstGeom prst="rect">
            <a:avLst/>
          </a:prstGeom>
        </p:spPr>
      </p:pic>
    </p:spTree>
    <p:extLst>
      <p:ext uri="{BB962C8B-B14F-4D97-AF65-F5344CB8AC3E}">
        <p14:creationId xmlns:p14="http://schemas.microsoft.com/office/powerpoint/2010/main" val="93299179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footer only">
    <p:spTree>
      <p:nvGrpSpPr>
        <p:cNvPr id="1" name=""/>
        <p:cNvGrpSpPr/>
        <p:nvPr/>
      </p:nvGrpSpPr>
      <p:grpSpPr>
        <a:xfrm>
          <a:off x="0" y="0"/>
          <a:ext cx="0" cy="0"/>
          <a:chOff x="0" y="0"/>
          <a:chExt cx="0" cy="0"/>
        </a:xfrm>
      </p:grpSpPr>
      <p:sp>
        <p:nvSpPr>
          <p:cNvPr id="11" name="Rectangle 10"/>
          <p:cNvSpPr/>
          <p:nvPr userDrawn="1"/>
        </p:nvSpPr>
        <p:spPr>
          <a:xfrm>
            <a:off x="5" y="6640148"/>
            <a:ext cx="12436475" cy="3618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18" name="Slide Number Placeholder 5"/>
          <p:cNvSpPr txBox="1">
            <a:spLocks/>
          </p:cNvSpPr>
          <p:nvPr userDrawn="1"/>
        </p:nvSpPr>
        <p:spPr>
          <a:xfrm>
            <a:off x="124365" y="6714744"/>
            <a:ext cx="2901844" cy="273564"/>
          </a:xfrm>
          <a:prstGeom prst="rect">
            <a:avLst/>
          </a:prstGeom>
        </p:spPr>
        <p:txBody>
          <a:bodyPr lIns="0" tIns="0" rIns="0" bIns="0"/>
          <a:lstStyle>
            <a:defPPr>
              <a:defRPr lang="en-US"/>
            </a:defPPr>
            <a:lvl1pPr marL="0" algn="l" defTabSz="408153" rtl="0" eaLnBrk="1" latinLnBrk="0" hangingPunct="1">
              <a:defRPr sz="1600" kern="1200">
                <a:solidFill>
                  <a:schemeClr val="tx1"/>
                </a:solidFill>
                <a:latin typeface="+mn-lt"/>
                <a:ea typeface="+mn-ea"/>
                <a:cs typeface="+mn-cs"/>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fld id="{103D9B63-0BF9-5C4E-A355-9EB001CFAB3D}" type="slidenum">
              <a:rPr lang="en-US" sz="1088" smtClean="0">
                <a:solidFill>
                  <a:srgbClr val="68217A"/>
                </a:solidFill>
                <a:ea typeface="Segoe UI" pitchFamily="34" charset="0"/>
                <a:cs typeface="Segoe UI" pitchFamily="34" charset="0"/>
              </a:rPr>
              <a:pPr/>
              <a:t>‹#›</a:t>
            </a:fld>
            <a:endParaRPr lang="en-US" sz="1088" dirty="0">
              <a:solidFill>
                <a:srgbClr val="68217A"/>
              </a:solidFill>
              <a:ea typeface="Segoe UI" pitchFamily="34" charset="0"/>
              <a:cs typeface="Segoe UI" pitchFamily="34" charset="0"/>
            </a:endParaRPr>
          </a:p>
        </p:txBody>
      </p:sp>
      <p:sp>
        <p:nvSpPr>
          <p:cNvPr id="17" name="Slide Number Placeholder 5"/>
          <p:cNvSpPr txBox="1">
            <a:spLocks/>
          </p:cNvSpPr>
          <p:nvPr userDrawn="1"/>
        </p:nvSpPr>
        <p:spPr>
          <a:xfrm>
            <a:off x="396418" y="6714744"/>
            <a:ext cx="4352766" cy="273564"/>
          </a:xfrm>
          <a:prstGeom prst="rect">
            <a:avLst/>
          </a:prstGeom>
        </p:spPr>
        <p:txBody>
          <a:bodyPr lIns="0" tIns="0" rIns="0" bIns="0"/>
          <a:lstStyle>
            <a:defPPr>
              <a:defRPr lang="en-US"/>
            </a:defPPr>
            <a:lvl1pPr marL="0" algn="l" defTabSz="408153" rtl="0" eaLnBrk="1" latinLnBrk="0" hangingPunct="1">
              <a:defRPr sz="800" kern="1200">
                <a:solidFill>
                  <a:schemeClr val="tx1"/>
                </a:solidFill>
                <a:latin typeface="Segoe UI" pitchFamily="34" charset="0"/>
                <a:ea typeface="Segoe UI" pitchFamily="34" charset="0"/>
                <a:cs typeface="Segoe UI" pitchFamily="34" charset="0"/>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r>
              <a:rPr lang="en-US" sz="1088" dirty="0">
                <a:solidFill>
                  <a:srgbClr val="68217A"/>
                </a:solidFill>
              </a:rPr>
              <a:t>|  Presentation title in </a:t>
            </a:r>
            <a:r>
              <a:rPr lang="en-US" sz="1088" dirty="0" err="1">
                <a:solidFill>
                  <a:srgbClr val="68217A"/>
                </a:solidFill>
              </a:rPr>
              <a:t>Segoe</a:t>
            </a:r>
            <a:r>
              <a:rPr lang="en-US" sz="1088" dirty="0">
                <a:solidFill>
                  <a:srgbClr val="68217A"/>
                </a:solidFill>
              </a:rPr>
              <a:t> 8pt</a:t>
            </a:r>
          </a:p>
          <a:p>
            <a:endParaRPr lang="en-US" sz="1088" dirty="0">
              <a:solidFill>
                <a:srgbClr val="341447"/>
              </a:solidFill>
            </a:endParaRPr>
          </a:p>
        </p:txBody>
      </p:sp>
    </p:spTree>
    <p:extLst>
      <p:ext uri="{BB962C8B-B14F-4D97-AF65-F5344CB8AC3E}">
        <p14:creationId xmlns:p14="http://schemas.microsoft.com/office/powerpoint/2010/main" val="134245750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bar at top - white page">
    <p:spTree>
      <p:nvGrpSpPr>
        <p:cNvPr id="1" name=""/>
        <p:cNvGrpSpPr/>
        <p:nvPr/>
      </p:nvGrpSpPr>
      <p:grpSpPr>
        <a:xfrm>
          <a:off x="0" y="0"/>
          <a:ext cx="0" cy="0"/>
          <a:chOff x="0" y="0"/>
          <a:chExt cx="0" cy="0"/>
        </a:xfrm>
      </p:grpSpPr>
      <p:sp>
        <p:nvSpPr>
          <p:cNvPr id="3" name="Rectangle 2"/>
          <p:cNvSpPr/>
          <p:nvPr userDrawn="1"/>
        </p:nvSpPr>
        <p:spPr>
          <a:xfrm>
            <a:off x="5" y="1"/>
            <a:ext cx="12436475" cy="12434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prstClr val="white"/>
              </a:solidFill>
            </a:endParaRPr>
          </a:p>
        </p:txBody>
      </p:sp>
      <p:sp>
        <p:nvSpPr>
          <p:cNvPr id="5" name="Title 1"/>
          <p:cNvSpPr>
            <a:spLocks noGrp="1"/>
          </p:cNvSpPr>
          <p:nvPr>
            <p:ph type="ctrTitle"/>
          </p:nvPr>
        </p:nvSpPr>
        <p:spPr>
          <a:xfrm>
            <a:off x="671575" y="211401"/>
            <a:ext cx="10571004" cy="1038571"/>
          </a:xfrm>
          <a:prstGeom prst="rect">
            <a:avLst/>
          </a:prstGeom>
        </p:spPr>
        <p:txBody>
          <a:bodyPr lIns="0" tIns="0" rIns="0" bIns="0"/>
          <a:lstStyle>
            <a:lvl1pPr algn="l">
              <a:defRPr sz="4623">
                <a:solidFill>
                  <a:schemeClr val="bg1"/>
                </a:solidFill>
                <a:latin typeface="Segoe UI Light" pitchFamily="34" charset="0"/>
              </a:defRPr>
            </a:lvl1pPr>
          </a:lstStyle>
          <a:p>
            <a:r>
              <a:rPr lang="en-US" dirty="0"/>
              <a:t>Click to edit Master title style</a:t>
            </a:r>
          </a:p>
        </p:txBody>
      </p:sp>
      <p:sp>
        <p:nvSpPr>
          <p:cNvPr id="6" name="Rectangle 5"/>
          <p:cNvSpPr/>
          <p:nvPr userDrawn="1"/>
        </p:nvSpPr>
        <p:spPr>
          <a:xfrm>
            <a:off x="5" y="6640148"/>
            <a:ext cx="12436475" cy="3618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9" name="Slide Number Placeholder 5"/>
          <p:cNvSpPr txBox="1">
            <a:spLocks/>
          </p:cNvSpPr>
          <p:nvPr userDrawn="1"/>
        </p:nvSpPr>
        <p:spPr>
          <a:xfrm>
            <a:off x="124365" y="6714744"/>
            <a:ext cx="2901844" cy="273564"/>
          </a:xfrm>
          <a:prstGeom prst="rect">
            <a:avLst/>
          </a:prstGeom>
        </p:spPr>
        <p:txBody>
          <a:bodyPr lIns="0" tIns="0" rIns="0" bIns="0"/>
          <a:lstStyle>
            <a:defPPr>
              <a:defRPr lang="en-US"/>
            </a:defPPr>
            <a:lvl1pPr marL="0" algn="l" defTabSz="408153" rtl="0" eaLnBrk="1" latinLnBrk="0" hangingPunct="1">
              <a:defRPr sz="1600" kern="1200">
                <a:solidFill>
                  <a:schemeClr val="tx1"/>
                </a:solidFill>
                <a:latin typeface="+mn-lt"/>
                <a:ea typeface="+mn-ea"/>
                <a:cs typeface="+mn-cs"/>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fld id="{103D9B63-0BF9-5C4E-A355-9EB001CFAB3D}" type="slidenum">
              <a:rPr lang="en-US" sz="1088" smtClean="0">
                <a:solidFill>
                  <a:srgbClr val="68217A"/>
                </a:solidFill>
                <a:ea typeface="Segoe UI" pitchFamily="34" charset="0"/>
                <a:cs typeface="Segoe UI" pitchFamily="34" charset="0"/>
              </a:rPr>
              <a:pPr/>
              <a:t>‹#›</a:t>
            </a:fld>
            <a:endParaRPr lang="en-US" sz="1088" dirty="0">
              <a:solidFill>
                <a:srgbClr val="68217A"/>
              </a:solidFill>
              <a:ea typeface="Segoe UI" pitchFamily="34" charset="0"/>
              <a:cs typeface="Segoe UI" pitchFamily="34" charset="0"/>
            </a:endParaRPr>
          </a:p>
        </p:txBody>
      </p:sp>
      <p:sp>
        <p:nvSpPr>
          <p:cNvPr id="10" name="Slide Number Placeholder 5"/>
          <p:cNvSpPr txBox="1">
            <a:spLocks/>
          </p:cNvSpPr>
          <p:nvPr userDrawn="1"/>
        </p:nvSpPr>
        <p:spPr>
          <a:xfrm>
            <a:off x="396418" y="6714744"/>
            <a:ext cx="4352766" cy="273564"/>
          </a:xfrm>
          <a:prstGeom prst="rect">
            <a:avLst/>
          </a:prstGeom>
        </p:spPr>
        <p:txBody>
          <a:bodyPr lIns="0" tIns="0" rIns="0" bIns="0"/>
          <a:lstStyle>
            <a:defPPr>
              <a:defRPr lang="en-US"/>
            </a:defPPr>
            <a:lvl1pPr marL="0" algn="l" defTabSz="408153" rtl="0" eaLnBrk="1" latinLnBrk="0" hangingPunct="1">
              <a:defRPr sz="800" kern="1200">
                <a:solidFill>
                  <a:schemeClr val="tx1"/>
                </a:solidFill>
                <a:latin typeface="Segoe UI" pitchFamily="34" charset="0"/>
                <a:ea typeface="Segoe UI" pitchFamily="34" charset="0"/>
                <a:cs typeface="Segoe UI" pitchFamily="34" charset="0"/>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r>
              <a:rPr lang="en-US" sz="1088" dirty="0">
                <a:solidFill>
                  <a:srgbClr val="68217A"/>
                </a:solidFill>
              </a:rPr>
              <a:t>|  Dev12 Marketing Planning</a:t>
            </a:r>
          </a:p>
          <a:p>
            <a:endParaRPr lang="en-US" sz="1088" dirty="0">
              <a:solidFill>
                <a:srgbClr val="341447"/>
              </a:solidFill>
            </a:endParaRPr>
          </a:p>
        </p:txBody>
      </p:sp>
      <p:sp>
        <p:nvSpPr>
          <p:cNvPr id="16" name="Right Triangle 15"/>
          <p:cNvSpPr/>
          <p:nvPr userDrawn="1"/>
        </p:nvSpPr>
        <p:spPr>
          <a:xfrm flipH="1" flipV="1">
            <a:off x="10971133" y="6"/>
            <a:ext cx="1465349" cy="926128"/>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55019"/>
            <a:endParaRPr lang="en-US" sz="2175">
              <a:solidFill>
                <a:prstClr val="white"/>
              </a:solidFill>
            </a:endParaRPr>
          </a:p>
        </p:txBody>
      </p:sp>
    </p:spTree>
    <p:extLst>
      <p:ext uri="{BB962C8B-B14F-4D97-AF65-F5344CB8AC3E}">
        <p14:creationId xmlns:p14="http://schemas.microsoft.com/office/powerpoint/2010/main" val="59560289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3 gray box on left">
    <p:spTree>
      <p:nvGrpSpPr>
        <p:cNvPr id="1" name=""/>
        <p:cNvGrpSpPr/>
        <p:nvPr/>
      </p:nvGrpSpPr>
      <p:grpSpPr>
        <a:xfrm>
          <a:off x="0" y="0"/>
          <a:ext cx="0" cy="0"/>
          <a:chOff x="0" y="0"/>
          <a:chExt cx="0" cy="0"/>
        </a:xfrm>
      </p:grpSpPr>
      <p:sp>
        <p:nvSpPr>
          <p:cNvPr id="12" name="Rectangle 11"/>
          <p:cNvSpPr/>
          <p:nvPr userDrawn="1"/>
        </p:nvSpPr>
        <p:spPr>
          <a:xfrm>
            <a:off x="5" y="1"/>
            <a:ext cx="12436475" cy="12434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prstClr val="white"/>
              </a:solidFill>
            </a:endParaRPr>
          </a:p>
        </p:txBody>
      </p:sp>
      <p:sp>
        <p:nvSpPr>
          <p:cNvPr id="15" name="Rectangle 14"/>
          <p:cNvSpPr/>
          <p:nvPr userDrawn="1"/>
        </p:nvSpPr>
        <p:spPr>
          <a:xfrm>
            <a:off x="10" y="1243471"/>
            <a:ext cx="3654374" cy="53966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2" name="Title 1"/>
          <p:cNvSpPr>
            <a:spLocks noGrp="1"/>
          </p:cNvSpPr>
          <p:nvPr>
            <p:ph type="ctrTitle"/>
          </p:nvPr>
        </p:nvSpPr>
        <p:spPr>
          <a:xfrm>
            <a:off x="671575" y="211401"/>
            <a:ext cx="10571004" cy="1038571"/>
          </a:xfrm>
          <a:prstGeom prst="rect">
            <a:avLst/>
          </a:prstGeom>
        </p:spPr>
        <p:txBody>
          <a:bodyPr lIns="0" tIns="0" rIns="0" bIns="0"/>
          <a:lstStyle>
            <a:lvl1pPr algn="l">
              <a:defRPr sz="4623">
                <a:solidFill>
                  <a:schemeClr val="bg1"/>
                </a:solidFill>
                <a:latin typeface="Segoe UI Light" pitchFamily="34" charset="0"/>
              </a:defRPr>
            </a:lvl1pPr>
          </a:lstStyle>
          <a:p>
            <a:r>
              <a:rPr lang="en-US" dirty="0"/>
              <a:t>Click to edit Master title style</a:t>
            </a:r>
          </a:p>
        </p:txBody>
      </p:sp>
      <p:sp>
        <p:nvSpPr>
          <p:cNvPr id="11" name="Rectangle 10"/>
          <p:cNvSpPr/>
          <p:nvPr userDrawn="1"/>
        </p:nvSpPr>
        <p:spPr>
          <a:xfrm>
            <a:off x="5" y="6640148"/>
            <a:ext cx="12436475" cy="3618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16" name="Slide Number Placeholder 5"/>
          <p:cNvSpPr txBox="1">
            <a:spLocks/>
          </p:cNvSpPr>
          <p:nvPr userDrawn="1"/>
        </p:nvSpPr>
        <p:spPr>
          <a:xfrm>
            <a:off x="124365" y="6714744"/>
            <a:ext cx="2901844" cy="273564"/>
          </a:xfrm>
          <a:prstGeom prst="rect">
            <a:avLst/>
          </a:prstGeom>
        </p:spPr>
        <p:txBody>
          <a:bodyPr lIns="0" tIns="0" rIns="0" bIns="0"/>
          <a:lstStyle>
            <a:defPPr>
              <a:defRPr lang="en-US"/>
            </a:defPPr>
            <a:lvl1pPr marL="0" algn="l" defTabSz="408153" rtl="0" eaLnBrk="1" latinLnBrk="0" hangingPunct="1">
              <a:defRPr sz="1600" kern="1200">
                <a:solidFill>
                  <a:schemeClr val="tx1"/>
                </a:solidFill>
                <a:latin typeface="+mn-lt"/>
                <a:ea typeface="+mn-ea"/>
                <a:cs typeface="+mn-cs"/>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fld id="{103D9B63-0BF9-5C4E-A355-9EB001CFAB3D}" type="slidenum">
              <a:rPr lang="en-US" sz="1088" smtClean="0">
                <a:solidFill>
                  <a:srgbClr val="68217A"/>
                </a:solidFill>
                <a:ea typeface="Segoe UI" pitchFamily="34" charset="0"/>
                <a:cs typeface="Segoe UI" pitchFamily="34" charset="0"/>
              </a:rPr>
              <a:pPr/>
              <a:t>‹#›</a:t>
            </a:fld>
            <a:endParaRPr lang="en-US" sz="1088" dirty="0">
              <a:solidFill>
                <a:srgbClr val="68217A"/>
              </a:solidFill>
              <a:ea typeface="Segoe UI" pitchFamily="34" charset="0"/>
              <a:cs typeface="Segoe UI" pitchFamily="34" charset="0"/>
            </a:endParaRPr>
          </a:p>
        </p:txBody>
      </p:sp>
      <p:sp>
        <p:nvSpPr>
          <p:cNvPr id="17" name="Slide Number Placeholder 5"/>
          <p:cNvSpPr txBox="1">
            <a:spLocks/>
          </p:cNvSpPr>
          <p:nvPr userDrawn="1"/>
        </p:nvSpPr>
        <p:spPr>
          <a:xfrm>
            <a:off x="396418" y="6714744"/>
            <a:ext cx="4352766" cy="273564"/>
          </a:xfrm>
          <a:prstGeom prst="rect">
            <a:avLst/>
          </a:prstGeom>
        </p:spPr>
        <p:txBody>
          <a:bodyPr lIns="0" tIns="0" rIns="0" bIns="0"/>
          <a:lstStyle>
            <a:defPPr>
              <a:defRPr lang="en-US"/>
            </a:defPPr>
            <a:lvl1pPr marL="0" algn="l" defTabSz="408153" rtl="0" eaLnBrk="1" latinLnBrk="0" hangingPunct="1">
              <a:defRPr sz="800" kern="1200">
                <a:solidFill>
                  <a:schemeClr val="tx1"/>
                </a:solidFill>
                <a:latin typeface="Segoe UI" pitchFamily="34" charset="0"/>
                <a:ea typeface="Segoe UI" pitchFamily="34" charset="0"/>
                <a:cs typeface="Segoe UI" pitchFamily="34" charset="0"/>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r>
              <a:rPr lang="en-US" sz="1088" dirty="0">
                <a:solidFill>
                  <a:srgbClr val="68217A"/>
                </a:solidFill>
              </a:rPr>
              <a:t>|  Dev12 Marketing Planning</a:t>
            </a:r>
          </a:p>
        </p:txBody>
      </p:sp>
      <p:sp>
        <p:nvSpPr>
          <p:cNvPr id="13" name="Right Triangle 12"/>
          <p:cNvSpPr/>
          <p:nvPr userDrawn="1"/>
        </p:nvSpPr>
        <p:spPr>
          <a:xfrm flipH="1" flipV="1">
            <a:off x="10971133" y="6"/>
            <a:ext cx="1465349" cy="926128"/>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55019"/>
            <a:endParaRPr lang="en-US" sz="2175">
              <a:solidFill>
                <a:prstClr val="white"/>
              </a:solidFill>
            </a:endParaRPr>
          </a:p>
        </p:txBody>
      </p:sp>
    </p:spTree>
    <p:extLst>
      <p:ext uri="{BB962C8B-B14F-4D97-AF65-F5344CB8AC3E}">
        <p14:creationId xmlns:p14="http://schemas.microsoft.com/office/powerpoint/2010/main" val="5064962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3 gray box on left">
    <p:spTree>
      <p:nvGrpSpPr>
        <p:cNvPr id="1" name=""/>
        <p:cNvGrpSpPr/>
        <p:nvPr/>
      </p:nvGrpSpPr>
      <p:grpSpPr>
        <a:xfrm>
          <a:off x="0" y="0"/>
          <a:ext cx="0" cy="0"/>
          <a:chOff x="0" y="0"/>
          <a:chExt cx="0" cy="0"/>
        </a:xfrm>
      </p:grpSpPr>
      <p:sp>
        <p:nvSpPr>
          <p:cNvPr id="9" name="Rectangle 8"/>
          <p:cNvSpPr/>
          <p:nvPr userDrawn="1"/>
        </p:nvSpPr>
        <p:spPr>
          <a:xfrm>
            <a:off x="5" y="1"/>
            <a:ext cx="12436475" cy="12434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prstClr val="white"/>
              </a:solidFill>
            </a:endParaRPr>
          </a:p>
        </p:txBody>
      </p:sp>
      <p:sp>
        <p:nvSpPr>
          <p:cNvPr id="8" name="Rectangle 7"/>
          <p:cNvSpPr/>
          <p:nvPr userDrawn="1"/>
        </p:nvSpPr>
        <p:spPr>
          <a:xfrm>
            <a:off x="8" y="1243471"/>
            <a:ext cx="7585367" cy="53966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5" name="Title 1"/>
          <p:cNvSpPr>
            <a:spLocks noGrp="1"/>
          </p:cNvSpPr>
          <p:nvPr>
            <p:ph type="ctrTitle"/>
          </p:nvPr>
        </p:nvSpPr>
        <p:spPr>
          <a:xfrm>
            <a:off x="671575" y="211401"/>
            <a:ext cx="10571004" cy="1038571"/>
          </a:xfrm>
          <a:prstGeom prst="rect">
            <a:avLst/>
          </a:prstGeom>
        </p:spPr>
        <p:txBody>
          <a:bodyPr lIns="0" tIns="0" rIns="0" bIns="0"/>
          <a:lstStyle>
            <a:lvl1pPr algn="l">
              <a:defRPr sz="4623">
                <a:solidFill>
                  <a:schemeClr val="bg1"/>
                </a:solidFill>
                <a:latin typeface="Segoe UI Light" pitchFamily="34" charset="0"/>
              </a:defRPr>
            </a:lvl1pPr>
          </a:lstStyle>
          <a:p>
            <a:r>
              <a:rPr lang="en-US" dirty="0"/>
              <a:t>Click to edit Master title style</a:t>
            </a:r>
          </a:p>
        </p:txBody>
      </p:sp>
      <p:sp>
        <p:nvSpPr>
          <p:cNvPr id="6" name="Rectangle 5"/>
          <p:cNvSpPr/>
          <p:nvPr userDrawn="1"/>
        </p:nvSpPr>
        <p:spPr>
          <a:xfrm>
            <a:off x="5" y="6640148"/>
            <a:ext cx="12436475" cy="36187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111008" tIns="55504" rIns="111008" bIns="55504" spcCol="0" rtlCol="0" anchor="ctr"/>
          <a:lstStyle/>
          <a:p>
            <a:pPr algn="ctr" defTabSz="555019"/>
            <a:endParaRPr lang="en-US" sz="2175" dirty="0">
              <a:solidFill>
                <a:srgbClr val="D2D2D2"/>
              </a:solidFill>
            </a:endParaRPr>
          </a:p>
        </p:txBody>
      </p:sp>
      <p:sp>
        <p:nvSpPr>
          <p:cNvPr id="10" name="Slide Number Placeholder 5"/>
          <p:cNvSpPr txBox="1">
            <a:spLocks/>
          </p:cNvSpPr>
          <p:nvPr userDrawn="1"/>
        </p:nvSpPr>
        <p:spPr>
          <a:xfrm>
            <a:off x="124365" y="6714744"/>
            <a:ext cx="2901844" cy="273564"/>
          </a:xfrm>
          <a:prstGeom prst="rect">
            <a:avLst/>
          </a:prstGeom>
        </p:spPr>
        <p:txBody>
          <a:bodyPr lIns="0" tIns="0" rIns="0" bIns="0"/>
          <a:lstStyle>
            <a:defPPr>
              <a:defRPr lang="en-US"/>
            </a:defPPr>
            <a:lvl1pPr marL="0" algn="l" defTabSz="408153" rtl="0" eaLnBrk="1" latinLnBrk="0" hangingPunct="1">
              <a:defRPr sz="1600" kern="1200">
                <a:solidFill>
                  <a:schemeClr val="tx1"/>
                </a:solidFill>
                <a:latin typeface="+mn-lt"/>
                <a:ea typeface="+mn-ea"/>
                <a:cs typeface="+mn-cs"/>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fld id="{103D9B63-0BF9-5C4E-A355-9EB001CFAB3D}" type="slidenum">
              <a:rPr lang="en-US" sz="1088" smtClean="0">
                <a:solidFill>
                  <a:srgbClr val="68217A"/>
                </a:solidFill>
                <a:ea typeface="Segoe UI" pitchFamily="34" charset="0"/>
                <a:cs typeface="Segoe UI" pitchFamily="34" charset="0"/>
              </a:rPr>
              <a:pPr/>
              <a:t>‹#›</a:t>
            </a:fld>
            <a:endParaRPr lang="en-US" sz="1088" dirty="0">
              <a:solidFill>
                <a:srgbClr val="68217A"/>
              </a:solidFill>
              <a:ea typeface="Segoe UI" pitchFamily="34" charset="0"/>
              <a:cs typeface="Segoe UI" pitchFamily="34" charset="0"/>
            </a:endParaRPr>
          </a:p>
        </p:txBody>
      </p:sp>
      <p:sp>
        <p:nvSpPr>
          <p:cNvPr id="11" name="Slide Number Placeholder 5"/>
          <p:cNvSpPr txBox="1">
            <a:spLocks/>
          </p:cNvSpPr>
          <p:nvPr userDrawn="1"/>
        </p:nvSpPr>
        <p:spPr>
          <a:xfrm>
            <a:off x="396418" y="6714744"/>
            <a:ext cx="4352766" cy="273564"/>
          </a:xfrm>
          <a:prstGeom prst="rect">
            <a:avLst/>
          </a:prstGeom>
        </p:spPr>
        <p:txBody>
          <a:bodyPr lIns="0" tIns="0" rIns="0" bIns="0"/>
          <a:lstStyle>
            <a:defPPr>
              <a:defRPr lang="en-US"/>
            </a:defPPr>
            <a:lvl1pPr marL="0" algn="l" defTabSz="408153" rtl="0" eaLnBrk="1" latinLnBrk="0" hangingPunct="1">
              <a:defRPr sz="800" kern="1200">
                <a:solidFill>
                  <a:schemeClr val="tx1"/>
                </a:solidFill>
                <a:latin typeface="Segoe UI" pitchFamily="34" charset="0"/>
                <a:ea typeface="Segoe UI" pitchFamily="34" charset="0"/>
                <a:cs typeface="Segoe UI" pitchFamily="34" charset="0"/>
              </a:defRPr>
            </a:lvl1pPr>
            <a:lvl2pPr marL="408153" algn="l" defTabSz="408153" rtl="0" eaLnBrk="1" latinLnBrk="0" hangingPunct="1">
              <a:defRPr sz="1600" kern="1200">
                <a:solidFill>
                  <a:schemeClr val="tx1"/>
                </a:solidFill>
                <a:latin typeface="+mn-lt"/>
                <a:ea typeface="+mn-ea"/>
                <a:cs typeface="+mn-cs"/>
              </a:defRPr>
            </a:lvl2pPr>
            <a:lvl3pPr marL="816306" algn="l" defTabSz="408153" rtl="0" eaLnBrk="1" latinLnBrk="0" hangingPunct="1">
              <a:defRPr sz="1600" kern="1200">
                <a:solidFill>
                  <a:schemeClr val="tx1"/>
                </a:solidFill>
                <a:latin typeface="+mn-lt"/>
                <a:ea typeface="+mn-ea"/>
                <a:cs typeface="+mn-cs"/>
              </a:defRPr>
            </a:lvl3pPr>
            <a:lvl4pPr marL="1224459" algn="l" defTabSz="408153" rtl="0" eaLnBrk="1" latinLnBrk="0" hangingPunct="1">
              <a:defRPr sz="1600" kern="1200">
                <a:solidFill>
                  <a:schemeClr val="tx1"/>
                </a:solidFill>
                <a:latin typeface="+mn-lt"/>
                <a:ea typeface="+mn-ea"/>
                <a:cs typeface="+mn-cs"/>
              </a:defRPr>
            </a:lvl4pPr>
            <a:lvl5pPr marL="1632613" algn="l" defTabSz="408153" rtl="0" eaLnBrk="1" latinLnBrk="0" hangingPunct="1">
              <a:defRPr sz="1600" kern="1200">
                <a:solidFill>
                  <a:schemeClr val="tx1"/>
                </a:solidFill>
                <a:latin typeface="+mn-lt"/>
                <a:ea typeface="+mn-ea"/>
                <a:cs typeface="+mn-cs"/>
              </a:defRPr>
            </a:lvl5pPr>
            <a:lvl6pPr marL="2040766" algn="l" defTabSz="408153" rtl="0" eaLnBrk="1" latinLnBrk="0" hangingPunct="1">
              <a:defRPr sz="1600" kern="1200">
                <a:solidFill>
                  <a:schemeClr val="tx1"/>
                </a:solidFill>
                <a:latin typeface="+mn-lt"/>
                <a:ea typeface="+mn-ea"/>
                <a:cs typeface="+mn-cs"/>
              </a:defRPr>
            </a:lvl6pPr>
            <a:lvl7pPr marL="2448919" algn="l" defTabSz="408153" rtl="0" eaLnBrk="1" latinLnBrk="0" hangingPunct="1">
              <a:defRPr sz="1600" kern="1200">
                <a:solidFill>
                  <a:schemeClr val="tx1"/>
                </a:solidFill>
                <a:latin typeface="+mn-lt"/>
                <a:ea typeface="+mn-ea"/>
                <a:cs typeface="+mn-cs"/>
              </a:defRPr>
            </a:lvl7pPr>
            <a:lvl8pPr marL="2857071" algn="l" defTabSz="408153" rtl="0" eaLnBrk="1" latinLnBrk="0" hangingPunct="1">
              <a:defRPr sz="1600" kern="1200">
                <a:solidFill>
                  <a:schemeClr val="tx1"/>
                </a:solidFill>
                <a:latin typeface="+mn-lt"/>
                <a:ea typeface="+mn-ea"/>
                <a:cs typeface="+mn-cs"/>
              </a:defRPr>
            </a:lvl8pPr>
            <a:lvl9pPr marL="3265224" algn="l" defTabSz="408153" rtl="0" eaLnBrk="1" latinLnBrk="0" hangingPunct="1">
              <a:defRPr sz="1600" kern="1200">
                <a:solidFill>
                  <a:schemeClr val="tx1"/>
                </a:solidFill>
                <a:latin typeface="+mn-lt"/>
                <a:ea typeface="+mn-ea"/>
                <a:cs typeface="+mn-cs"/>
              </a:defRPr>
            </a:lvl9pPr>
          </a:lstStyle>
          <a:p>
            <a:r>
              <a:rPr lang="en-US" sz="1088" dirty="0">
                <a:solidFill>
                  <a:srgbClr val="68217A"/>
                </a:solidFill>
              </a:rPr>
              <a:t>|  Presentation title in </a:t>
            </a:r>
            <a:r>
              <a:rPr lang="en-US" sz="1088" dirty="0" err="1">
                <a:solidFill>
                  <a:srgbClr val="68217A"/>
                </a:solidFill>
              </a:rPr>
              <a:t>Segoe</a:t>
            </a:r>
            <a:r>
              <a:rPr lang="en-US" sz="1088" dirty="0">
                <a:solidFill>
                  <a:srgbClr val="68217A"/>
                </a:solidFill>
              </a:rPr>
              <a:t> 8pt</a:t>
            </a:r>
          </a:p>
          <a:p>
            <a:endParaRPr lang="en-US" sz="1088" dirty="0">
              <a:solidFill>
                <a:srgbClr val="341447"/>
              </a:solidFill>
            </a:endParaRPr>
          </a:p>
        </p:txBody>
      </p:sp>
      <p:sp>
        <p:nvSpPr>
          <p:cNvPr id="12" name="Right Triangle 11"/>
          <p:cNvSpPr/>
          <p:nvPr userDrawn="1"/>
        </p:nvSpPr>
        <p:spPr>
          <a:xfrm flipH="1" flipV="1">
            <a:off x="10971133" y="6"/>
            <a:ext cx="1465349" cy="926128"/>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55019"/>
            <a:endParaRPr lang="en-US" sz="2175">
              <a:solidFill>
                <a:prstClr val="white"/>
              </a:solidFill>
            </a:endParaRPr>
          </a:p>
        </p:txBody>
      </p:sp>
    </p:spTree>
    <p:extLst>
      <p:ext uri="{BB962C8B-B14F-4D97-AF65-F5344CB8AC3E}">
        <p14:creationId xmlns:p14="http://schemas.microsoft.com/office/powerpoint/2010/main" val="3240102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theme" Target="../theme/theme2.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47" Type="http://schemas.openxmlformats.org/officeDocument/2006/relationships/slideLayout" Target="../slideLayouts/slideLayout106.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46" Type="http://schemas.openxmlformats.org/officeDocument/2006/relationships/slideLayout" Target="../slideLayouts/slideLayout105.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45" Type="http://schemas.openxmlformats.org/officeDocument/2006/relationships/slideLayout" Target="../slideLayouts/slideLayout104.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49" Type="http://schemas.openxmlformats.org/officeDocument/2006/relationships/theme" Target="../theme/theme3.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slideLayout" Target="../slideLayouts/slideLayout103.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slideLayout" Target="../slideLayouts/slideLayout102.xml"/><Relationship Id="rId48" Type="http://schemas.openxmlformats.org/officeDocument/2006/relationships/slideLayout" Target="../slideLayouts/slideLayout107.xml"/><Relationship Id="rId8"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3" Type="http://schemas.openxmlformats.org/officeDocument/2006/relationships/slideLayout" Target="../slideLayouts/slideLayout110.xml"/><Relationship Id="rId21" Type="http://schemas.openxmlformats.org/officeDocument/2006/relationships/theme" Target="../theme/theme4.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theme" Target="../theme/theme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theme" Target="../theme/theme6.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theme" Target="../theme/theme7.xml"/><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10" Type="http://schemas.openxmlformats.org/officeDocument/2006/relationships/slideLayout" Target="../slideLayouts/slideLayout171.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slideLayout" Target="../slideLayouts/slideLayout196.xml"/><Relationship Id="rId26" Type="http://schemas.openxmlformats.org/officeDocument/2006/relationships/slideLayout" Target="../slideLayouts/slideLayout204.xml"/><Relationship Id="rId3" Type="http://schemas.openxmlformats.org/officeDocument/2006/relationships/slideLayout" Target="../slideLayouts/slideLayout181.xml"/><Relationship Id="rId21" Type="http://schemas.openxmlformats.org/officeDocument/2006/relationships/slideLayout" Target="../slideLayouts/slideLayout199.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5" Type="http://schemas.openxmlformats.org/officeDocument/2006/relationships/slideLayout" Target="../slideLayouts/slideLayout203.xml"/><Relationship Id="rId33" Type="http://schemas.openxmlformats.org/officeDocument/2006/relationships/theme" Target="../theme/theme8.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20" Type="http://schemas.openxmlformats.org/officeDocument/2006/relationships/slideLayout" Target="../slideLayouts/slideLayout198.xml"/><Relationship Id="rId29" Type="http://schemas.openxmlformats.org/officeDocument/2006/relationships/slideLayout" Target="../slideLayouts/slideLayout207.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24" Type="http://schemas.openxmlformats.org/officeDocument/2006/relationships/slideLayout" Target="../slideLayouts/slideLayout202.xml"/><Relationship Id="rId32" Type="http://schemas.openxmlformats.org/officeDocument/2006/relationships/slideLayout" Target="../slideLayouts/slideLayout210.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23" Type="http://schemas.openxmlformats.org/officeDocument/2006/relationships/slideLayout" Target="../slideLayouts/slideLayout201.xml"/><Relationship Id="rId28" Type="http://schemas.openxmlformats.org/officeDocument/2006/relationships/slideLayout" Target="../slideLayouts/slideLayout206.xml"/><Relationship Id="rId10" Type="http://schemas.openxmlformats.org/officeDocument/2006/relationships/slideLayout" Target="../slideLayouts/slideLayout188.xml"/><Relationship Id="rId19" Type="http://schemas.openxmlformats.org/officeDocument/2006/relationships/slideLayout" Target="../slideLayouts/slideLayout197.xml"/><Relationship Id="rId31" Type="http://schemas.openxmlformats.org/officeDocument/2006/relationships/slideLayout" Target="../slideLayouts/slideLayout209.xml"/><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 Id="rId22" Type="http://schemas.openxmlformats.org/officeDocument/2006/relationships/slideLayout" Target="../slideLayouts/slideLayout200.xml"/><Relationship Id="rId27" Type="http://schemas.openxmlformats.org/officeDocument/2006/relationships/slideLayout" Target="../slideLayouts/slideLayout205.xml"/><Relationship Id="rId30" Type="http://schemas.openxmlformats.org/officeDocument/2006/relationships/slideLayout" Target="../slideLayouts/slideLayout2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95" r:id="rId2"/>
    <p:sldLayoutId id="2147484196" r:id="rId3"/>
    <p:sldLayoutId id="2147484197" r:id="rId4"/>
    <p:sldLayoutId id="2147484186" r:id="rId5"/>
    <p:sldLayoutId id="2147484187" r:id="rId6"/>
    <p:sldLayoutId id="2147484188"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189" r:id="rId16"/>
    <p:sldLayoutId id="2147484190" r:id="rId17"/>
    <p:sldLayoutId id="2147484191" r:id="rId18"/>
    <p:sldLayoutId id="2147484092" r:id="rId19"/>
    <p:sldLayoutId id="2147484130" r:id="rId20"/>
    <p:sldLayoutId id="2147484192" r:id="rId21"/>
    <p:sldLayoutId id="2147484194" r:id="rId22"/>
    <p:sldLayoutId id="2147484193" r:id="rId23"/>
    <p:sldLayoutId id="2147484101" r:id="rId24"/>
    <p:sldLayoutId id="2147484102" r:id="rId25"/>
    <p:sldLayoutId id="2147484127" r:id="rId26"/>
    <p:sldLayoutId id="2147484128" r:id="rId27"/>
    <p:sldLayoutId id="2147484129" r:id="rId28"/>
    <p:sldLayoutId id="2147484093" r:id="rId29"/>
    <p:sldLayoutId id="2147484094" r:id="rId30"/>
    <p:sldLayoutId id="2147484096" r:id="rId31"/>
    <p:sldLayoutId id="2147484198" r:id="rId32"/>
  </p:sldLayoutIdLst>
  <p:transition>
    <p:fade/>
  </p:transition>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642"/>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 id="2147484214" r:id="rId12"/>
    <p:sldLayoutId id="2147484215" r:id="rId13"/>
    <p:sldLayoutId id="2147484216" r:id="rId14"/>
    <p:sldLayoutId id="2147484217" r:id="rId15"/>
    <p:sldLayoutId id="2147484218" r:id="rId16"/>
    <p:sldLayoutId id="2147484219" r:id="rId17"/>
    <p:sldLayoutId id="2147484220" r:id="rId18"/>
    <p:sldLayoutId id="2147484221" r:id="rId19"/>
    <p:sldLayoutId id="2147484222" r:id="rId20"/>
    <p:sldLayoutId id="2147484223" r:id="rId21"/>
    <p:sldLayoutId id="2147484224" r:id="rId22"/>
    <p:sldLayoutId id="2147484225" r:id="rId23"/>
    <p:sldLayoutId id="2147484226" r:id="rId24"/>
    <p:sldLayoutId id="2147484227" r:id="rId25"/>
    <p:sldLayoutId id="2147484228" r:id="rId26"/>
    <p:sldLayoutId id="2147484229" r:id="rId27"/>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8"/>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8" cy="2121397"/>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78833"/>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 id="2147484259" r:id="rId29"/>
    <p:sldLayoutId id="2147484260" r:id="rId30"/>
    <p:sldLayoutId id="2147484261" r:id="rId31"/>
    <p:sldLayoutId id="2147484262" r:id="rId32"/>
    <p:sldLayoutId id="2147484263" r:id="rId33"/>
    <p:sldLayoutId id="2147484264" r:id="rId34"/>
    <p:sldLayoutId id="2147484265" r:id="rId35"/>
    <p:sldLayoutId id="2147484266" r:id="rId36"/>
    <p:sldLayoutId id="2147484267" r:id="rId37"/>
    <p:sldLayoutId id="2147484268" r:id="rId38"/>
    <p:sldLayoutId id="2147484269" r:id="rId39"/>
    <p:sldLayoutId id="2147484270" r:id="rId40"/>
    <p:sldLayoutId id="2147484271" r:id="rId41"/>
    <p:sldLayoutId id="2147484272" r:id="rId42"/>
    <p:sldLayoutId id="2147484273" r:id="rId43"/>
    <p:sldLayoutId id="2147484274" r:id="rId44"/>
    <p:sldLayoutId id="2147484275" r:id="rId45"/>
    <p:sldLayoutId id="2147484276" r:id="rId46"/>
    <p:sldLayoutId id="2147484277" r:id="rId47"/>
    <p:sldLayoutId id="2147484278" r:id="rId48"/>
  </p:sldLayoutIdLst>
  <p:transition>
    <p:fade/>
  </p:transition>
  <p:txStyles>
    <p:titleStyle>
      <a:lvl1pPr algn="l" defTabSz="932289"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4" marR="0" indent="-342734" algn="l" defTabSz="932289"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17" marR="0" indent="-241183" algn="l" defTabSz="932289"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3"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0"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87"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794"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39"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84"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29"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89" rtl="0" eaLnBrk="1" latinLnBrk="0" hangingPunct="1">
        <a:defRPr sz="1800" kern="1200">
          <a:solidFill>
            <a:schemeClr val="tx1"/>
          </a:solidFill>
          <a:latin typeface="+mn-lt"/>
          <a:ea typeface="+mn-ea"/>
          <a:cs typeface="+mn-cs"/>
        </a:defRPr>
      </a:lvl1pPr>
      <a:lvl2pPr marL="466145" algn="l" defTabSz="932289" rtl="0" eaLnBrk="1" latinLnBrk="0" hangingPunct="1">
        <a:defRPr sz="1800" kern="1200">
          <a:solidFill>
            <a:schemeClr val="tx1"/>
          </a:solidFill>
          <a:latin typeface="+mn-lt"/>
          <a:ea typeface="+mn-ea"/>
          <a:cs typeface="+mn-cs"/>
        </a:defRPr>
      </a:lvl2pPr>
      <a:lvl3pPr marL="932289" algn="l" defTabSz="932289" rtl="0" eaLnBrk="1" latinLnBrk="0" hangingPunct="1">
        <a:defRPr sz="1800" kern="1200">
          <a:solidFill>
            <a:schemeClr val="tx1"/>
          </a:solidFill>
          <a:latin typeface="+mn-lt"/>
          <a:ea typeface="+mn-ea"/>
          <a:cs typeface="+mn-cs"/>
        </a:defRPr>
      </a:lvl3pPr>
      <a:lvl4pPr marL="1398434" algn="l" defTabSz="932289" rtl="0" eaLnBrk="1" latinLnBrk="0" hangingPunct="1">
        <a:defRPr sz="1800" kern="1200">
          <a:solidFill>
            <a:schemeClr val="tx1"/>
          </a:solidFill>
          <a:latin typeface="+mn-lt"/>
          <a:ea typeface="+mn-ea"/>
          <a:cs typeface="+mn-cs"/>
        </a:defRPr>
      </a:lvl4pPr>
      <a:lvl5pPr marL="1864578" algn="l" defTabSz="932289" rtl="0" eaLnBrk="1" latinLnBrk="0" hangingPunct="1">
        <a:defRPr sz="1800" kern="1200">
          <a:solidFill>
            <a:schemeClr val="tx1"/>
          </a:solidFill>
          <a:latin typeface="+mn-lt"/>
          <a:ea typeface="+mn-ea"/>
          <a:cs typeface="+mn-cs"/>
        </a:defRPr>
      </a:lvl5pPr>
      <a:lvl6pPr marL="2330722" algn="l" defTabSz="932289" rtl="0" eaLnBrk="1" latinLnBrk="0" hangingPunct="1">
        <a:defRPr sz="1800" kern="1200">
          <a:solidFill>
            <a:schemeClr val="tx1"/>
          </a:solidFill>
          <a:latin typeface="+mn-lt"/>
          <a:ea typeface="+mn-ea"/>
          <a:cs typeface="+mn-cs"/>
        </a:defRPr>
      </a:lvl6pPr>
      <a:lvl7pPr marL="2796867" algn="l" defTabSz="932289" rtl="0" eaLnBrk="1" latinLnBrk="0" hangingPunct="1">
        <a:defRPr sz="1800" kern="1200">
          <a:solidFill>
            <a:schemeClr val="tx1"/>
          </a:solidFill>
          <a:latin typeface="+mn-lt"/>
          <a:ea typeface="+mn-ea"/>
          <a:cs typeface="+mn-cs"/>
        </a:defRPr>
      </a:lvl7pPr>
      <a:lvl8pPr marL="3263011" algn="l" defTabSz="932289" rtl="0" eaLnBrk="1" latinLnBrk="0" hangingPunct="1">
        <a:defRPr sz="1800" kern="1200">
          <a:solidFill>
            <a:schemeClr val="tx1"/>
          </a:solidFill>
          <a:latin typeface="+mn-lt"/>
          <a:ea typeface="+mn-ea"/>
          <a:cs typeface="+mn-cs"/>
        </a:defRPr>
      </a:lvl8pPr>
      <a:lvl9pPr marL="3729156" algn="l" defTabSz="9322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742" rtl="0" eaLnBrk="1" latinLnBrk="0" hangingPunct="1">
              <a:defRPr lang="en-US" sz="900" kern="1200">
                <a:solidFill>
                  <a:schemeClr val="tx2"/>
                </a:solidFill>
                <a:latin typeface="+mn-lt"/>
                <a:ea typeface="+mn-ea"/>
                <a:cs typeface="+mn-cs"/>
              </a:defRPr>
            </a:lvl1pPr>
          </a:lstStyle>
          <a:p>
            <a:r>
              <a:rPr dirty="0">
                <a:solidFill>
                  <a:srgbClr val="505050"/>
                </a:solidFill>
              </a:rPr>
              <a:t>Microsoft Confidential</a:t>
            </a:r>
          </a:p>
        </p:txBody>
      </p:sp>
      <p:sp>
        <p:nvSpPr>
          <p:cNvPr id="5"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tx2"/>
                </a:solidFill>
                <a:latin typeface="+mn-lt"/>
                <a:ea typeface="+mn-ea"/>
                <a:cs typeface="+mn-cs"/>
              </a:defRPr>
            </a:lvl1pPr>
          </a:lstStyle>
          <a:p>
            <a:pPr defTabSz="932742"/>
            <a:fld id="{27258FFF-F925-446B-8502-81C933981705}" type="slidenum">
              <a:rPr>
                <a:solidFill>
                  <a:srgbClr val="505050"/>
                </a:solidFill>
              </a:rPr>
              <a:pPr defTabSz="932742"/>
              <a:t>‹#›</a:t>
            </a:fld>
            <a:endParaRPr dirty="0">
              <a:solidFill>
                <a:srgbClr val="505050"/>
              </a:solidFill>
            </a:endParaRPr>
          </a:p>
        </p:txBody>
      </p:sp>
    </p:spTree>
    <p:extLst>
      <p:ext uri="{BB962C8B-B14F-4D97-AF65-F5344CB8AC3E}">
        <p14:creationId xmlns:p14="http://schemas.microsoft.com/office/powerpoint/2010/main" val="2313467098"/>
      </p:ext>
    </p:extLst>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 id="2147484295" r:id="rId15"/>
    <p:sldLayoutId id="2147484296" r:id="rId16"/>
    <p:sldLayoutId id="2147484297" r:id="rId17"/>
    <p:sldLayoutId id="2147484298" r:id="rId18"/>
    <p:sldLayoutId id="2147484299" r:id="rId19"/>
    <p:sldLayoutId id="2147484300" r:id="rId20"/>
  </p:sldLayoutIdLst>
  <p:transition>
    <p:fade/>
  </p:transition>
  <p:txStyles>
    <p:titleStyle>
      <a:lvl1pPr algn="l" defTabSz="932742" rtl="0" eaLnBrk="1" latinLnBrk="0" hangingPunct="1">
        <a:lnSpc>
          <a:spcPct val="90000"/>
        </a:lnSpc>
        <a:spcBef>
          <a:spcPct val="0"/>
        </a:spcBef>
        <a:buNone/>
        <a:defRPr lang="en-US" sz="52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F26B43"/>
          </p15:clr>
        </p15:guide>
        <p15:guide id="2" pos="7661" userDrawn="1">
          <p15:clr>
            <a:srgbClr val="F26B43"/>
          </p15:clr>
        </p15:guide>
        <p15:guide id="3" orient="horz" pos="187" userDrawn="1">
          <p15:clr>
            <a:srgbClr val="F26B43"/>
          </p15:clr>
        </p15:guide>
        <p15:guide id="4" orient="horz" pos="421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0854" y="445105"/>
            <a:ext cx="11629838" cy="565026"/>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430855" y="1222275"/>
            <a:ext cx="11629837" cy="135292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295529" y="6395741"/>
            <a:ext cx="406706" cy="372394"/>
          </a:xfrm>
          <a:prstGeom prst="rect">
            <a:avLst/>
          </a:prstGeom>
        </p:spPr>
        <p:txBody>
          <a:bodyPr vert="horz" lIns="109746" tIns="54873" rIns="109746" bIns="54873" rtlCol="0" anchor="ctr"/>
          <a:lstStyle>
            <a:lvl1pPr algn="l">
              <a:defRPr sz="1190">
                <a:solidFill>
                  <a:schemeClr val="tx1">
                    <a:tint val="75000"/>
                  </a:schemeClr>
                </a:solidFill>
              </a:defRPr>
            </a:lvl1pPr>
          </a:lstStyle>
          <a:p>
            <a:pPr defTabSz="932650"/>
            <a:fld id="{B60359E2-F1E6-40F3-81C3-5A646FA87138}" type="slidenum">
              <a:rPr lang="en-US" smtClean="0">
                <a:solidFill>
                  <a:prstClr val="black">
                    <a:tint val="75000"/>
                  </a:prstClr>
                </a:solidFill>
              </a:rPr>
              <a:pPr defTabSz="932650"/>
              <a:t>‹#›</a:t>
            </a:fld>
            <a:endParaRPr lang="en-US" dirty="0">
              <a:solidFill>
                <a:prstClr val="black">
                  <a:tint val="75000"/>
                </a:prstClr>
              </a:solidFill>
            </a:endParaRPr>
          </a:p>
        </p:txBody>
      </p:sp>
      <p:sp>
        <p:nvSpPr>
          <p:cNvPr id="4" name="Footer Placeholder 3"/>
          <p:cNvSpPr>
            <a:spLocks noGrp="1"/>
          </p:cNvSpPr>
          <p:nvPr>
            <p:ph type="ftr" sz="quarter" idx="3"/>
          </p:nvPr>
        </p:nvSpPr>
        <p:spPr>
          <a:xfrm>
            <a:off x="8296189" y="36162"/>
            <a:ext cx="3937677" cy="258334"/>
          </a:xfrm>
          <a:prstGeom prst="rect">
            <a:avLst/>
          </a:prstGeom>
        </p:spPr>
        <p:txBody>
          <a:bodyPr vert="horz" lIns="91440" tIns="45720" rIns="91440" bIns="45720" rtlCol="0" anchor="ctr"/>
          <a:lstStyle>
            <a:lvl1pPr algn="r">
              <a:defRPr sz="1020">
                <a:solidFill>
                  <a:schemeClr val="tx1">
                    <a:tint val="75000"/>
                  </a:schemeClr>
                </a:solidFill>
              </a:defRPr>
            </a:lvl1pPr>
          </a:lstStyle>
          <a:p>
            <a:pPr defTabSz="932650"/>
            <a:r>
              <a:rPr lang="en-US">
                <a:solidFill>
                  <a:prstClr val="black">
                    <a:tint val="75000"/>
                  </a:prstClr>
                </a:solidFill>
              </a:rPr>
              <a:t>Microsoft Confidential - Signed NDA Required</a:t>
            </a:r>
            <a:endParaRPr lang="en-US" dirty="0">
              <a:solidFill>
                <a:prstClr val="black">
                  <a:tint val="75000"/>
                </a:prstClr>
              </a:solidFill>
            </a:endParaRPr>
          </a:p>
        </p:txBody>
      </p:sp>
      <p:sp>
        <p:nvSpPr>
          <p:cNvPr id="8" name="Footer Placeholder 3"/>
          <p:cNvSpPr txBox="1">
            <a:spLocks/>
          </p:cNvSpPr>
          <p:nvPr/>
        </p:nvSpPr>
        <p:spPr>
          <a:xfrm>
            <a:off x="8296189" y="134848"/>
            <a:ext cx="3937677" cy="258334"/>
          </a:xfrm>
          <a:prstGeom prst="rect">
            <a:avLst/>
          </a:prstGeom>
        </p:spPr>
        <p:txBody>
          <a:bodyPr vert="horz" lIns="77717" tIns="38858" rIns="77717" bIns="38858" rtlCol="0" anchor="ctr"/>
          <a:lstStyle>
            <a:defPPr>
              <a:defRPr lang="en-US"/>
            </a:defPPr>
            <a:lvl1pPr marL="0" algn="r" defTabSz="1097364" rtl="0" eaLnBrk="1" latinLnBrk="0" hangingPunct="1">
              <a:defRPr sz="1200" kern="1200">
                <a:solidFill>
                  <a:schemeClr val="tx1">
                    <a:tint val="75000"/>
                  </a:schemeClr>
                </a:solidFill>
                <a:latin typeface="+mn-lt"/>
                <a:ea typeface="+mn-ea"/>
                <a:cs typeface="+mn-cs"/>
              </a:defRPr>
            </a:lvl1pPr>
            <a:lvl2pPr marL="548683" algn="l" defTabSz="1097364" rtl="0" eaLnBrk="1" latinLnBrk="0" hangingPunct="1">
              <a:defRPr sz="2100" kern="1200">
                <a:solidFill>
                  <a:schemeClr val="tx1"/>
                </a:solidFill>
                <a:latin typeface="+mn-lt"/>
                <a:ea typeface="+mn-ea"/>
                <a:cs typeface="+mn-cs"/>
              </a:defRPr>
            </a:lvl2pPr>
            <a:lvl3pPr marL="1097364" algn="l" defTabSz="1097364" rtl="0" eaLnBrk="1" latinLnBrk="0" hangingPunct="1">
              <a:defRPr sz="2100" kern="1200">
                <a:solidFill>
                  <a:schemeClr val="tx1"/>
                </a:solidFill>
                <a:latin typeface="+mn-lt"/>
                <a:ea typeface="+mn-ea"/>
                <a:cs typeface="+mn-cs"/>
              </a:defRPr>
            </a:lvl3pPr>
            <a:lvl4pPr marL="1646046" algn="l" defTabSz="1097364" rtl="0" eaLnBrk="1" latinLnBrk="0" hangingPunct="1">
              <a:defRPr sz="2100" kern="1200">
                <a:solidFill>
                  <a:schemeClr val="tx1"/>
                </a:solidFill>
                <a:latin typeface="+mn-lt"/>
                <a:ea typeface="+mn-ea"/>
                <a:cs typeface="+mn-cs"/>
              </a:defRPr>
            </a:lvl4pPr>
            <a:lvl5pPr marL="2194729" algn="l" defTabSz="1097364" rtl="0" eaLnBrk="1" latinLnBrk="0" hangingPunct="1">
              <a:defRPr sz="2100" kern="1200">
                <a:solidFill>
                  <a:schemeClr val="tx1"/>
                </a:solidFill>
                <a:latin typeface="+mn-lt"/>
                <a:ea typeface="+mn-ea"/>
                <a:cs typeface="+mn-cs"/>
              </a:defRPr>
            </a:lvl5pPr>
            <a:lvl6pPr marL="2743411" algn="l" defTabSz="1097364" rtl="0" eaLnBrk="1" latinLnBrk="0" hangingPunct="1">
              <a:defRPr sz="2100" kern="1200">
                <a:solidFill>
                  <a:schemeClr val="tx1"/>
                </a:solidFill>
                <a:latin typeface="+mn-lt"/>
                <a:ea typeface="+mn-ea"/>
                <a:cs typeface="+mn-cs"/>
              </a:defRPr>
            </a:lvl6pPr>
            <a:lvl7pPr marL="3292093" algn="l" defTabSz="1097364" rtl="0" eaLnBrk="1" latinLnBrk="0" hangingPunct="1">
              <a:defRPr sz="2100" kern="1200">
                <a:solidFill>
                  <a:schemeClr val="tx1"/>
                </a:solidFill>
                <a:latin typeface="+mn-lt"/>
                <a:ea typeface="+mn-ea"/>
                <a:cs typeface="+mn-cs"/>
              </a:defRPr>
            </a:lvl7pPr>
            <a:lvl8pPr marL="3840774" algn="l" defTabSz="1097364" rtl="0" eaLnBrk="1" latinLnBrk="0" hangingPunct="1">
              <a:defRPr sz="2100" kern="1200">
                <a:solidFill>
                  <a:schemeClr val="tx1"/>
                </a:solidFill>
                <a:latin typeface="+mn-lt"/>
                <a:ea typeface="+mn-ea"/>
                <a:cs typeface="+mn-cs"/>
              </a:defRPr>
            </a:lvl8pPr>
            <a:lvl9pPr marL="4389456" algn="l" defTabSz="1097364" rtl="0" eaLnBrk="1" latinLnBrk="0" hangingPunct="1">
              <a:defRPr sz="2100" kern="1200">
                <a:solidFill>
                  <a:schemeClr val="tx1"/>
                </a:solidFill>
                <a:latin typeface="+mn-lt"/>
                <a:ea typeface="+mn-ea"/>
                <a:cs typeface="+mn-cs"/>
              </a:defRPr>
            </a:lvl9pPr>
          </a:lstStyle>
          <a:p>
            <a:r>
              <a:rPr lang="en-US" sz="1020" dirty="0">
                <a:solidFill>
                  <a:prstClr val="black">
                    <a:tint val="75000"/>
                  </a:prstClr>
                </a:solidFill>
              </a:rPr>
              <a:t>Microsoft Confidential - Signed NDA Required</a:t>
            </a:r>
          </a:p>
        </p:txBody>
      </p:sp>
    </p:spTree>
    <p:extLst>
      <p:ext uri="{BB962C8B-B14F-4D97-AF65-F5344CB8AC3E}">
        <p14:creationId xmlns:p14="http://schemas.microsoft.com/office/powerpoint/2010/main" val="1439172830"/>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 id="2147484313" r:id="rId12"/>
    <p:sldLayoutId id="2147484314" r:id="rId13"/>
    <p:sldLayoutId id="2147484315" r:id="rId14"/>
    <p:sldLayoutId id="2147484316" r:id="rId15"/>
    <p:sldLayoutId id="2147484317" r:id="rId16"/>
    <p:sldLayoutId id="2147484318" r:id="rId17"/>
  </p:sldLayoutIdLst>
  <p:transition>
    <p:fade/>
  </p:transition>
  <p:hf hdr="0" dt="0"/>
  <p:txStyles>
    <p:titleStyle>
      <a:lvl1pPr algn="l" defTabSz="932696" rtl="0" eaLnBrk="1" latinLnBrk="0" hangingPunct="1">
        <a:lnSpc>
          <a:spcPct val="90000"/>
        </a:lnSpc>
        <a:spcBef>
          <a:spcPct val="0"/>
        </a:spcBef>
        <a:buNone/>
        <a:defRPr lang="en-US" sz="4080" b="0" kern="1200" cap="none" spc="-102" baseline="0" dirty="0" smtClean="0">
          <a:ln w="3175">
            <a:noFill/>
          </a:ln>
          <a:solidFill>
            <a:schemeClr val="tx2">
              <a:alpha val="99000"/>
            </a:schemeClr>
          </a:solidFill>
          <a:effectLst/>
          <a:latin typeface="+mj-lt"/>
          <a:ea typeface="+mn-ea"/>
          <a:cs typeface="Arial" charset="0"/>
        </a:defRPr>
      </a:lvl1pPr>
    </p:titleStyle>
    <p:bodyStyle>
      <a:lvl1pPr marL="296338" indent="-296338" algn="l" defTabSz="932696" rtl="0" eaLnBrk="1" latinLnBrk="0" hangingPunct="1">
        <a:lnSpc>
          <a:spcPct val="90000"/>
        </a:lnSpc>
        <a:spcBef>
          <a:spcPct val="20000"/>
        </a:spcBef>
        <a:buClr>
          <a:srgbClr val="525051"/>
        </a:buClr>
        <a:buSzPct val="90000"/>
        <a:buFont typeface="Arial" pitchFamily="34" charset="0"/>
        <a:buChar char="•"/>
        <a:defRPr sz="2040" kern="1200">
          <a:solidFill>
            <a:srgbClr val="A1A1A1"/>
          </a:solidFill>
          <a:latin typeface="+mn-lt"/>
          <a:ea typeface="+mn-ea"/>
          <a:cs typeface="+mn-cs"/>
        </a:defRPr>
      </a:lvl1pPr>
      <a:lvl2pPr marL="579720" indent="-283383" algn="l" defTabSz="932696" rtl="0" eaLnBrk="1" latinLnBrk="0" hangingPunct="1">
        <a:lnSpc>
          <a:spcPct val="90000"/>
        </a:lnSpc>
        <a:spcBef>
          <a:spcPct val="20000"/>
        </a:spcBef>
        <a:buClr>
          <a:srgbClr val="525051"/>
        </a:buClr>
        <a:buSzPct val="90000"/>
        <a:buFont typeface="Arial" pitchFamily="34" charset="0"/>
        <a:buChar char="•"/>
        <a:defRPr sz="1870" kern="1200">
          <a:solidFill>
            <a:srgbClr val="A1A1A1"/>
          </a:solidFill>
          <a:latin typeface="+mn-lt"/>
          <a:ea typeface="+mn-ea"/>
          <a:cs typeface="+mn-cs"/>
        </a:defRPr>
      </a:lvl2pPr>
      <a:lvl3pPr marL="876057" indent="-296338" algn="l" defTabSz="932696" rtl="0" eaLnBrk="1" latinLnBrk="0" hangingPunct="1">
        <a:lnSpc>
          <a:spcPct val="90000"/>
        </a:lnSpc>
        <a:spcBef>
          <a:spcPct val="20000"/>
        </a:spcBef>
        <a:buClr>
          <a:srgbClr val="525051"/>
        </a:buClr>
        <a:buSzPct val="90000"/>
        <a:buFont typeface="Arial" pitchFamily="34" charset="0"/>
        <a:buChar char="•"/>
        <a:defRPr sz="1615" kern="1200">
          <a:solidFill>
            <a:srgbClr val="A1A1A1"/>
          </a:solidFill>
          <a:latin typeface="+mn-lt"/>
          <a:ea typeface="+mn-ea"/>
          <a:cs typeface="+mn-cs"/>
        </a:defRPr>
      </a:lvl3pPr>
      <a:lvl4pPr marL="1172395" indent="-296338" algn="l" defTabSz="932696" rtl="0" eaLnBrk="1" latinLnBrk="0" hangingPunct="1">
        <a:lnSpc>
          <a:spcPct val="90000"/>
        </a:lnSpc>
        <a:spcBef>
          <a:spcPct val="20000"/>
        </a:spcBef>
        <a:buClr>
          <a:srgbClr val="525051"/>
        </a:buClr>
        <a:buSzPct val="90000"/>
        <a:buFont typeface="Arial" pitchFamily="34" charset="0"/>
        <a:buChar char="•"/>
        <a:defRPr sz="1445" kern="1200">
          <a:solidFill>
            <a:srgbClr val="A1A1A1"/>
          </a:solidFill>
          <a:latin typeface="+mn-lt"/>
          <a:ea typeface="+mn-ea"/>
          <a:cs typeface="+mn-cs"/>
        </a:defRPr>
      </a:lvl4pPr>
      <a:lvl5pPr marL="1455778" indent="-283383" algn="l" defTabSz="932696" rtl="0" eaLnBrk="1" latinLnBrk="0" hangingPunct="1">
        <a:lnSpc>
          <a:spcPct val="90000"/>
        </a:lnSpc>
        <a:spcBef>
          <a:spcPct val="20000"/>
        </a:spcBef>
        <a:buClr>
          <a:srgbClr val="525051"/>
        </a:buClr>
        <a:buSzPct val="90000"/>
        <a:buFont typeface="Arial" pitchFamily="34" charset="0"/>
        <a:buChar char="•"/>
        <a:tabLst/>
        <a:defRPr sz="1445" kern="1200">
          <a:solidFill>
            <a:srgbClr val="A1A1A1"/>
          </a:solidFill>
          <a:latin typeface="+mn-lt"/>
          <a:ea typeface="+mn-ea"/>
          <a:cs typeface="+mn-cs"/>
        </a:defRPr>
      </a:lvl5pPr>
      <a:lvl6pPr marL="2564915"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1264"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611"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960"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696" rtl="0" eaLnBrk="1" latinLnBrk="0" hangingPunct="1">
        <a:defRPr sz="1870" kern="1200">
          <a:solidFill>
            <a:schemeClr val="tx1"/>
          </a:solidFill>
          <a:latin typeface="+mn-lt"/>
          <a:ea typeface="+mn-ea"/>
          <a:cs typeface="+mn-cs"/>
        </a:defRPr>
      </a:lvl1pPr>
      <a:lvl2pPr marL="466349" algn="l" defTabSz="932696" rtl="0" eaLnBrk="1" latinLnBrk="0" hangingPunct="1">
        <a:defRPr sz="1870" kern="1200">
          <a:solidFill>
            <a:schemeClr val="tx1"/>
          </a:solidFill>
          <a:latin typeface="+mn-lt"/>
          <a:ea typeface="+mn-ea"/>
          <a:cs typeface="+mn-cs"/>
        </a:defRPr>
      </a:lvl2pPr>
      <a:lvl3pPr marL="932696" algn="l" defTabSz="932696" rtl="0" eaLnBrk="1" latinLnBrk="0" hangingPunct="1">
        <a:defRPr sz="1870" kern="1200">
          <a:solidFill>
            <a:schemeClr val="tx1"/>
          </a:solidFill>
          <a:latin typeface="+mn-lt"/>
          <a:ea typeface="+mn-ea"/>
          <a:cs typeface="+mn-cs"/>
        </a:defRPr>
      </a:lvl3pPr>
      <a:lvl4pPr marL="1399044" algn="l" defTabSz="932696" rtl="0" eaLnBrk="1" latinLnBrk="0" hangingPunct="1">
        <a:defRPr sz="1870" kern="1200">
          <a:solidFill>
            <a:schemeClr val="tx1"/>
          </a:solidFill>
          <a:latin typeface="+mn-lt"/>
          <a:ea typeface="+mn-ea"/>
          <a:cs typeface="+mn-cs"/>
        </a:defRPr>
      </a:lvl4pPr>
      <a:lvl5pPr marL="1865393" algn="l" defTabSz="932696" rtl="0" eaLnBrk="1" latinLnBrk="0" hangingPunct="1">
        <a:defRPr sz="1870" kern="1200">
          <a:solidFill>
            <a:schemeClr val="tx1"/>
          </a:solidFill>
          <a:latin typeface="+mn-lt"/>
          <a:ea typeface="+mn-ea"/>
          <a:cs typeface="+mn-cs"/>
        </a:defRPr>
      </a:lvl5pPr>
      <a:lvl6pPr marL="2331741" algn="l" defTabSz="932696" rtl="0" eaLnBrk="1" latinLnBrk="0" hangingPunct="1">
        <a:defRPr sz="1870" kern="1200">
          <a:solidFill>
            <a:schemeClr val="tx1"/>
          </a:solidFill>
          <a:latin typeface="+mn-lt"/>
          <a:ea typeface="+mn-ea"/>
          <a:cs typeface="+mn-cs"/>
        </a:defRPr>
      </a:lvl6pPr>
      <a:lvl7pPr marL="2798089" algn="l" defTabSz="932696" rtl="0" eaLnBrk="1" latinLnBrk="0" hangingPunct="1">
        <a:defRPr sz="1870" kern="1200">
          <a:solidFill>
            <a:schemeClr val="tx1"/>
          </a:solidFill>
          <a:latin typeface="+mn-lt"/>
          <a:ea typeface="+mn-ea"/>
          <a:cs typeface="+mn-cs"/>
        </a:defRPr>
      </a:lvl7pPr>
      <a:lvl8pPr marL="3264437" algn="l" defTabSz="932696" rtl="0" eaLnBrk="1" latinLnBrk="0" hangingPunct="1">
        <a:defRPr sz="1870" kern="1200">
          <a:solidFill>
            <a:schemeClr val="tx1"/>
          </a:solidFill>
          <a:latin typeface="+mn-lt"/>
          <a:ea typeface="+mn-ea"/>
          <a:cs typeface="+mn-cs"/>
        </a:defRPr>
      </a:lvl8pPr>
      <a:lvl9pPr marL="3730786" algn="l" defTabSz="932696" rtl="0" eaLnBrk="1" latinLnBrk="0" hangingPunct="1">
        <a:defRPr sz="187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0854" y="445105"/>
            <a:ext cx="11629838" cy="565026"/>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430855" y="1222275"/>
            <a:ext cx="11629837" cy="135292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295529" y="6395741"/>
            <a:ext cx="406706" cy="372394"/>
          </a:xfrm>
          <a:prstGeom prst="rect">
            <a:avLst/>
          </a:prstGeom>
        </p:spPr>
        <p:txBody>
          <a:bodyPr vert="horz" lIns="109746" tIns="54873" rIns="109746" bIns="54873" rtlCol="0" anchor="ctr"/>
          <a:lstStyle>
            <a:lvl1pPr algn="l">
              <a:defRPr sz="1190">
                <a:solidFill>
                  <a:schemeClr val="tx1">
                    <a:tint val="75000"/>
                  </a:schemeClr>
                </a:solidFill>
              </a:defRPr>
            </a:lvl1pPr>
          </a:lstStyle>
          <a:p>
            <a:pPr defTabSz="932650"/>
            <a:fld id="{B60359E2-F1E6-40F3-81C3-5A646FA87138}" type="slidenum">
              <a:rPr lang="en-US" smtClean="0">
                <a:solidFill>
                  <a:prstClr val="black">
                    <a:tint val="75000"/>
                  </a:prstClr>
                </a:solidFill>
              </a:rPr>
              <a:pPr defTabSz="932650"/>
              <a:t>‹#›</a:t>
            </a:fld>
            <a:endParaRPr lang="en-US" dirty="0">
              <a:solidFill>
                <a:prstClr val="black">
                  <a:tint val="75000"/>
                </a:prstClr>
              </a:solidFill>
            </a:endParaRPr>
          </a:p>
        </p:txBody>
      </p:sp>
    </p:spTree>
    <p:extLst>
      <p:ext uri="{BB962C8B-B14F-4D97-AF65-F5344CB8AC3E}">
        <p14:creationId xmlns:p14="http://schemas.microsoft.com/office/powerpoint/2010/main" val="1539140029"/>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7" r:id="rId17"/>
  </p:sldLayoutIdLst>
  <p:transition>
    <p:fade/>
  </p:transition>
  <p:hf hdr="0" dt="0"/>
  <p:txStyles>
    <p:titleStyle>
      <a:lvl1pPr algn="l" defTabSz="932696" rtl="0" eaLnBrk="1" latinLnBrk="0" hangingPunct="1">
        <a:lnSpc>
          <a:spcPct val="90000"/>
        </a:lnSpc>
        <a:spcBef>
          <a:spcPct val="0"/>
        </a:spcBef>
        <a:buNone/>
        <a:defRPr lang="en-US" sz="4080" b="0" kern="1200" cap="none" spc="-102" baseline="0" dirty="0" smtClean="0">
          <a:ln w="3175">
            <a:noFill/>
          </a:ln>
          <a:solidFill>
            <a:schemeClr val="tx2">
              <a:alpha val="99000"/>
            </a:schemeClr>
          </a:solidFill>
          <a:effectLst/>
          <a:latin typeface="+mj-lt"/>
          <a:ea typeface="+mn-ea"/>
          <a:cs typeface="Arial" charset="0"/>
        </a:defRPr>
      </a:lvl1pPr>
    </p:titleStyle>
    <p:bodyStyle>
      <a:lvl1pPr marL="296338" indent="-296338" algn="l" defTabSz="932696" rtl="0" eaLnBrk="1" latinLnBrk="0" hangingPunct="1">
        <a:lnSpc>
          <a:spcPct val="90000"/>
        </a:lnSpc>
        <a:spcBef>
          <a:spcPct val="20000"/>
        </a:spcBef>
        <a:buClr>
          <a:srgbClr val="525051"/>
        </a:buClr>
        <a:buSzPct val="90000"/>
        <a:buFont typeface="Arial" pitchFamily="34" charset="0"/>
        <a:buChar char="•"/>
        <a:defRPr sz="2040" kern="1200">
          <a:solidFill>
            <a:srgbClr val="A1A1A1"/>
          </a:solidFill>
          <a:latin typeface="+mn-lt"/>
          <a:ea typeface="+mn-ea"/>
          <a:cs typeface="+mn-cs"/>
        </a:defRPr>
      </a:lvl1pPr>
      <a:lvl2pPr marL="579720" indent="-283383" algn="l" defTabSz="932696" rtl="0" eaLnBrk="1" latinLnBrk="0" hangingPunct="1">
        <a:lnSpc>
          <a:spcPct val="90000"/>
        </a:lnSpc>
        <a:spcBef>
          <a:spcPct val="20000"/>
        </a:spcBef>
        <a:buClr>
          <a:srgbClr val="525051"/>
        </a:buClr>
        <a:buSzPct val="90000"/>
        <a:buFont typeface="Arial" pitchFamily="34" charset="0"/>
        <a:buChar char="•"/>
        <a:defRPr sz="1870" kern="1200">
          <a:solidFill>
            <a:srgbClr val="A1A1A1"/>
          </a:solidFill>
          <a:latin typeface="+mn-lt"/>
          <a:ea typeface="+mn-ea"/>
          <a:cs typeface="+mn-cs"/>
        </a:defRPr>
      </a:lvl2pPr>
      <a:lvl3pPr marL="876057" indent="-296338" algn="l" defTabSz="932696" rtl="0" eaLnBrk="1" latinLnBrk="0" hangingPunct="1">
        <a:lnSpc>
          <a:spcPct val="90000"/>
        </a:lnSpc>
        <a:spcBef>
          <a:spcPct val="20000"/>
        </a:spcBef>
        <a:buClr>
          <a:srgbClr val="525051"/>
        </a:buClr>
        <a:buSzPct val="90000"/>
        <a:buFont typeface="Arial" pitchFamily="34" charset="0"/>
        <a:buChar char="•"/>
        <a:defRPr sz="1615" kern="1200">
          <a:solidFill>
            <a:srgbClr val="A1A1A1"/>
          </a:solidFill>
          <a:latin typeface="+mn-lt"/>
          <a:ea typeface="+mn-ea"/>
          <a:cs typeface="+mn-cs"/>
        </a:defRPr>
      </a:lvl3pPr>
      <a:lvl4pPr marL="1172395" indent="-296338" algn="l" defTabSz="932696" rtl="0" eaLnBrk="1" latinLnBrk="0" hangingPunct="1">
        <a:lnSpc>
          <a:spcPct val="90000"/>
        </a:lnSpc>
        <a:spcBef>
          <a:spcPct val="20000"/>
        </a:spcBef>
        <a:buClr>
          <a:srgbClr val="525051"/>
        </a:buClr>
        <a:buSzPct val="90000"/>
        <a:buFont typeface="Arial" pitchFamily="34" charset="0"/>
        <a:buChar char="•"/>
        <a:defRPr sz="1445" kern="1200">
          <a:solidFill>
            <a:srgbClr val="A1A1A1"/>
          </a:solidFill>
          <a:latin typeface="+mn-lt"/>
          <a:ea typeface="+mn-ea"/>
          <a:cs typeface="+mn-cs"/>
        </a:defRPr>
      </a:lvl4pPr>
      <a:lvl5pPr marL="1455778" indent="-283383" algn="l" defTabSz="932696" rtl="0" eaLnBrk="1" latinLnBrk="0" hangingPunct="1">
        <a:lnSpc>
          <a:spcPct val="90000"/>
        </a:lnSpc>
        <a:spcBef>
          <a:spcPct val="20000"/>
        </a:spcBef>
        <a:buClr>
          <a:srgbClr val="525051"/>
        </a:buClr>
        <a:buSzPct val="90000"/>
        <a:buFont typeface="Arial" pitchFamily="34" charset="0"/>
        <a:buChar char="•"/>
        <a:tabLst/>
        <a:defRPr sz="1445" kern="1200">
          <a:solidFill>
            <a:srgbClr val="A1A1A1"/>
          </a:solidFill>
          <a:latin typeface="+mn-lt"/>
          <a:ea typeface="+mn-ea"/>
          <a:cs typeface="+mn-cs"/>
        </a:defRPr>
      </a:lvl5pPr>
      <a:lvl6pPr marL="2564915"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1264"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611"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960" indent="-233174" algn="l" defTabSz="932696"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696" rtl="0" eaLnBrk="1" latinLnBrk="0" hangingPunct="1">
        <a:defRPr sz="1870" kern="1200">
          <a:solidFill>
            <a:schemeClr val="tx1"/>
          </a:solidFill>
          <a:latin typeface="+mn-lt"/>
          <a:ea typeface="+mn-ea"/>
          <a:cs typeface="+mn-cs"/>
        </a:defRPr>
      </a:lvl1pPr>
      <a:lvl2pPr marL="466349" algn="l" defTabSz="932696" rtl="0" eaLnBrk="1" latinLnBrk="0" hangingPunct="1">
        <a:defRPr sz="1870" kern="1200">
          <a:solidFill>
            <a:schemeClr val="tx1"/>
          </a:solidFill>
          <a:latin typeface="+mn-lt"/>
          <a:ea typeface="+mn-ea"/>
          <a:cs typeface="+mn-cs"/>
        </a:defRPr>
      </a:lvl2pPr>
      <a:lvl3pPr marL="932696" algn="l" defTabSz="932696" rtl="0" eaLnBrk="1" latinLnBrk="0" hangingPunct="1">
        <a:defRPr sz="1870" kern="1200">
          <a:solidFill>
            <a:schemeClr val="tx1"/>
          </a:solidFill>
          <a:latin typeface="+mn-lt"/>
          <a:ea typeface="+mn-ea"/>
          <a:cs typeface="+mn-cs"/>
        </a:defRPr>
      </a:lvl3pPr>
      <a:lvl4pPr marL="1399044" algn="l" defTabSz="932696" rtl="0" eaLnBrk="1" latinLnBrk="0" hangingPunct="1">
        <a:defRPr sz="1870" kern="1200">
          <a:solidFill>
            <a:schemeClr val="tx1"/>
          </a:solidFill>
          <a:latin typeface="+mn-lt"/>
          <a:ea typeface="+mn-ea"/>
          <a:cs typeface="+mn-cs"/>
        </a:defRPr>
      </a:lvl4pPr>
      <a:lvl5pPr marL="1865393" algn="l" defTabSz="932696" rtl="0" eaLnBrk="1" latinLnBrk="0" hangingPunct="1">
        <a:defRPr sz="1870" kern="1200">
          <a:solidFill>
            <a:schemeClr val="tx1"/>
          </a:solidFill>
          <a:latin typeface="+mn-lt"/>
          <a:ea typeface="+mn-ea"/>
          <a:cs typeface="+mn-cs"/>
        </a:defRPr>
      </a:lvl5pPr>
      <a:lvl6pPr marL="2331741" algn="l" defTabSz="932696" rtl="0" eaLnBrk="1" latinLnBrk="0" hangingPunct="1">
        <a:defRPr sz="1870" kern="1200">
          <a:solidFill>
            <a:schemeClr val="tx1"/>
          </a:solidFill>
          <a:latin typeface="+mn-lt"/>
          <a:ea typeface="+mn-ea"/>
          <a:cs typeface="+mn-cs"/>
        </a:defRPr>
      </a:lvl6pPr>
      <a:lvl7pPr marL="2798089" algn="l" defTabSz="932696" rtl="0" eaLnBrk="1" latinLnBrk="0" hangingPunct="1">
        <a:defRPr sz="1870" kern="1200">
          <a:solidFill>
            <a:schemeClr val="tx1"/>
          </a:solidFill>
          <a:latin typeface="+mn-lt"/>
          <a:ea typeface="+mn-ea"/>
          <a:cs typeface="+mn-cs"/>
        </a:defRPr>
      </a:lvl7pPr>
      <a:lvl8pPr marL="3264437" algn="l" defTabSz="932696" rtl="0" eaLnBrk="1" latinLnBrk="0" hangingPunct="1">
        <a:defRPr sz="1870" kern="1200">
          <a:solidFill>
            <a:schemeClr val="tx1"/>
          </a:solidFill>
          <a:latin typeface="+mn-lt"/>
          <a:ea typeface="+mn-ea"/>
          <a:cs typeface="+mn-cs"/>
        </a:defRPr>
      </a:lvl8pPr>
      <a:lvl9pPr marL="3730786" algn="l" defTabSz="932696" rtl="0" eaLnBrk="1" latinLnBrk="0" hangingPunct="1">
        <a:defRPr sz="187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8"/>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4"/>
            <a:ext cx="11887198" cy="2121397"/>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539401"/>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 id="2147484355" r:id="rId17"/>
  </p:sldLayoutIdLst>
  <p:transition>
    <p:fade/>
  </p:transition>
  <p:txStyles>
    <p:titleStyle>
      <a:lvl1pPr algn="l" defTabSz="932271"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27" marR="0" indent="-342727" algn="l" defTabSz="932271"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06" marR="0" indent="-241178" algn="l" defTabSz="932271"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697" marR="0" indent="-228485" algn="l" defTabSz="932271"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180" marR="0" indent="-228485" algn="l" defTabSz="932271"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62" marR="0" indent="-228485" algn="l" defTabSz="932271"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744" indent="-233068" algn="l" defTabSz="93227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880" indent="-233068" algn="l" defTabSz="93227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15" indent="-233068" algn="l" defTabSz="93227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151" indent="-233068" algn="l" defTabSz="93227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71" rtl="0" eaLnBrk="1" latinLnBrk="0" hangingPunct="1">
        <a:defRPr sz="1800" kern="1200">
          <a:solidFill>
            <a:schemeClr val="tx1"/>
          </a:solidFill>
          <a:latin typeface="+mn-lt"/>
          <a:ea typeface="+mn-ea"/>
          <a:cs typeface="+mn-cs"/>
        </a:defRPr>
      </a:lvl1pPr>
      <a:lvl2pPr marL="466136" algn="l" defTabSz="932271" rtl="0" eaLnBrk="1" latinLnBrk="0" hangingPunct="1">
        <a:defRPr sz="1800" kern="1200">
          <a:solidFill>
            <a:schemeClr val="tx1"/>
          </a:solidFill>
          <a:latin typeface="+mn-lt"/>
          <a:ea typeface="+mn-ea"/>
          <a:cs typeface="+mn-cs"/>
        </a:defRPr>
      </a:lvl2pPr>
      <a:lvl3pPr marL="932271" algn="l" defTabSz="932271" rtl="0" eaLnBrk="1" latinLnBrk="0" hangingPunct="1">
        <a:defRPr sz="1800" kern="1200">
          <a:solidFill>
            <a:schemeClr val="tx1"/>
          </a:solidFill>
          <a:latin typeface="+mn-lt"/>
          <a:ea typeface="+mn-ea"/>
          <a:cs typeface="+mn-cs"/>
        </a:defRPr>
      </a:lvl3pPr>
      <a:lvl4pPr marL="1398407" algn="l" defTabSz="932271" rtl="0" eaLnBrk="1" latinLnBrk="0" hangingPunct="1">
        <a:defRPr sz="1800" kern="1200">
          <a:solidFill>
            <a:schemeClr val="tx1"/>
          </a:solidFill>
          <a:latin typeface="+mn-lt"/>
          <a:ea typeface="+mn-ea"/>
          <a:cs typeface="+mn-cs"/>
        </a:defRPr>
      </a:lvl4pPr>
      <a:lvl5pPr marL="1864541" algn="l" defTabSz="932271" rtl="0" eaLnBrk="1" latinLnBrk="0" hangingPunct="1">
        <a:defRPr sz="1800" kern="1200">
          <a:solidFill>
            <a:schemeClr val="tx1"/>
          </a:solidFill>
          <a:latin typeface="+mn-lt"/>
          <a:ea typeface="+mn-ea"/>
          <a:cs typeface="+mn-cs"/>
        </a:defRPr>
      </a:lvl5pPr>
      <a:lvl6pPr marL="2330677" algn="l" defTabSz="932271" rtl="0" eaLnBrk="1" latinLnBrk="0" hangingPunct="1">
        <a:defRPr sz="1800" kern="1200">
          <a:solidFill>
            <a:schemeClr val="tx1"/>
          </a:solidFill>
          <a:latin typeface="+mn-lt"/>
          <a:ea typeface="+mn-ea"/>
          <a:cs typeface="+mn-cs"/>
        </a:defRPr>
      </a:lvl6pPr>
      <a:lvl7pPr marL="2796812" algn="l" defTabSz="932271" rtl="0" eaLnBrk="1" latinLnBrk="0" hangingPunct="1">
        <a:defRPr sz="1800" kern="1200">
          <a:solidFill>
            <a:schemeClr val="tx1"/>
          </a:solidFill>
          <a:latin typeface="+mn-lt"/>
          <a:ea typeface="+mn-ea"/>
          <a:cs typeface="+mn-cs"/>
        </a:defRPr>
      </a:lvl7pPr>
      <a:lvl8pPr marL="3262947" algn="l" defTabSz="932271" rtl="0" eaLnBrk="1" latinLnBrk="0" hangingPunct="1">
        <a:defRPr sz="1800" kern="1200">
          <a:solidFill>
            <a:schemeClr val="tx1"/>
          </a:solidFill>
          <a:latin typeface="+mn-lt"/>
          <a:ea typeface="+mn-ea"/>
          <a:cs typeface="+mn-cs"/>
        </a:defRPr>
      </a:lvl8pPr>
      <a:lvl9pPr marL="3729083" algn="l" defTabSz="932271"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6007699"/>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 id="2147484369" r:id="rId12"/>
    <p:sldLayoutId id="2147484370" r:id="rId13"/>
    <p:sldLayoutId id="2147484371" r:id="rId14"/>
    <p:sldLayoutId id="2147484372" r:id="rId15"/>
    <p:sldLayoutId id="2147484373" r:id="rId16"/>
    <p:sldLayoutId id="2147484374" r:id="rId17"/>
    <p:sldLayoutId id="2147484375" r:id="rId18"/>
    <p:sldLayoutId id="2147484376" r:id="rId19"/>
    <p:sldLayoutId id="2147484377" r:id="rId20"/>
    <p:sldLayoutId id="2147484378" r:id="rId21"/>
    <p:sldLayoutId id="2147484379" r:id="rId22"/>
    <p:sldLayoutId id="2147484380" r:id="rId23"/>
    <p:sldLayoutId id="2147484381" r:id="rId24"/>
    <p:sldLayoutId id="2147484382" r:id="rId25"/>
    <p:sldLayoutId id="2147484383" r:id="rId26"/>
    <p:sldLayoutId id="2147484384" r:id="rId27"/>
    <p:sldLayoutId id="2147484385" r:id="rId28"/>
    <p:sldLayoutId id="2147484386" r:id="rId29"/>
    <p:sldLayoutId id="2147484387" r:id="rId30"/>
    <p:sldLayoutId id="2147484388" r:id="rId31"/>
    <p:sldLayoutId id="2147484390" r:id="rId32"/>
  </p:sldLayoutIdLst>
  <p:transition>
    <p:fade/>
  </p:transition>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l.wang@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123.xml"/></Relationships>
</file>

<file path=ppt/slides/_rels/slide2.xml.rels><?xml version="1.0" encoding="UTF-8" standalone="yes"?>
<Relationships xmlns="http://schemas.openxmlformats.org/package/2006/relationships"><Relationship Id="rId3" Type="http://schemas.openxmlformats.org/officeDocument/2006/relationships/hyperlink" Target="http://abelsquidhead.com/" TargetMode="External"/><Relationship Id="rId2" Type="http://schemas.openxmlformats.org/officeDocument/2006/relationships/hyperlink" Target="mailto:abel.wang@microsoft.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emf"/></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8.png"/><Relationship Id="rId11" Type="http://schemas.openxmlformats.org/officeDocument/2006/relationships/image" Target="../media/image52.emf"/><Relationship Id="rId5" Type="http://schemas.openxmlformats.org/officeDocument/2006/relationships/image" Target="../media/image47.png"/><Relationship Id="rId10" Type="http://schemas.openxmlformats.org/officeDocument/2006/relationships/image" Target="../media/image51.emf"/><Relationship Id="rId4" Type="http://schemas.openxmlformats.org/officeDocument/2006/relationships/image" Target="../media/image46.png"/><Relationship Id="rId9"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a:xfrm>
            <a:off x="81737" y="4869181"/>
            <a:ext cx="7701131" cy="1897379"/>
          </a:xfrm>
        </p:spPr>
        <p:txBody>
          <a:bodyPr/>
          <a:lstStyle/>
          <a:p>
            <a:r>
              <a:rPr lang="en-US" dirty="0"/>
              <a:t>Abel Wang</a:t>
            </a:r>
          </a:p>
          <a:p>
            <a:r>
              <a:rPr lang="en-US" dirty="0"/>
              <a:t>sr. developer technology specialist</a:t>
            </a:r>
          </a:p>
          <a:p>
            <a:r>
              <a:rPr lang="en-US" dirty="0">
                <a:hlinkClick r:id="rId3"/>
              </a:rPr>
              <a:t>abel.wang@microsoft.com</a:t>
            </a:r>
            <a:r>
              <a:rPr lang="en-US" dirty="0"/>
              <a:t> | @</a:t>
            </a:r>
            <a:r>
              <a:rPr lang="en-US" dirty="0" err="1"/>
              <a:t>abelsquidhead</a:t>
            </a:r>
            <a:r>
              <a:rPr lang="en-US" dirty="0"/>
              <a:t> |</a:t>
            </a:r>
          </a:p>
          <a:p>
            <a:r>
              <a:rPr lang="en-US" dirty="0"/>
              <a:t>http://abelsquidhead.com</a:t>
            </a:r>
          </a:p>
        </p:txBody>
      </p:sp>
      <p:sp>
        <p:nvSpPr>
          <p:cNvPr id="5" name="Title 2"/>
          <p:cNvSpPr>
            <a:spLocks noGrp="1"/>
          </p:cNvSpPr>
          <p:nvPr>
            <p:ph type="title"/>
          </p:nvPr>
        </p:nvSpPr>
        <p:spPr>
          <a:xfrm>
            <a:off x="81737" y="2820092"/>
            <a:ext cx="7315200" cy="1837298"/>
          </a:xfrm>
        </p:spPr>
        <p:txBody>
          <a:bodyPr/>
          <a:lstStyle/>
          <a:p>
            <a:r>
              <a:rPr lang="en-US" dirty="0"/>
              <a:t>TFS/VSTS</a:t>
            </a:r>
            <a:r>
              <a:rPr lang="en-US"/>
              <a:t>, Visual Studio </a:t>
            </a:r>
            <a:r>
              <a:rPr lang="en-US" dirty="0"/>
              <a:t>2015 – DevOps and Azure</a:t>
            </a:r>
            <a:endParaRPr lang="en-US" sz="3200" dirty="0"/>
          </a:p>
        </p:txBody>
      </p:sp>
    </p:spTree>
    <p:extLst>
      <p:ext uri="{BB962C8B-B14F-4D97-AF65-F5344CB8AC3E}">
        <p14:creationId xmlns:p14="http://schemas.microsoft.com/office/powerpoint/2010/main" val="3735132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16191"/>
          <a:stretch/>
        </p:blipFill>
        <p:spPr>
          <a:xfrm>
            <a:off x="866428" y="1166648"/>
            <a:ext cx="10702118" cy="5192589"/>
          </a:xfrm>
          <a:prstGeom prst="rect">
            <a:avLst/>
          </a:prstGeom>
        </p:spPr>
      </p:pic>
      <p:sp>
        <p:nvSpPr>
          <p:cNvPr id="2" name="Title 1"/>
          <p:cNvSpPr>
            <a:spLocks noGrp="1"/>
          </p:cNvSpPr>
          <p:nvPr>
            <p:ph type="title"/>
          </p:nvPr>
        </p:nvSpPr>
        <p:spPr/>
        <p:txBody>
          <a:bodyPr/>
          <a:lstStyle/>
          <a:p>
            <a:r>
              <a:rPr lang="en-US" sz="4800" dirty="0"/>
              <a:t>Microsoft ALM/DevOps Hub</a:t>
            </a:r>
          </a:p>
        </p:txBody>
      </p:sp>
    </p:spTree>
    <p:extLst>
      <p:ext uri="{BB962C8B-B14F-4D97-AF65-F5344CB8AC3E}">
        <p14:creationId xmlns:p14="http://schemas.microsoft.com/office/powerpoint/2010/main" val="24431846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Presenter Introduction</a:t>
            </a:r>
          </a:p>
        </p:txBody>
      </p:sp>
      <p:sp>
        <p:nvSpPr>
          <p:cNvPr id="3" name="Text Placeholder 2"/>
          <p:cNvSpPr>
            <a:spLocks noGrp="1"/>
          </p:cNvSpPr>
          <p:nvPr>
            <p:ph type="body" sz="quarter" idx="10"/>
          </p:nvPr>
        </p:nvSpPr>
        <p:spPr>
          <a:xfrm>
            <a:off x="274638" y="1212852"/>
            <a:ext cx="11887200" cy="5539924"/>
          </a:xfrm>
        </p:spPr>
        <p:txBody>
          <a:bodyPr/>
          <a:lstStyle/>
          <a:p>
            <a:r>
              <a:rPr lang="en-US" dirty="0"/>
              <a:t>Abel Wang</a:t>
            </a:r>
          </a:p>
          <a:p>
            <a:pPr marL="457200" lvl="1" indent="-457200">
              <a:buFont typeface="Arial" panose="020B0604020202020204" pitchFamily="34" charset="0"/>
              <a:buChar char="•"/>
            </a:pPr>
            <a:r>
              <a:rPr lang="en-US" sz="2400" dirty="0"/>
              <a:t>Sr. Developer Technology Specialist</a:t>
            </a:r>
          </a:p>
          <a:p>
            <a:pPr marL="457200" lvl="1" indent="-457200">
              <a:buFont typeface="Arial" panose="020B0604020202020204" pitchFamily="34" charset="0"/>
              <a:buChar char="•"/>
            </a:pPr>
            <a:r>
              <a:rPr lang="en-US" sz="2400" dirty="0"/>
              <a:t>20 years of experience in IT, Mission Critical Design and Architecture, Product Development, Support &amp; Consulting</a:t>
            </a:r>
          </a:p>
          <a:p>
            <a:pPr marL="457200" lvl="1" indent="-457200">
              <a:buFont typeface="Arial" panose="020B0604020202020204" pitchFamily="34" charset="0"/>
              <a:buChar char="•"/>
            </a:pPr>
            <a:r>
              <a:rPr lang="en-US" sz="2400" dirty="0"/>
              <a:t>Process Consultant, Certified Scrum Master, ALM Ranger, VSTS Team</a:t>
            </a:r>
          </a:p>
          <a:p>
            <a:pPr marL="457200" lvl="1" indent="-457200">
              <a:buFont typeface="Arial" panose="020B0604020202020204" pitchFamily="34" charset="0"/>
              <a:buChar char="•"/>
            </a:pPr>
            <a:r>
              <a:rPr lang="en-US" sz="2400" dirty="0"/>
              <a:t>Focus on:</a:t>
            </a:r>
          </a:p>
          <a:p>
            <a:pPr marL="685733" lvl="2" indent="-457200">
              <a:buFont typeface="Arial" panose="020B0604020202020204" pitchFamily="34" charset="0"/>
              <a:buChar char="•"/>
            </a:pPr>
            <a:r>
              <a:rPr lang="en-US" sz="2400" dirty="0"/>
              <a:t>DevOps/Application Lifecycle Management – </a:t>
            </a:r>
            <a:r>
              <a:rPr lang="en-US" sz="2400" dirty="0">
                <a:solidFill>
                  <a:srgbClr val="0070C0"/>
                </a:solidFill>
              </a:rPr>
              <a:t>DevOps/ALM</a:t>
            </a:r>
          </a:p>
          <a:p>
            <a:pPr marL="685733" lvl="2" indent="-457200">
              <a:buFont typeface="Arial" panose="020B0604020202020204" pitchFamily="34" charset="0"/>
              <a:buChar char="•"/>
            </a:pPr>
            <a:r>
              <a:rPr lang="en-US" sz="2400" dirty="0"/>
              <a:t>General Application Development</a:t>
            </a:r>
          </a:p>
          <a:p>
            <a:pPr marL="685733" lvl="2" indent="-457200">
              <a:buFont typeface="Arial" panose="020B0604020202020204" pitchFamily="34" charset="0"/>
              <a:buChar char="•"/>
            </a:pPr>
            <a:r>
              <a:rPr lang="en-US" sz="2400" dirty="0"/>
              <a:t>Software &amp; Solutions Architecture.</a:t>
            </a:r>
          </a:p>
          <a:p>
            <a:pPr marL="685733" lvl="2" indent="-457200">
              <a:buFont typeface="Arial" panose="020B0604020202020204" pitchFamily="34" charset="0"/>
              <a:buChar char="•"/>
            </a:pPr>
            <a:r>
              <a:rPr lang="en-US" sz="2400" dirty="0"/>
              <a:t>Project Management.</a:t>
            </a:r>
          </a:p>
          <a:p>
            <a:pPr marL="457200" lvl="1" indent="-457200">
              <a:buFont typeface="Arial" panose="020B0604020202020204" pitchFamily="34" charset="0"/>
              <a:buChar char="•"/>
            </a:pPr>
            <a:r>
              <a:rPr lang="en-US" sz="2400" dirty="0"/>
              <a:t>Email: </a:t>
            </a:r>
            <a:r>
              <a:rPr lang="en-US" sz="2400" dirty="0">
                <a:hlinkClick r:id="rId2"/>
              </a:rPr>
              <a:t>abel.wang@microsoft.com</a:t>
            </a:r>
            <a:endParaRPr lang="en-US" sz="2400" dirty="0"/>
          </a:p>
          <a:p>
            <a:pPr marL="457200" lvl="1" indent="-457200">
              <a:buFont typeface="Arial" panose="020B0604020202020204" pitchFamily="34" charset="0"/>
              <a:buChar char="•"/>
            </a:pPr>
            <a:r>
              <a:rPr lang="en-US" sz="2400" dirty="0"/>
              <a:t>Blog: </a:t>
            </a:r>
            <a:r>
              <a:rPr lang="en-US" sz="2400" dirty="0">
                <a:hlinkClick r:id="rId3"/>
              </a:rPr>
              <a:t>http://abelsquidhead.com</a:t>
            </a:r>
            <a:endParaRPr lang="en-US" sz="2400" dirty="0"/>
          </a:p>
          <a:p>
            <a:pPr marL="457200" lvl="1" indent="-457200">
              <a:buFont typeface="Arial" panose="020B0604020202020204" pitchFamily="34" charset="0"/>
              <a:buChar char="•"/>
            </a:pPr>
            <a:r>
              <a:rPr lang="en-US" sz="2400" dirty="0"/>
              <a:t>Twitter: @abelsquidhead</a:t>
            </a:r>
          </a:p>
        </p:txBody>
      </p:sp>
    </p:spTree>
    <p:extLst>
      <p:ext uri="{BB962C8B-B14F-4D97-AF65-F5344CB8AC3E}">
        <p14:creationId xmlns:p14="http://schemas.microsoft.com/office/powerpoint/2010/main" val="5045199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435840" cy="6995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solidFill>
                  <a:schemeClr val="tx1">
                    <a:lumMod val="65000"/>
                    <a:lumOff val="35000"/>
                  </a:schemeClr>
                </a:solidFill>
                <a:ea typeface="Segoe UI" pitchFamily="34" charset="0"/>
                <a:cs typeface="Segoe UI" pitchFamily="34" charset="0"/>
              </a:rPr>
              <a:t>What is DevOps?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9408" y="2292425"/>
            <a:ext cx="8286354" cy="4693264"/>
          </a:xfrm>
          <a:prstGeom prst="rect">
            <a:avLst/>
          </a:prstGeom>
        </p:spPr>
      </p:pic>
      <p:sp>
        <p:nvSpPr>
          <p:cNvPr id="11" name="Title 1"/>
          <p:cNvSpPr txBox="1">
            <a:spLocks/>
          </p:cNvSpPr>
          <p:nvPr/>
        </p:nvSpPr>
        <p:spPr>
          <a:xfrm>
            <a:off x="308701" y="886891"/>
            <a:ext cx="2394345" cy="1543327"/>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is development </a:t>
            </a:r>
            <a:br>
              <a:rPr lang="en-US" sz="2400" spc="-104" dirty="0">
                <a:latin typeface="Segoe UI"/>
              </a:rPr>
            </a:br>
            <a:r>
              <a:rPr lang="en-US" sz="2400" spc="-104" dirty="0">
                <a:latin typeface="Segoe UI"/>
              </a:rPr>
              <a:t>and operations </a:t>
            </a:r>
            <a:r>
              <a:rPr lang="en-US" sz="2400" spc="-104" dirty="0">
                <a:gradFill>
                  <a:gsLst>
                    <a:gs pos="1250">
                      <a:srgbClr val="FCB614"/>
                    </a:gs>
                    <a:gs pos="100000">
                      <a:srgbClr val="FCB614"/>
                    </a:gs>
                  </a:gsLst>
                  <a:lin ang="5400000" scaled="0"/>
                </a:gradFill>
                <a:latin typeface="Segoe UI"/>
              </a:rPr>
              <a:t>collaboration</a:t>
            </a:r>
            <a:r>
              <a:rPr lang="en-US" sz="2400" spc="-104" dirty="0">
                <a:latin typeface="Segoe UI"/>
              </a:rPr>
              <a:t>”</a:t>
            </a:r>
          </a:p>
        </p:txBody>
      </p:sp>
      <p:sp>
        <p:nvSpPr>
          <p:cNvPr id="12" name="Title 1"/>
          <p:cNvSpPr txBox="1">
            <a:spLocks/>
          </p:cNvSpPr>
          <p:nvPr/>
        </p:nvSpPr>
        <p:spPr>
          <a:xfrm>
            <a:off x="10134600" y="886891"/>
            <a:ext cx="2174942" cy="141962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is treating your </a:t>
            </a:r>
            <a:r>
              <a:rPr lang="en-US" sz="2400" spc="-104" dirty="0">
                <a:gradFill>
                  <a:gsLst>
                    <a:gs pos="1250">
                      <a:srgbClr val="00BCF2"/>
                    </a:gs>
                    <a:gs pos="100000">
                      <a:srgbClr val="00BCF2"/>
                    </a:gs>
                  </a:gsLst>
                  <a:lin ang="5400000" scaled="0"/>
                </a:gradFill>
                <a:latin typeface="Segoe UI"/>
              </a:rPr>
              <a:t>i</a:t>
            </a:r>
            <a:r>
              <a:rPr lang="en-US" sz="2400" spc="-104" dirty="0">
                <a:gradFill>
                  <a:gsLst>
                    <a:gs pos="1250">
                      <a:srgbClr val="00BCF2"/>
                    </a:gs>
                    <a:gs pos="100000">
                      <a:srgbClr val="00BCF2"/>
                    </a:gs>
                  </a:gsLst>
                </a:gradFill>
                <a:latin typeface="Segoe UI"/>
              </a:rPr>
              <a:t>nfrastructure </a:t>
            </a:r>
            <a:br>
              <a:rPr lang="en-US" sz="2400" spc="-104" dirty="0">
                <a:gradFill>
                  <a:gsLst>
                    <a:gs pos="1250">
                      <a:srgbClr val="00BCF2"/>
                    </a:gs>
                    <a:gs pos="100000">
                      <a:srgbClr val="00BCF2"/>
                    </a:gs>
                  </a:gsLst>
                </a:gradFill>
                <a:latin typeface="Segoe UI"/>
              </a:rPr>
            </a:br>
            <a:r>
              <a:rPr lang="en-US" sz="2400" spc="-104" dirty="0">
                <a:gradFill>
                  <a:gsLst>
                    <a:gs pos="1250">
                      <a:srgbClr val="00BCF2"/>
                    </a:gs>
                    <a:gs pos="100000">
                      <a:srgbClr val="00BCF2"/>
                    </a:gs>
                  </a:gsLst>
                </a:gradFill>
                <a:latin typeface="Segoe UI"/>
              </a:rPr>
              <a:t>as code</a:t>
            </a:r>
            <a:r>
              <a:rPr lang="en-US" sz="2400" spc="-104" dirty="0">
                <a:latin typeface="Segoe UI"/>
              </a:rPr>
              <a:t>”</a:t>
            </a:r>
          </a:p>
        </p:txBody>
      </p:sp>
      <p:sp>
        <p:nvSpPr>
          <p:cNvPr id="13" name="Title 1"/>
          <p:cNvSpPr txBox="1">
            <a:spLocks/>
          </p:cNvSpPr>
          <p:nvPr/>
        </p:nvSpPr>
        <p:spPr>
          <a:xfrm>
            <a:off x="308701" y="3608194"/>
            <a:ext cx="2071630" cy="829460"/>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using </a:t>
            </a:r>
            <a:r>
              <a:rPr lang="en-US" sz="2400" spc="-104" dirty="0">
                <a:gradFill>
                  <a:gsLst>
                    <a:gs pos="1250">
                      <a:srgbClr val="FCB614"/>
                    </a:gs>
                    <a:gs pos="100000">
                      <a:srgbClr val="FCB614"/>
                    </a:gs>
                  </a:gsLst>
                </a:gradFill>
                <a:latin typeface="Segoe UI"/>
              </a:rPr>
              <a:t>automation</a:t>
            </a:r>
            <a:r>
              <a:rPr lang="en-US" sz="2400" spc="-104" dirty="0">
                <a:latin typeface="Segoe UI"/>
              </a:rPr>
              <a:t>”</a:t>
            </a:r>
          </a:p>
        </p:txBody>
      </p:sp>
      <p:sp>
        <p:nvSpPr>
          <p:cNvPr id="14" name="Title 1"/>
          <p:cNvSpPr txBox="1">
            <a:spLocks/>
          </p:cNvSpPr>
          <p:nvPr/>
        </p:nvSpPr>
        <p:spPr>
          <a:xfrm>
            <a:off x="10134600" y="5742333"/>
            <a:ext cx="1661479" cy="63427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a:t>
            </a:r>
            <a:r>
              <a:rPr lang="en-US" sz="2400" spc="-104" dirty="0">
                <a:gradFill>
                  <a:gsLst>
                    <a:gs pos="1250">
                      <a:srgbClr val="00BCF2"/>
                    </a:gs>
                    <a:gs pos="100000">
                      <a:srgbClr val="00BCF2"/>
                    </a:gs>
                  </a:gsLst>
                  <a:lin ang="5400000" scaled="0"/>
                </a:gradFill>
                <a:latin typeface="Segoe UI"/>
              </a:rPr>
              <a:t>Kanban</a:t>
            </a:r>
            <a:r>
              <a:rPr lang="en-US" sz="2400" spc="-104" dirty="0">
                <a:solidFill>
                  <a:srgbClr val="0072C6"/>
                </a:solidFill>
                <a:latin typeface="Segoe UI"/>
              </a:rPr>
              <a:t> </a:t>
            </a:r>
            <a:br>
              <a:rPr lang="en-US" sz="2400" spc="-104" dirty="0">
                <a:solidFill>
                  <a:srgbClr val="0072C6"/>
                </a:solidFill>
                <a:latin typeface="Segoe UI"/>
              </a:rPr>
            </a:br>
            <a:r>
              <a:rPr lang="en-US" sz="2400" spc="-104" dirty="0">
                <a:gradFill>
                  <a:gsLst>
                    <a:gs pos="1250">
                      <a:schemeClr val="tx1"/>
                    </a:gs>
                    <a:gs pos="100000">
                      <a:schemeClr val="tx1"/>
                    </a:gs>
                  </a:gsLst>
                </a:gradFill>
                <a:latin typeface="Segoe UI"/>
              </a:rPr>
              <a:t>for Ops?</a:t>
            </a:r>
            <a:r>
              <a:rPr lang="en-US" sz="2400" spc="-104" dirty="0">
                <a:latin typeface="Segoe UI"/>
              </a:rPr>
              <a:t>”</a:t>
            </a:r>
          </a:p>
        </p:txBody>
      </p:sp>
      <p:sp>
        <p:nvSpPr>
          <p:cNvPr id="7" name="Title 1"/>
          <p:cNvSpPr txBox="1">
            <a:spLocks/>
          </p:cNvSpPr>
          <p:nvPr/>
        </p:nvSpPr>
        <p:spPr>
          <a:xfrm>
            <a:off x="10134600" y="3608194"/>
            <a:ext cx="1820482" cy="832462"/>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feature </a:t>
            </a:r>
            <a:r>
              <a:rPr lang="en-US" sz="2400" spc="-104" dirty="0">
                <a:gradFill>
                  <a:gsLst>
                    <a:gs pos="1250">
                      <a:srgbClr val="00BCF2"/>
                    </a:gs>
                    <a:gs pos="100000">
                      <a:srgbClr val="00BCF2"/>
                    </a:gs>
                  </a:gsLst>
                </a:gradFill>
                <a:latin typeface="Segoe UI"/>
              </a:rPr>
              <a:t>switches</a:t>
            </a:r>
            <a:r>
              <a:rPr lang="en-US" sz="2400" spc="-104" dirty="0">
                <a:gradFill>
                  <a:gsLst>
                    <a:gs pos="1250">
                      <a:schemeClr val="tx1"/>
                    </a:gs>
                    <a:gs pos="100000">
                      <a:schemeClr val="tx1"/>
                    </a:gs>
                  </a:gsLst>
                </a:gradFill>
                <a:latin typeface="Segoe UI"/>
              </a:rPr>
              <a:t>”</a:t>
            </a:r>
          </a:p>
        </p:txBody>
      </p:sp>
      <p:sp>
        <p:nvSpPr>
          <p:cNvPr id="8" name="Title 1"/>
          <p:cNvSpPr txBox="1">
            <a:spLocks/>
          </p:cNvSpPr>
          <p:nvPr/>
        </p:nvSpPr>
        <p:spPr>
          <a:xfrm>
            <a:off x="308701" y="5742333"/>
            <a:ext cx="2268883" cy="885723"/>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52400" indent="-152400" defTabSz="951304"/>
            <a:r>
              <a:rPr lang="en-US" sz="2400" b="1" spc="-104" dirty="0">
                <a:latin typeface="Segoe UI"/>
              </a:rPr>
              <a:t>“DevOps</a:t>
            </a:r>
            <a:r>
              <a:rPr lang="en-US" sz="2400" spc="-104" dirty="0">
                <a:latin typeface="Segoe UI"/>
              </a:rPr>
              <a:t> </a:t>
            </a:r>
            <a:br>
              <a:rPr lang="en-US" sz="2400" spc="-104" dirty="0">
                <a:gradFill>
                  <a:gsLst>
                    <a:gs pos="1250">
                      <a:srgbClr val="FFFFFF"/>
                    </a:gs>
                    <a:gs pos="100000">
                      <a:srgbClr val="FFFFFF"/>
                    </a:gs>
                  </a:gsLst>
                  <a:lin ang="5400000" scaled="0"/>
                </a:gradFill>
                <a:latin typeface="Segoe UI"/>
              </a:rPr>
            </a:br>
            <a:r>
              <a:rPr lang="en-US" sz="2400" spc="-104" dirty="0">
                <a:latin typeface="Segoe UI"/>
              </a:rPr>
              <a:t>is </a:t>
            </a:r>
            <a:r>
              <a:rPr lang="en-US" sz="2400" spc="-104" dirty="0">
                <a:gradFill>
                  <a:gsLst>
                    <a:gs pos="1250">
                      <a:srgbClr val="FCB614"/>
                    </a:gs>
                    <a:gs pos="100000">
                      <a:srgbClr val="FCB614"/>
                    </a:gs>
                  </a:gsLst>
                </a:gradFill>
                <a:latin typeface="Segoe UI"/>
              </a:rPr>
              <a:t>small </a:t>
            </a:r>
            <a:r>
              <a:rPr lang="en-US" sz="2400" spc="-104" dirty="0">
                <a:latin typeface="Segoe UI"/>
              </a:rPr>
              <a:t>deployments”</a:t>
            </a:r>
          </a:p>
        </p:txBody>
      </p:sp>
      <p:grpSp>
        <p:nvGrpSpPr>
          <p:cNvPr id="4" name="Group 3"/>
          <p:cNvGrpSpPr/>
          <p:nvPr/>
        </p:nvGrpSpPr>
        <p:grpSpPr>
          <a:xfrm>
            <a:off x="3932562" y="1218209"/>
            <a:ext cx="1749400" cy="1244008"/>
            <a:chOff x="3079640" y="393786"/>
            <a:chExt cx="1842453" cy="1310178"/>
          </a:xfrm>
        </p:grpSpPr>
        <p:sp>
          <p:nvSpPr>
            <p:cNvPr id="10" name="Rectangle 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2000" dirty="0">
                  <a:gradFill>
                    <a:gsLst>
                      <a:gs pos="2917">
                        <a:srgbClr val="FFFFFF"/>
                      </a:gs>
                      <a:gs pos="30000">
                        <a:srgbClr val="FFFFFF"/>
                      </a:gs>
                    </a:gsLst>
                    <a:lin ang="5400000" scaled="0"/>
                  </a:gradFill>
                  <a:latin typeface="Segoe UI"/>
                  <a:cs typeface="Segoe UI" panose="020B0502040204020203" pitchFamily="34" charset="0"/>
                </a:rPr>
                <a:t>It’s DevOps!</a:t>
              </a:r>
            </a:p>
          </p:txBody>
        </p:sp>
        <p:sp>
          <p:nvSpPr>
            <p:cNvPr id="15" name="Right Triangle 14"/>
            <p:cNvSpPr/>
            <p:nvPr/>
          </p:nvSpPr>
          <p:spPr bwMode="auto">
            <a:xfrm flipH="1" flipV="1">
              <a:off x="4272301" y="1266514"/>
              <a:ext cx="505776" cy="437450"/>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 name="Group 15"/>
          <p:cNvGrpSpPr/>
          <p:nvPr/>
        </p:nvGrpSpPr>
        <p:grpSpPr>
          <a:xfrm>
            <a:off x="2618794" y="3928094"/>
            <a:ext cx="1433151" cy="1019121"/>
            <a:chOff x="3079640" y="393786"/>
            <a:chExt cx="1842453" cy="1310178"/>
          </a:xfrm>
        </p:grpSpPr>
        <p:sp>
          <p:nvSpPr>
            <p:cNvPr id="17" name="Rectangle 16"/>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DevOps!</a:t>
              </a:r>
            </a:p>
          </p:txBody>
        </p:sp>
        <p:sp>
          <p:nvSpPr>
            <p:cNvPr id="18" name="Right Triangle 17"/>
            <p:cNvSpPr/>
            <p:nvPr/>
          </p:nvSpPr>
          <p:spPr bwMode="auto">
            <a:xfrm flipH="1"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p:cNvGrpSpPr/>
          <p:nvPr/>
        </p:nvGrpSpPr>
        <p:grpSpPr>
          <a:xfrm>
            <a:off x="7912502" y="3668741"/>
            <a:ext cx="1818871" cy="1293409"/>
            <a:chOff x="3079640" y="393786"/>
            <a:chExt cx="1842453" cy="1310178"/>
          </a:xfrm>
        </p:grpSpPr>
        <p:sp>
          <p:nvSpPr>
            <p:cNvPr id="20" name="Rectangle 1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2917">
                        <a:srgbClr val="FFFFFF"/>
                      </a:gs>
                      <a:gs pos="30000">
                        <a:srgbClr val="FFFFFF"/>
                      </a:gs>
                    </a:gsLst>
                    <a:lin ang="5400000" scaled="0"/>
                  </a:gradFill>
                  <a:latin typeface="Segoe UI"/>
                  <a:cs typeface="Segoe UI" panose="020B0502040204020203" pitchFamily="34" charset="0"/>
                </a:rPr>
                <a:t>It’s DevOps!</a:t>
              </a:r>
            </a:p>
          </p:txBody>
        </p:sp>
        <p:sp>
          <p:nvSpPr>
            <p:cNvPr id="21" name="Right Triangle 20"/>
            <p:cNvSpPr/>
            <p:nvPr/>
          </p:nvSpPr>
          <p:spPr bwMode="auto">
            <a:xfrm flipV="1">
              <a:off x="4181590"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2" name="Group 21"/>
          <p:cNvGrpSpPr/>
          <p:nvPr/>
        </p:nvGrpSpPr>
        <p:grpSpPr>
          <a:xfrm>
            <a:off x="6093373" y="3463373"/>
            <a:ext cx="1433151" cy="1019121"/>
            <a:chOff x="3079640" y="393786"/>
            <a:chExt cx="1842453" cy="1310178"/>
          </a:xfrm>
        </p:grpSpPr>
        <p:sp>
          <p:nvSpPr>
            <p:cNvPr id="23" name="Rectangle 22"/>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DevOps!</a:t>
              </a:r>
            </a:p>
          </p:txBody>
        </p:sp>
        <p:sp>
          <p:nvSpPr>
            <p:cNvPr id="24" name="Right Triangle 23"/>
            <p:cNvSpPr/>
            <p:nvPr/>
          </p:nvSpPr>
          <p:spPr bwMode="auto">
            <a:xfrm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4265328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4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 the three stage conversation</a:t>
            </a:r>
          </a:p>
        </p:txBody>
      </p:sp>
      <p:grpSp>
        <p:nvGrpSpPr>
          <p:cNvPr id="8" name="Group 7"/>
          <p:cNvGrpSpPr/>
          <p:nvPr/>
        </p:nvGrpSpPr>
        <p:grpSpPr>
          <a:xfrm>
            <a:off x="4360251" y="5622064"/>
            <a:ext cx="3650483" cy="887379"/>
            <a:chOff x="4359987" y="5622366"/>
            <a:chExt cx="3651001" cy="887505"/>
          </a:xfrm>
          <a:solidFill>
            <a:srgbClr val="B4009E"/>
          </a:solidFill>
        </p:grpSpPr>
        <p:sp>
          <p:nvSpPr>
            <p:cNvPr id="13" name="Rectangle 12"/>
            <p:cNvSpPr/>
            <p:nvPr/>
          </p:nvSpPr>
          <p:spPr bwMode="auto">
            <a:xfrm>
              <a:off x="4359987"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2</a:t>
              </a:r>
            </a:p>
          </p:txBody>
        </p:sp>
        <p:sp>
          <p:nvSpPr>
            <p:cNvPr id="14" name="Rectangle 13"/>
            <p:cNvSpPr/>
            <p:nvPr/>
          </p:nvSpPr>
          <p:spPr bwMode="auto">
            <a:xfrm>
              <a:off x="5292296"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Process</a:t>
              </a:r>
            </a:p>
          </p:txBody>
        </p:sp>
      </p:grpSp>
      <p:grpSp>
        <p:nvGrpSpPr>
          <p:cNvPr id="9" name="Group 8"/>
          <p:cNvGrpSpPr/>
          <p:nvPr/>
        </p:nvGrpSpPr>
        <p:grpSpPr>
          <a:xfrm>
            <a:off x="8208210" y="5622065"/>
            <a:ext cx="3650482" cy="887379"/>
            <a:chOff x="8208492" y="5622366"/>
            <a:chExt cx="3651000" cy="887505"/>
          </a:xfrm>
          <a:solidFill>
            <a:srgbClr val="E81123"/>
          </a:solidFill>
        </p:grpSpPr>
        <p:sp>
          <p:nvSpPr>
            <p:cNvPr id="15" name="Rectangle 14"/>
            <p:cNvSpPr/>
            <p:nvPr/>
          </p:nvSpPr>
          <p:spPr bwMode="auto">
            <a:xfrm>
              <a:off x="820849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3</a:t>
              </a:r>
            </a:p>
          </p:txBody>
        </p:sp>
        <p:sp>
          <p:nvSpPr>
            <p:cNvPr id="16" name="Rectangle 15"/>
            <p:cNvSpPr/>
            <p:nvPr/>
          </p:nvSpPr>
          <p:spPr bwMode="auto">
            <a:xfrm>
              <a:off x="9140800"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Tooling</a:t>
              </a:r>
            </a:p>
          </p:txBody>
        </p:sp>
      </p:grpSp>
      <p:grpSp>
        <p:nvGrpSpPr>
          <p:cNvPr id="19" name="Group 18"/>
          <p:cNvGrpSpPr/>
          <p:nvPr/>
        </p:nvGrpSpPr>
        <p:grpSpPr>
          <a:xfrm>
            <a:off x="512292" y="5627379"/>
            <a:ext cx="3650483" cy="887379"/>
            <a:chOff x="511482" y="5622366"/>
            <a:chExt cx="3651001" cy="887505"/>
          </a:xfrm>
          <a:solidFill>
            <a:srgbClr val="5C2D91"/>
          </a:solidFill>
        </p:grpSpPr>
        <p:sp>
          <p:nvSpPr>
            <p:cNvPr id="21" name="Rectangle 20"/>
            <p:cNvSpPr/>
            <p:nvPr/>
          </p:nvSpPr>
          <p:spPr bwMode="auto">
            <a:xfrm>
              <a:off x="51148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1</a:t>
              </a:r>
            </a:p>
          </p:txBody>
        </p:sp>
        <p:sp>
          <p:nvSpPr>
            <p:cNvPr id="24" name="Rectangle 23"/>
            <p:cNvSpPr/>
            <p:nvPr/>
          </p:nvSpPr>
          <p:spPr bwMode="auto">
            <a:xfrm>
              <a:off x="1443791"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People</a:t>
              </a:r>
            </a:p>
          </p:txBody>
        </p:sp>
      </p:gr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8" y="2101355"/>
            <a:ext cx="1724972" cy="308744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168" y="2480480"/>
            <a:ext cx="1330145" cy="2611200"/>
          </a:xfrm>
          <a:prstGeom prst="rect">
            <a:avLst/>
          </a:prstGeom>
        </p:spPr>
      </p:pic>
      <p:grpSp>
        <p:nvGrpSpPr>
          <p:cNvPr id="5" name="Group 4"/>
          <p:cNvGrpSpPr/>
          <p:nvPr/>
        </p:nvGrpSpPr>
        <p:grpSpPr>
          <a:xfrm>
            <a:off x="4568811" y="2100043"/>
            <a:ext cx="3298852" cy="3299988"/>
            <a:chOff x="3763989" y="1325427"/>
            <a:chExt cx="4610100" cy="4611688"/>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300" y="2709936"/>
              <a:ext cx="1717500" cy="1552700"/>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892" y="2730500"/>
              <a:ext cx="1772163" cy="1609471"/>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7154" y="3677327"/>
              <a:ext cx="248694" cy="204640"/>
            </a:xfrm>
            <a:prstGeom prst="rect">
              <a:avLst/>
            </a:prstGeom>
          </p:spPr>
        </p:pic>
        <p:pic>
          <p:nvPicPr>
            <p:cNvPr id="31" name="Picture 30"/>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44108" y="1405778"/>
              <a:ext cx="4449971" cy="4450143"/>
            </a:xfrm>
            <a:prstGeom prst="rect">
              <a:avLst/>
            </a:prstGeom>
          </p:spPr>
        </p:pic>
        <p:sp>
          <p:nvSpPr>
            <p:cNvPr id="32"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3"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4"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5"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7"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8"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4" name="Group 4"/>
          <p:cNvGrpSpPr>
            <a:grpSpLocks noChangeAspect="1"/>
          </p:cNvGrpSpPr>
          <p:nvPr/>
        </p:nvGrpSpPr>
        <p:grpSpPr bwMode="auto">
          <a:xfrm>
            <a:off x="7697788" y="1162050"/>
            <a:ext cx="4667250" cy="4667250"/>
            <a:chOff x="4849" y="732"/>
            <a:chExt cx="2940" cy="2940"/>
          </a:xfrm>
        </p:grpSpPr>
        <p:sp>
          <p:nvSpPr>
            <p:cNvPr id="6" name="AutoShape 3"/>
            <p:cNvSpPr>
              <a:spLocks noChangeAspect="1" noChangeArrowheads="1" noTextEdit="1"/>
            </p:cNvSpPr>
            <p:nvPr/>
          </p:nvSpPr>
          <p:spPr bwMode="auto">
            <a:xfrm>
              <a:off x="4849" y="732"/>
              <a:ext cx="2940"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7161" y="2751"/>
              <a:ext cx="255" cy="12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691" y="2753"/>
              <a:ext cx="544" cy="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7"/>
            <p:cNvSpPr>
              <a:spLocks noChangeArrowheads="1"/>
            </p:cNvSpPr>
            <p:nvPr/>
          </p:nvSpPr>
          <p:spPr bwMode="auto">
            <a:xfrm>
              <a:off x="5775" y="2554"/>
              <a:ext cx="567" cy="1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5362" y="1663"/>
              <a:ext cx="1370" cy="95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9"/>
            <p:cNvSpPr>
              <a:spLocks noChangeArrowheads="1"/>
            </p:cNvSpPr>
            <p:nvPr/>
          </p:nvSpPr>
          <p:spPr bwMode="auto">
            <a:xfrm>
              <a:off x="5405" y="1707"/>
              <a:ext cx="1284" cy="7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
            <p:cNvSpPr>
              <a:spLocks noChangeArrowheads="1"/>
            </p:cNvSpPr>
            <p:nvPr/>
          </p:nvSpPr>
          <p:spPr bwMode="auto">
            <a:xfrm>
              <a:off x="5209" y="2809"/>
              <a:ext cx="1697" cy="64"/>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5209" y="2733"/>
              <a:ext cx="1697" cy="76"/>
            </a:xfrm>
            <a:custGeom>
              <a:avLst/>
              <a:gdLst>
                <a:gd name="T0" fmla="*/ 1697 w 1697"/>
                <a:gd name="T1" fmla="*/ 76 h 76"/>
                <a:gd name="T2" fmla="*/ 0 w 1697"/>
                <a:gd name="T3" fmla="*/ 76 h 76"/>
                <a:gd name="T4" fmla="*/ 107 w 1697"/>
                <a:gd name="T5" fmla="*/ 0 h 76"/>
                <a:gd name="T6" fmla="*/ 1592 w 1697"/>
                <a:gd name="T7" fmla="*/ 0 h 76"/>
                <a:gd name="T8" fmla="*/ 1697 w 1697"/>
                <a:gd name="T9" fmla="*/ 76 h 76"/>
              </a:gdLst>
              <a:ahLst/>
              <a:cxnLst>
                <a:cxn ang="0">
                  <a:pos x="T0" y="T1"/>
                </a:cxn>
                <a:cxn ang="0">
                  <a:pos x="T2" y="T3"/>
                </a:cxn>
                <a:cxn ang="0">
                  <a:pos x="T4" y="T5"/>
                </a:cxn>
                <a:cxn ang="0">
                  <a:pos x="T6" y="T7"/>
                </a:cxn>
                <a:cxn ang="0">
                  <a:pos x="T8" y="T9"/>
                </a:cxn>
              </a:cxnLst>
              <a:rect l="0" t="0" r="r" b="b"/>
              <a:pathLst>
                <a:path w="1697" h="76">
                  <a:moveTo>
                    <a:pt x="1697" y="76"/>
                  </a:moveTo>
                  <a:lnTo>
                    <a:pt x="0" y="76"/>
                  </a:lnTo>
                  <a:lnTo>
                    <a:pt x="107" y="0"/>
                  </a:lnTo>
                  <a:lnTo>
                    <a:pt x="1592" y="0"/>
                  </a:lnTo>
                  <a:lnTo>
                    <a:pt x="1697"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2"/>
            <p:cNvSpPr>
              <a:spLocks noChangeArrowheads="1"/>
            </p:cNvSpPr>
            <p:nvPr/>
          </p:nvSpPr>
          <p:spPr bwMode="auto">
            <a:xfrm>
              <a:off x="5732" y="1531"/>
              <a:ext cx="674" cy="674"/>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p:nvSpPr>
          <p:spPr bwMode="auto">
            <a:xfrm>
              <a:off x="5900" y="1725"/>
              <a:ext cx="337" cy="286"/>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TextBox 24"/>
          <p:cNvSpPr txBox="1"/>
          <p:nvPr/>
        </p:nvSpPr>
        <p:spPr>
          <a:xfrm>
            <a:off x="1167411" y="3288453"/>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lumMod val="50000"/>
                      </a:schemeClr>
                    </a:gs>
                    <a:gs pos="30000">
                      <a:schemeClr val="tx1">
                        <a:lumMod val="50000"/>
                      </a:schemeClr>
                    </a:gs>
                  </a:gsLst>
                  <a:lin ang="5400000" scaled="0"/>
                </a:gradFill>
              </a:rPr>
              <a:t>DEV</a:t>
            </a:r>
          </a:p>
        </p:txBody>
      </p:sp>
      <p:pic>
        <p:nvPicPr>
          <p:cNvPr id="56" name="Picture 55"/>
          <p:cNvPicPr>
            <a:picLocks/>
          </p:cNvPicPr>
          <p:nvPr/>
        </p:nvPicPr>
        <p:blipFill>
          <a:blip r:embed="rId9"/>
          <a:stretch>
            <a:fillRect/>
          </a:stretch>
        </p:blipFill>
        <p:spPr>
          <a:xfrm>
            <a:off x="2632955" y="2942999"/>
            <a:ext cx="123634" cy="137160"/>
          </a:xfrm>
          <a:prstGeom prst="rect">
            <a:avLst/>
          </a:prstGeom>
        </p:spPr>
      </p:pic>
      <p:pic>
        <p:nvPicPr>
          <p:cNvPr id="57" name="Picture 56"/>
          <p:cNvPicPr>
            <a:picLocks/>
          </p:cNvPicPr>
          <p:nvPr/>
        </p:nvPicPr>
        <p:blipFill>
          <a:blip r:embed="rId9"/>
          <a:stretch>
            <a:fillRect/>
          </a:stretch>
        </p:blipFill>
        <p:spPr>
          <a:xfrm flipH="1">
            <a:off x="2907498" y="2942999"/>
            <a:ext cx="123634" cy="137160"/>
          </a:xfrm>
          <a:prstGeom prst="rect">
            <a:avLst/>
          </a:prstGeom>
        </p:spPr>
      </p:pic>
      <p:sp>
        <p:nvSpPr>
          <p:cNvPr id="58" name="TextBox 57"/>
          <p:cNvSpPr txBox="1"/>
          <p:nvPr/>
        </p:nvSpPr>
        <p:spPr>
          <a:xfrm>
            <a:off x="2450168" y="3288453"/>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33393618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bwMode="auto">
          <a:xfrm>
            <a:off x="0" y="5822162"/>
            <a:ext cx="12436475" cy="11723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4779756" y="3408577"/>
            <a:ext cx="1057275" cy="2705100"/>
          </a:xfrm>
          <a:prstGeom prst="rect">
            <a:avLst/>
          </a:prstGeom>
        </p:spPr>
      </p:pic>
      <p:grpSp>
        <p:nvGrpSpPr>
          <p:cNvPr id="56" name="Group 55"/>
          <p:cNvGrpSpPr/>
          <p:nvPr/>
        </p:nvGrpSpPr>
        <p:grpSpPr>
          <a:xfrm>
            <a:off x="1177024" y="3441309"/>
            <a:ext cx="1423970" cy="2666955"/>
            <a:chOff x="-1438275" y="3568700"/>
            <a:chExt cx="1323975" cy="2479674"/>
          </a:xfrm>
        </p:grpSpPr>
        <p:sp>
          <p:nvSpPr>
            <p:cNvPr id="8" name="AutoShape 3"/>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
            <p:cNvSpPr>
              <a:spLocks noChangeArrowheads="1"/>
            </p:cNvSpPr>
            <p:nvPr/>
          </p:nvSpPr>
          <p:spPr bwMode="auto">
            <a:xfrm>
              <a:off x="-1414463" y="4395787"/>
              <a:ext cx="114300" cy="693737"/>
            </a:xfrm>
            <a:prstGeom prst="rect">
              <a:avLst/>
            </a:pr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1"/>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itle 6"/>
          <p:cNvSpPr>
            <a:spLocks noGrp="1"/>
          </p:cNvSpPr>
          <p:nvPr>
            <p:ph type="title"/>
          </p:nvPr>
        </p:nvSpPr>
        <p:spPr/>
        <p:txBody>
          <a:bodyPr/>
          <a:lstStyle/>
          <a:p>
            <a:r>
              <a:rPr lang="en-US" dirty="0">
                <a:gradFill>
                  <a:gsLst>
                    <a:gs pos="1250">
                      <a:schemeClr val="tx2"/>
                    </a:gs>
                    <a:gs pos="100000">
                      <a:schemeClr val="tx2"/>
                    </a:gs>
                  </a:gsLst>
                  <a:lin ang="0" scaled="0"/>
                </a:gradFill>
              </a:rPr>
              <a:t>People</a:t>
            </a:r>
          </a:p>
        </p:txBody>
      </p:sp>
      <p:grpSp>
        <p:nvGrpSpPr>
          <p:cNvPr id="9" name="Group 8"/>
          <p:cNvGrpSpPr/>
          <p:nvPr/>
        </p:nvGrpSpPr>
        <p:grpSpPr>
          <a:xfrm>
            <a:off x="6720678" y="4721224"/>
            <a:ext cx="1367958" cy="723155"/>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p:cNvGrpSpPr/>
          <p:nvPr/>
        </p:nvGrpSpPr>
        <p:grpSpPr>
          <a:xfrm>
            <a:off x="8860454" y="4509743"/>
            <a:ext cx="2173790" cy="1736093"/>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16" name="Freeform 15"/>
          <p:cNvSpPr/>
          <p:nvPr/>
        </p:nvSpPr>
        <p:spPr bwMode="auto">
          <a:xfrm rot="1768747">
            <a:off x="10274456" y="4084035"/>
            <a:ext cx="304379" cy="54127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srgbClr val="FFFFFF"/>
              </a:solidFill>
              <a:latin typeface="Segoe UI"/>
            </a:endParaRPr>
          </a:p>
        </p:txBody>
      </p:sp>
      <p:sp>
        <p:nvSpPr>
          <p:cNvPr id="17" name="Freeform 87"/>
          <p:cNvSpPr>
            <a:spLocks noChangeAspect="1" noEditPoints="1"/>
          </p:cNvSpPr>
          <p:nvPr/>
        </p:nvSpPr>
        <p:spPr bwMode="auto">
          <a:xfrm>
            <a:off x="10262311" y="3860242"/>
            <a:ext cx="423676" cy="40796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sp>
        <p:nvSpPr>
          <p:cNvPr id="3" name="Explosion 1 2"/>
          <p:cNvSpPr/>
          <p:nvPr/>
        </p:nvSpPr>
        <p:spPr bwMode="auto">
          <a:xfrm>
            <a:off x="8435681" y="2662461"/>
            <a:ext cx="3671887" cy="3671887"/>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Explosion 1 4"/>
          <p:cNvSpPr/>
          <p:nvPr/>
        </p:nvSpPr>
        <p:spPr bwMode="auto">
          <a:xfrm rot="9900000">
            <a:off x="8888561" y="3045473"/>
            <a:ext cx="2700108" cy="2700108"/>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Explosion 1 5"/>
          <p:cNvSpPr/>
          <p:nvPr/>
        </p:nvSpPr>
        <p:spPr bwMode="auto">
          <a:xfrm rot="5400000">
            <a:off x="9418184" y="3542961"/>
            <a:ext cx="1916626" cy="191662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l="37318" r="47790"/>
          <a:stretch/>
        </p:blipFill>
        <p:spPr>
          <a:xfrm>
            <a:off x="3368185" y="2211592"/>
            <a:ext cx="657753" cy="4015144"/>
          </a:xfrm>
          <a:prstGeom prst="rect">
            <a:avLst/>
          </a:prstGeom>
        </p:spPr>
      </p:pic>
      <p:sp>
        <p:nvSpPr>
          <p:cNvPr id="105" name="TextBox 104"/>
          <p:cNvSpPr txBox="1"/>
          <p:nvPr/>
        </p:nvSpPr>
        <p:spPr>
          <a:xfrm>
            <a:off x="1197834" y="4111604"/>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lumMod val="50000"/>
                      </a:schemeClr>
                    </a:gs>
                    <a:gs pos="30000">
                      <a:schemeClr val="tx1">
                        <a:lumMod val="50000"/>
                      </a:schemeClr>
                    </a:gs>
                  </a:gsLst>
                  <a:lin ang="5400000" scaled="0"/>
                </a:gradFill>
              </a:rPr>
              <a:t>DEV</a:t>
            </a:r>
          </a:p>
        </p:txBody>
      </p:sp>
      <p:grpSp>
        <p:nvGrpSpPr>
          <p:cNvPr id="108" name="Group 107"/>
          <p:cNvGrpSpPr/>
          <p:nvPr/>
        </p:nvGrpSpPr>
        <p:grpSpPr>
          <a:xfrm>
            <a:off x="1848535" y="4023484"/>
            <a:ext cx="655124" cy="676042"/>
            <a:chOff x="2131981" y="4023484"/>
            <a:chExt cx="655124" cy="676042"/>
          </a:xfrm>
        </p:grpSpPr>
        <p:sp>
          <p:nvSpPr>
            <p:cNvPr id="33" name="Freeform 32"/>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Freeform 57"/>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91427" tIns="45713" rIns="91427" bIns="45713" numCol="1" anchor="t" anchorCtr="0" compatLnSpc="1">
              <a:prstTxWarp prst="textNoShape">
                <a:avLst/>
              </a:prstTxWarp>
            </a:bodyPr>
            <a:lstStyle/>
            <a:p>
              <a:pPr marL="0" marR="0" lvl="0" indent="0" defTabSz="91400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000000"/>
                </a:solidFill>
                <a:effectLst/>
                <a:uLnTx/>
                <a:uFillTx/>
              </a:endParaRPr>
            </a:p>
          </p:txBody>
        </p:sp>
      </p:grpSp>
      <p:sp>
        <p:nvSpPr>
          <p:cNvPr id="106" name="TextBox 105"/>
          <p:cNvSpPr txBox="1"/>
          <p:nvPr/>
        </p:nvSpPr>
        <p:spPr>
          <a:xfrm>
            <a:off x="5038013" y="4148105"/>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3082351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26628E-6 2.00182E-6 C 0.00485 -0.13595 0.0374 -0.41648 0.12216 -0.40627 C 0.20475 -0.4074 0.22351 -0.15933 0.22185 0.00885 " pathEditMode="relative" rAng="0" ptsTypes="AAA">
                                      <p:cBhvr>
                                        <p:cTn id="6" dur="2000" fill="hold"/>
                                        <p:tgtEl>
                                          <p:spTgt spid="108"/>
                                        </p:tgtEl>
                                        <p:attrNameLst>
                                          <p:attrName>ppt_x</p:attrName>
                                          <p:attrName>ppt_y</p:attrName>
                                        </p:attrNameLst>
                                      </p:cBhvr>
                                      <p:rCtr x="11093" y="-19882"/>
                                    </p:animMotion>
                                  </p:childTnLst>
                                </p:cTn>
                              </p:par>
                            </p:childTnLst>
                          </p:cTn>
                        </p:par>
                        <p:par>
                          <p:cTn id="7" fill="hold">
                            <p:stCondLst>
                              <p:cond delay="2000"/>
                            </p:stCondLst>
                            <p:childTnLst>
                              <p:par>
                                <p:cTn id="8" presetID="10" presetClass="entr" presetSubtype="0" fill="hold" nodeType="after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800"/>
                            </p:stCondLst>
                            <p:childTnLst>
                              <p:par>
                                <p:cTn id="12" presetID="10" presetClass="entr" presetSubtype="0" fill="hold" nodeType="after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1" nodeType="withEffect">
                                  <p:stCondLst>
                                    <p:cond delay="3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2" presetClass="exit" presetSubtype="1" fill="hold" grpId="0" nodeType="withEffect">
                                  <p:stCondLst>
                                    <p:cond delay="300"/>
                                  </p:stCondLst>
                                  <p:childTnLst>
                                    <p:animEffect transition="out" filter="wipe(up)">
                                      <p:cBhvr>
                                        <p:cTn id="19" dur="3000"/>
                                        <p:tgtEl>
                                          <p:spTgt spid="16"/>
                                        </p:tgtEl>
                                      </p:cBhvr>
                                    </p:animEffect>
                                    <p:set>
                                      <p:cBhvr>
                                        <p:cTn id="20" dur="1" fill="hold">
                                          <p:stCondLst>
                                            <p:cond delay="2999"/>
                                          </p:stCondLst>
                                        </p:cTn>
                                        <p:tgtEl>
                                          <p:spTgt spid="16"/>
                                        </p:tgtEl>
                                        <p:attrNameLst>
                                          <p:attrName>style.visibility</p:attrName>
                                        </p:attrNameLst>
                                      </p:cBhvr>
                                      <p:to>
                                        <p:strVal val="hidden"/>
                                      </p:to>
                                    </p:set>
                                  </p:childTnLst>
                                </p:cTn>
                              </p:par>
                              <p:par>
                                <p:cTn id="21" presetID="10"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5" dur="3000" fill="hold"/>
                                        <p:tgtEl>
                                          <p:spTgt spid="17"/>
                                        </p:tgtEl>
                                        <p:attrNameLst>
                                          <p:attrName>ppt_x</p:attrName>
                                          <p:attrName>ppt_y</p:attrName>
                                        </p:attrNameLst>
                                      </p:cBhvr>
                                    </p:animMotion>
                                  </p:childTnLst>
                                </p:cTn>
                              </p:par>
                              <p:par>
                                <p:cTn id="26" presetID="26" presetClass="emph" presetSubtype="0" repeatCount="10000" fill="hold" grpId="2" nodeType="withEffect">
                                  <p:stCondLst>
                                    <p:cond delay="300"/>
                                  </p:stCondLst>
                                  <p:childTnLst>
                                    <p:animEffect transition="out" filter="fade">
                                      <p:cBhvr>
                                        <p:cTn id="27" dur="300" tmFilter="0, 0; .2, .5; .8, .5; 1, 0"/>
                                        <p:tgtEl>
                                          <p:spTgt spid="17"/>
                                        </p:tgtEl>
                                      </p:cBhvr>
                                    </p:animEffect>
                                    <p:animScale>
                                      <p:cBhvr>
                                        <p:cTn id="28" dur="150" autoRev="1" fill="hold"/>
                                        <p:tgtEl>
                                          <p:spTgt spid="17"/>
                                        </p:tgtEl>
                                      </p:cBhvr>
                                      <p:by x="105000" y="105000"/>
                                    </p:animScale>
                                  </p:childTnLst>
                                </p:cTn>
                              </p:par>
                              <p:par>
                                <p:cTn id="29" presetID="27" presetClass="emph" presetSubtype="0" repeatCount="10000" fill="remove" grpId="3" nodeType="withEffect">
                                  <p:stCondLst>
                                    <p:cond delay="300"/>
                                  </p:stCondLst>
                                  <p:childTnLst>
                                    <p:animClr clrSpc="rgb" dir="cw">
                                      <p:cBhvr override="childStyle">
                                        <p:cTn id="30" dur="150" autoRev="1" fill="remove"/>
                                        <p:tgtEl>
                                          <p:spTgt spid="17"/>
                                        </p:tgtEl>
                                        <p:attrNameLst>
                                          <p:attrName>style.color</p:attrName>
                                        </p:attrNameLst>
                                      </p:cBhvr>
                                      <p:to>
                                        <a:srgbClr val="FFFF00"/>
                                      </p:to>
                                    </p:animClr>
                                    <p:animClr clrSpc="rgb" dir="cw">
                                      <p:cBhvr>
                                        <p:cTn id="31" dur="150" autoRev="1" fill="remove"/>
                                        <p:tgtEl>
                                          <p:spTgt spid="17"/>
                                        </p:tgtEl>
                                        <p:attrNameLst>
                                          <p:attrName>fillcolor</p:attrName>
                                        </p:attrNameLst>
                                      </p:cBhvr>
                                      <p:to>
                                        <a:srgbClr val="FFFF00"/>
                                      </p:to>
                                    </p:animClr>
                                    <p:set>
                                      <p:cBhvr>
                                        <p:cTn id="32" dur="150" autoRev="1" fill="remove"/>
                                        <p:tgtEl>
                                          <p:spTgt spid="17"/>
                                        </p:tgtEl>
                                        <p:attrNameLst>
                                          <p:attrName>fill.type</p:attrName>
                                        </p:attrNameLst>
                                      </p:cBhvr>
                                      <p:to>
                                        <p:strVal val="solid"/>
                                      </p:to>
                                    </p:set>
                                    <p:set>
                                      <p:cBhvr>
                                        <p:cTn id="33" dur="150" autoRev="1" fill="remove"/>
                                        <p:tgtEl>
                                          <p:spTgt spid="17"/>
                                        </p:tgtEl>
                                        <p:attrNameLst>
                                          <p:attrName>fill.on</p:attrName>
                                        </p:attrNameLst>
                                      </p:cBhvr>
                                      <p:to>
                                        <p:strVal val="true"/>
                                      </p:to>
                                    </p:set>
                                  </p:childTnLst>
                                </p:cTn>
                              </p:par>
                              <p:par>
                                <p:cTn id="34" presetID="53" presetClass="entr" presetSubtype="16" fill="hold" grpId="0" nodeType="withEffect">
                                  <p:stCondLst>
                                    <p:cond delay="290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32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350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458" y="2710253"/>
            <a:ext cx="1716809" cy="1552076"/>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554" y="2730809"/>
            <a:ext cx="1771451" cy="1608823"/>
          </a:xfrm>
          <a:prstGeom prst="rect">
            <a:avLst/>
          </a:prstGeom>
        </p:spPr>
      </p:pic>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7243" y="3677255"/>
            <a:ext cx="248594" cy="204558"/>
          </a:xfrm>
          <a:prstGeom prst="rect">
            <a:avLst/>
          </a:prstGeom>
        </p:spPr>
      </p:pic>
      <p:pic>
        <p:nvPicPr>
          <p:cNvPr id="42" name="Picture 4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45064" y="1406620"/>
            <a:ext cx="4448181" cy="4448353"/>
          </a:xfrm>
          <a:prstGeom prst="rect">
            <a:avLst/>
          </a:prstGeom>
        </p:spPr>
      </p:pic>
      <p:sp>
        <p:nvSpPr>
          <p:cNvPr id="27" name="TextBox 26"/>
          <p:cNvSpPr txBox="1"/>
          <p:nvPr/>
        </p:nvSpPr>
        <p:spPr>
          <a:xfrm>
            <a:off x="2141638" y="1604329"/>
            <a:ext cx="824939" cy="470725"/>
          </a:xfrm>
          <a:prstGeom prst="rect">
            <a:avLst/>
          </a:prstGeom>
          <a:noFill/>
        </p:spPr>
        <p:txBody>
          <a:bodyPr wrap="square" rtlCol="0">
            <a:spAutoFit/>
          </a:bodyPr>
          <a:lstStyle/>
          <a:p>
            <a:pPr defTabSz="932372">
              <a:defRPr/>
            </a:pPr>
            <a:r>
              <a:rPr lang="en-US" sz="2399" kern="0" dirty="0">
                <a:solidFill>
                  <a:srgbClr val="404040">
                    <a:lumMod val="60000"/>
                    <a:lumOff val="40000"/>
                  </a:srgbClr>
                </a:solidFill>
                <a:latin typeface="Segoe UI Light"/>
                <a:cs typeface="Arial" pitchFamily="34" charset="0"/>
              </a:rPr>
              <a:t>Plan</a:t>
            </a:r>
          </a:p>
        </p:txBody>
      </p:sp>
      <p:sp>
        <p:nvSpPr>
          <p:cNvPr id="28" name="TextBox 27"/>
          <p:cNvSpPr txBox="1"/>
          <p:nvPr/>
        </p:nvSpPr>
        <p:spPr>
          <a:xfrm>
            <a:off x="1619339" y="1342823"/>
            <a:ext cx="610150" cy="1004165"/>
          </a:xfrm>
          <a:prstGeom prst="rect">
            <a:avLst/>
          </a:prstGeom>
          <a:noFill/>
        </p:spPr>
        <p:txBody>
          <a:bodyPr wrap="none" rtlCol="0">
            <a:spAutoFit/>
          </a:bodyPr>
          <a:lstStyle/>
          <a:p>
            <a:pPr defTabSz="932372"/>
            <a:r>
              <a:rPr lang="en-US" sz="5798" dirty="0">
                <a:solidFill>
                  <a:srgbClr val="505050"/>
                </a:solidFill>
                <a:latin typeface="Arial" pitchFamily="34" charset="0"/>
                <a:cs typeface="Arial" pitchFamily="34" charset="0"/>
              </a:rPr>
              <a:t>1</a:t>
            </a:r>
          </a:p>
        </p:txBody>
      </p:sp>
      <p:sp>
        <p:nvSpPr>
          <p:cNvPr id="30" name="TextBox 29"/>
          <p:cNvSpPr txBox="1"/>
          <p:nvPr/>
        </p:nvSpPr>
        <p:spPr>
          <a:xfrm>
            <a:off x="8925190" y="1510655"/>
            <a:ext cx="2372138" cy="470725"/>
          </a:xfrm>
          <a:prstGeom prst="rect">
            <a:avLst/>
          </a:prstGeom>
          <a:noFill/>
        </p:spPr>
        <p:txBody>
          <a:bodyPr wrap="square" rtlCol="0">
            <a:spAutoFit/>
          </a:bodyPr>
          <a:lstStyle/>
          <a:p>
            <a:pPr defTabSz="932372">
              <a:defRPr/>
            </a:pPr>
            <a:r>
              <a:rPr lang="en-US" sz="2399" kern="0" dirty="0">
                <a:solidFill>
                  <a:srgbClr val="505050">
                    <a:lumMod val="75000"/>
                    <a:lumOff val="25000"/>
                  </a:srgbClr>
                </a:solidFill>
                <a:latin typeface="Segoe UI Light"/>
                <a:cs typeface="Arial" pitchFamily="34" charset="0"/>
              </a:rPr>
              <a:t>Monitor + Learn</a:t>
            </a:r>
          </a:p>
        </p:txBody>
      </p:sp>
      <p:sp>
        <p:nvSpPr>
          <p:cNvPr id="35" name="TextBox 34"/>
          <p:cNvSpPr txBox="1"/>
          <p:nvPr/>
        </p:nvSpPr>
        <p:spPr>
          <a:xfrm>
            <a:off x="9068824" y="5517443"/>
            <a:ext cx="1210012" cy="470725"/>
          </a:xfrm>
          <a:prstGeom prst="rect">
            <a:avLst/>
          </a:prstGeom>
          <a:noFill/>
        </p:spPr>
        <p:txBody>
          <a:bodyPr wrap="square" rtlCol="0">
            <a:spAutoFit/>
          </a:bodyPr>
          <a:lstStyle/>
          <a:p>
            <a:pPr defTabSz="932372">
              <a:defRPr/>
            </a:pPr>
            <a:r>
              <a:rPr lang="en-US" sz="2399" kern="0" dirty="0">
                <a:solidFill>
                  <a:srgbClr val="505050">
                    <a:lumMod val="75000"/>
                    <a:lumOff val="25000"/>
                  </a:srgbClr>
                </a:solidFill>
                <a:latin typeface="Segoe UI Light"/>
                <a:cs typeface="Arial" pitchFamily="34" charset="0"/>
              </a:rPr>
              <a:t>Release</a:t>
            </a:r>
          </a:p>
        </p:txBody>
      </p:sp>
      <p:sp>
        <p:nvSpPr>
          <p:cNvPr id="37" name="TextBox 36"/>
          <p:cNvSpPr txBox="1"/>
          <p:nvPr/>
        </p:nvSpPr>
        <p:spPr>
          <a:xfrm>
            <a:off x="2393873" y="5578973"/>
            <a:ext cx="2139617" cy="461537"/>
          </a:xfrm>
          <a:prstGeom prst="rect">
            <a:avLst/>
          </a:prstGeom>
          <a:noFill/>
        </p:spPr>
        <p:txBody>
          <a:bodyPr wrap="square" rtlCol="0">
            <a:spAutoFit/>
          </a:bodyPr>
          <a:lstStyle/>
          <a:p>
            <a:pPr defTabSz="932372">
              <a:defRPr/>
            </a:pPr>
            <a:r>
              <a:rPr lang="en-US" sz="2399" kern="0" dirty="0">
                <a:solidFill>
                  <a:srgbClr val="FFFFFF">
                    <a:lumMod val="50000"/>
                  </a:srgbClr>
                </a:solidFill>
                <a:latin typeface="Segoe UI Light"/>
                <a:cs typeface="Arial" pitchFamily="34" charset="0"/>
              </a:rPr>
              <a:t>Develop + Test</a:t>
            </a:r>
          </a:p>
        </p:txBody>
      </p:sp>
      <p:sp>
        <p:nvSpPr>
          <p:cNvPr id="38" name="TextBox 37"/>
          <p:cNvSpPr txBox="1"/>
          <p:nvPr/>
        </p:nvSpPr>
        <p:spPr>
          <a:xfrm>
            <a:off x="1799559" y="5317469"/>
            <a:ext cx="610150" cy="1004165"/>
          </a:xfrm>
          <a:prstGeom prst="rect">
            <a:avLst/>
          </a:prstGeom>
          <a:noFill/>
        </p:spPr>
        <p:txBody>
          <a:bodyPr wrap="none" rtlCol="0">
            <a:spAutoFit/>
          </a:bodyPr>
          <a:lstStyle/>
          <a:p>
            <a:pPr defTabSz="932372"/>
            <a:r>
              <a:rPr lang="en-US" sz="5798" dirty="0">
                <a:solidFill>
                  <a:srgbClr val="505050"/>
                </a:solidFill>
                <a:latin typeface="Arial" pitchFamily="34" charset="0"/>
                <a:cs typeface="Arial" pitchFamily="34" charset="0"/>
              </a:rPr>
              <a:t>2</a:t>
            </a:r>
          </a:p>
        </p:txBody>
      </p:sp>
      <p:sp>
        <p:nvSpPr>
          <p:cNvPr id="39" name="TextBox 38"/>
          <p:cNvSpPr txBox="1"/>
          <p:nvPr/>
        </p:nvSpPr>
        <p:spPr>
          <a:xfrm>
            <a:off x="825506" y="3418956"/>
            <a:ext cx="2090217" cy="395388"/>
          </a:xfrm>
          <a:prstGeom prst="rect">
            <a:avLst/>
          </a:prstGeom>
          <a:noFill/>
        </p:spPr>
        <p:txBody>
          <a:bodyPr wrap="square" lIns="0" tIns="0" rIns="0" bIns="0" rtlCol="0">
            <a:spAutoFit/>
          </a:bodyPr>
          <a:lstStyle/>
          <a:p>
            <a:pPr algn="r" defTabSz="1267398">
              <a:lnSpc>
                <a:spcPct val="90000"/>
              </a:lnSpc>
              <a:defRPr/>
            </a:pPr>
            <a:r>
              <a:rPr lang="en-US" sz="2799" dirty="0">
                <a:solidFill>
                  <a:srgbClr val="818181"/>
                </a:solidFill>
                <a:latin typeface="Segoe UI Semilight" panose="020B0402040204020203" pitchFamily="34" charset="0"/>
                <a:cs typeface="Segoe UI Semilight" panose="020B0402040204020203" pitchFamily="34" charset="0"/>
              </a:rPr>
              <a:t>Development</a:t>
            </a:r>
          </a:p>
        </p:txBody>
      </p:sp>
      <p:sp>
        <p:nvSpPr>
          <p:cNvPr id="40" name="TextBox 39"/>
          <p:cNvSpPr txBox="1"/>
          <p:nvPr/>
        </p:nvSpPr>
        <p:spPr>
          <a:xfrm>
            <a:off x="9222477" y="3418956"/>
            <a:ext cx="1726404" cy="395388"/>
          </a:xfrm>
          <a:prstGeom prst="rect">
            <a:avLst/>
          </a:prstGeom>
          <a:noFill/>
        </p:spPr>
        <p:txBody>
          <a:bodyPr wrap="square" lIns="0" tIns="0" rIns="0" bIns="0" rtlCol="0">
            <a:spAutoFit/>
          </a:bodyPr>
          <a:lstStyle/>
          <a:p>
            <a:pPr defTabSz="1267398">
              <a:lnSpc>
                <a:spcPct val="90000"/>
              </a:lnSpc>
              <a:defRPr/>
            </a:pPr>
            <a:r>
              <a:rPr lang="en-US" sz="2799" dirty="0">
                <a:solidFill>
                  <a:srgbClr val="818181"/>
                </a:solidFill>
                <a:latin typeface="Segoe UI Semilight" panose="020B0402040204020203" pitchFamily="34" charset="0"/>
                <a:cs typeface="Segoe UI Semilight" panose="020B0402040204020203" pitchFamily="34" charset="0"/>
              </a:rPr>
              <a:t>Production</a:t>
            </a:r>
          </a:p>
        </p:txBody>
      </p:sp>
      <p:sp>
        <p:nvSpPr>
          <p:cNvPr id="216" name="Title 18"/>
          <p:cNvSpPr txBox="1">
            <a:spLocks/>
          </p:cNvSpPr>
          <p:nvPr/>
        </p:nvSpPr>
        <p:spPr>
          <a:xfrm>
            <a:off x="276711" y="298185"/>
            <a:ext cx="11884782" cy="917206"/>
          </a:xfrm>
          <a:prstGeom prst="rect">
            <a:avLst/>
          </a:prstGeom>
          <a:ln>
            <a:noFill/>
          </a:ln>
        </p:spPr>
        <p:txBody>
          <a:bodyPr vert="horz" wrap="square" lIns="146246" tIns="91403" rIns="146246" bIns="9140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96" dirty="0">
                <a:gradFill>
                  <a:gsLst>
                    <a:gs pos="1250">
                      <a:srgbClr val="404040"/>
                    </a:gs>
                    <a:gs pos="100000">
                      <a:srgbClr val="404040"/>
                    </a:gs>
                  </a:gsLst>
                  <a:lin ang="5400000" scaled="0"/>
                </a:gradFill>
              </a:rPr>
              <a:t>Process</a:t>
            </a:r>
          </a:p>
        </p:txBody>
      </p:sp>
      <p:sp>
        <p:nvSpPr>
          <p:cNvPr id="31" name="TextBox 30"/>
          <p:cNvSpPr txBox="1"/>
          <p:nvPr/>
        </p:nvSpPr>
        <p:spPr>
          <a:xfrm>
            <a:off x="8313212" y="1249151"/>
            <a:ext cx="610150" cy="1004165"/>
          </a:xfrm>
          <a:prstGeom prst="rect">
            <a:avLst/>
          </a:prstGeom>
          <a:noFill/>
        </p:spPr>
        <p:txBody>
          <a:bodyPr wrap="none" rtlCol="0">
            <a:spAutoFit/>
          </a:bodyPr>
          <a:lstStyle/>
          <a:p>
            <a:pPr defTabSz="932372"/>
            <a:r>
              <a:rPr lang="en-US" sz="5798" dirty="0">
                <a:solidFill>
                  <a:srgbClr val="505050"/>
                </a:solidFill>
                <a:latin typeface="Arial" pitchFamily="34" charset="0"/>
                <a:cs typeface="Arial" pitchFamily="34" charset="0"/>
              </a:rPr>
              <a:t>4</a:t>
            </a:r>
          </a:p>
        </p:txBody>
      </p:sp>
      <p:sp>
        <p:nvSpPr>
          <p:cNvPr id="36" name="TextBox 35"/>
          <p:cNvSpPr txBox="1"/>
          <p:nvPr/>
        </p:nvSpPr>
        <p:spPr>
          <a:xfrm>
            <a:off x="8496020" y="5249911"/>
            <a:ext cx="610150" cy="1004165"/>
          </a:xfrm>
          <a:prstGeom prst="rect">
            <a:avLst/>
          </a:prstGeom>
          <a:noFill/>
        </p:spPr>
        <p:txBody>
          <a:bodyPr wrap="none" rtlCol="0">
            <a:spAutoFit/>
          </a:bodyPr>
          <a:lstStyle/>
          <a:p>
            <a:pPr defTabSz="932372"/>
            <a:r>
              <a:rPr lang="en-US" sz="5798" dirty="0">
                <a:solidFill>
                  <a:srgbClr val="505050"/>
                </a:solidFill>
                <a:latin typeface="Arial" pitchFamily="34" charset="0"/>
                <a:cs typeface="Arial" pitchFamily="34" charset="0"/>
              </a:rPr>
              <a:t>3</a:t>
            </a:r>
          </a:p>
        </p:txBody>
      </p:sp>
      <p:sp>
        <p:nvSpPr>
          <p:cNvPr id="44" name="Freeform 8"/>
          <p:cNvSpPr>
            <a:spLocks/>
          </p:cNvSpPr>
          <p:nvPr/>
        </p:nvSpPr>
        <p:spPr bwMode="auto">
          <a:xfrm>
            <a:off x="3764977" y="1326301"/>
            <a:ext cx="2304123" cy="2304123"/>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46" name="Freeform 10"/>
          <p:cNvSpPr>
            <a:spLocks/>
          </p:cNvSpPr>
          <p:nvPr/>
        </p:nvSpPr>
        <p:spPr bwMode="auto">
          <a:xfrm>
            <a:off x="3764977" y="3630424"/>
            <a:ext cx="2304123" cy="2305710"/>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48" name="Freeform 13"/>
          <p:cNvSpPr>
            <a:spLocks/>
          </p:cNvSpPr>
          <p:nvPr/>
        </p:nvSpPr>
        <p:spPr bwMode="auto">
          <a:xfrm>
            <a:off x="6069099" y="1326301"/>
            <a:ext cx="2304123" cy="2304123"/>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43" name="Freeform 7"/>
          <p:cNvSpPr>
            <a:spLocks/>
          </p:cNvSpPr>
          <p:nvPr/>
        </p:nvSpPr>
        <p:spPr bwMode="auto">
          <a:xfrm>
            <a:off x="3764977" y="1326301"/>
            <a:ext cx="2304123" cy="2304123"/>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45" name="Freeform 9"/>
          <p:cNvSpPr>
            <a:spLocks/>
          </p:cNvSpPr>
          <p:nvPr/>
        </p:nvSpPr>
        <p:spPr bwMode="auto">
          <a:xfrm>
            <a:off x="3764977" y="3630424"/>
            <a:ext cx="2304123" cy="2305710"/>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47" name="Freeform 11"/>
          <p:cNvSpPr>
            <a:spLocks/>
          </p:cNvSpPr>
          <p:nvPr/>
        </p:nvSpPr>
        <p:spPr bwMode="auto">
          <a:xfrm>
            <a:off x="6069099" y="3630424"/>
            <a:ext cx="2304123" cy="2305710"/>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49" name="Freeform 14"/>
          <p:cNvSpPr>
            <a:spLocks/>
          </p:cNvSpPr>
          <p:nvPr/>
        </p:nvSpPr>
        <p:spPr bwMode="auto">
          <a:xfrm>
            <a:off x="6069099" y="1326301"/>
            <a:ext cx="2304123" cy="2304123"/>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Tree>
    <p:extLst>
      <p:ext uri="{BB962C8B-B14F-4D97-AF65-F5344CB8AC3E}">
        <p14:creationId xmlns:p14="http://schemas.microsoft.com/office/powerpoint/2010/main" val="243190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42"/>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600"/>
                                        <p:tgtEl>
                                          <p:spTgt spid="32"/>
                                        </p:tgtEl>
                                      </p:cBhvr>
                                    </p:animEffect>
                                  </p:childTnLst>
                                </p:cTn>
                              </p:par>
                              <p:par>
                                <p:cTn id="62" presetID="35" presetClass="path" presetSubtype="0" decel="100000" fill="hold" nodeType="withEffect">
                                  <p:stCondLst>
                                    <p:cond delay="500"/>
                                  </p:stCondLst>
                                  <p:childTnLst>
                                    <p:animMotion origin="layout" path="M 0.05565 0.00023 L 4.76385E-6 0.00023 " pathEditMode="relative" rAng="0" ptsTypes="AA">
                                      <p:cBhvr>
                                        <p:cTn id="63" dur="800" fill="hold"/>
                                        <p:tgtEl>
                                          <p:spTgt spid="32"/>
                                        </p:tgtEl>
                                        <p:attrNameLst>
                                          <p:attrName>ppt_x</p:attrName>
                                          <p:attrName>ppt_y</p:attrName>
                                        </p:attrNameLst>
                                      </p:cBhvr>
                                      <p:rCtr x="-2783" y="0"/>
                                    </p:animMotion>
                                  </p:childTnLst>
                                </p:cTn>
                              </p:par>
                              <p:par>
                                <p:cTn id="64" presetID="10" presetClass="entr" presetSubtype="0" fill="hold"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600"/>
                                        <p:tgtEl>
                                          <p:spTgt spid="33"/>
                                        </p:tgtEl>
                                      </p:cBhvr>
                                    </p:animEffect>
                                  </p:childTnLst>
                                </p:cTn>
                              </p:par>
                              <p:par>
                                <p:cTn id="67" presetID="35" presetClass="path" presetSubtype="0" decel="100000" fill="hold" nodeType="withEffect">
                                  <p:stCondLst>
                                    <p:cond delay="500"/>
                                  </p:stCondLst>
                                  <p:childTnLst>
                                    <p:animMotion origin="layout" path="M -0.04557 0.00023 L -1.87388E-6 0.00023 " pathEditMode="relative" rAng="0" ptsTypes="AA">
                                      <p:cBhvr>
                                        <p:cTn id="68" dur="800" fill="hold"/>
                                        <p:tgtEl>
                                          <p:spTgt spid="33"/>
                                        </p:tgtEl>
                                        <p:attrNameLst>
                                          <p:attrName>ppt_x</p:attrName>
                                          <p:attrName>ppt_y</p:attrName>
                                        </p:attrNameLst>
                                      </p:cBhvr>
                                      <p:rCtr x="2272" y="0"/>
                                    </p:animMotion>
                                  </p:childTnLst>
                                </p:cTn>
                              </p:par>
                              <p:par>
                                <p:cTn id="69" presetID="10" presetClass="entr" presetSubtype="0" fill="hold" nodeType="withEffect">
                                  <p:stCondLst>
                                    <p:cond delay="5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600"/>
                                        <p:tgtEl>
                                          <p:spTgt spid="53"/>
                                        </p:tgtEl>
                                      </p:cBhvr>
                                    </p:animEffect>
                                  </p:childTnLst>
                                </p:cTn>
                              </p:par>
                              <p:par>
                                <p:cTn id="72" presetID="35" presetClass="path" presetSubtype="0" decel="100000" fill="hold" nodeType="withEffect">
                                  <p:stCondLst>
                                    <p:cond delay="500"/>
                                  </p:stCondLst>
                                  <p:childTnLst>
                                    <p:animMotion origin="layout" path="M 0.05565 0.00023 L 4.76385E-6 0.00023 " pathEditMode="relative" rAng="0" ptsTypes="AA">
                                      <p:cBhvr>
                                        <p:cTn id="73" dur="800" fill="hold"/>
                                        <p:tgtEl>
                                          <p:spTgt spid="53"/>
                                        </p:tgtEl>
                                        <p:attrNameLst>
                                          <p:attrName>ppt_x</p:attrName>
                                          <p:attrName>ppt_y</p:attrName>
                                        </p:attrNameLst>
                                      </p:cBhvr>
                                      <p:rCtr x="-27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5" grpId="0"/>
      <p:bldP spid="37" grpId="0"/>
      <p:bldP spid="38" grpId="0"/>
      <p:bldP spid="31" grpId="0"/>
      <p:bldP spid="36" grpId="0"/>
      <p:bldP spid="48" grpId="0" animBg="1"/>
      <p:bldP spid="43" grpId="0" animBg="1"/>
      <p:bldP spid="45"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4826560" y="1048795"/>
            <a:ext cx="2729402" cy="43384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826560" y="1475168"/>
            <a:ext cx="2729402" cy="433842"/>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4826560" y="1901541"/>
            <a:ext cx="2729402" cy="43384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826560" y="2327915"/>
            <a:ext cx="2729402" cy="433842"/>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826560" y="2754289"/>
            <a:ext cx="2729402" cy="43384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826560" y="3180662"/>
            <a:ext cx="2729402" cy="433842"/>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826560" y="3607036"/>
            <a:ext cx="2729402" cy="43384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826560" y="4033409"/>
            <a:ext cx="2729402" cy="433842"/>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839255" y="4459782"/>
            <a:ext cx="2716707" cy="43384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4826560" y="4886156"/>
            <a:ext cx="2729402" cy="433842"/>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826560" y="5312526"/>
            <a:ext cx="2729402" cy="43384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8088" tIns="270470" rIns="338088" bIns="270470" numCol="1" spcCol="0" rtlCol="0" fromWordArt="0" anchor="t" anchorCtr="0" forceAA="0" compatLnSpc="1">
            <a:prstTxWarp prst="textNoShape">
              <a:avLst/>
            </a:prstTxWarp>
            <a:noAutofit/>
          </a:bodyPr>
          <a:lstStyle/>
          <a:p>
            <a:pPr algn="ctr" defTabSz="1723891" fontAlgn="base">
              <a:lnSpc>
                <a:spcPct val="90000"/>
              </a:lnSpc>
              <a:spcBef>
                <a:spcPct val="0"/>
              </a:spcBef>
              <a:spcAft>
                <a:spcPct val="0"/>
              </a:spcAft>
              <a:defRPr/>
            </a:pPr>
            <a:endParaRPr lang="en-US" sz="4487"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5180795" y="1127273"/>
            <a:ext cx="2078070" cy="282383"/>
          </a:xfrm>
          <a:prstGeom prst="rect">
            <a:avLst/>
          </a:prstGeom>
          <a:noFill/>
        </p:spPr>
        <p:txBody>
          <a:bodyPr wrap="square" lIns="0" tIns="0" rIns="0" bIns="0" rtlCol="0">
            <a:spAutoFit/>
          </a:bodyPr>
          <a:lstStyle/>
          <a:p>
            <a:pPr algn="ctr" defTabSz="1267398">
              <a:lnSpc>
                <a:spcPct val="90000"/>
              </a:lnSpc>
              <a:defRPr/>
            </a:pPr>
            <a:r>
              <a:rPr lang="en-US" sz="1999" dirty="0">
                <a:gradFill>
                  <a:gsLst>
                    <a:gs pos="0">
                      <a:srgbClr val="404040">
                        <a:lumMod val="50000"/>
                      </a:srgbClr>
                    </a:gs>
                    <a:gs pos="100000">
                      <a:srgbClr val="404040">
                        <a:lumMod val="50000"/>
                      </a:srgbClr>
                    </a:gs>
                  </a:gsLst>
                  <a:lin ang="5400000" scaled="1"/>
                </a:gradFill>
                <a:cs typeface="Segoe UI" panose="020B0502040204020203" pitchFamily="34" charset="0"/>
              </a:rPr>
              <a:t>Source control</a:t>
            </a:r>
          </a:p>
        </p:txBody>
      </p:sp>
      <p:sp>
        <p:nvSpPr>
          <p:cNvPr id="34" name="TextBox 33"/>
          <p:cNvSpPr txBox="1"/>
          <p:nvPr/>
        </p:nvSpPr>
        <p:spPr>
          <a:xfrm>
            <a:off x="5180795" y="1553646"/>
            <a:ext cx="2078070"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Agile planning</a:t>
            </a:r>
          </a:p>
        </p:txBody>
      </p:sp>
      <p:sp>
        <p:nvSpPr>
          <p:cNvPr id="35" name="TextBox 34"/>
          <p:cNvSpPr txBox="1"/>
          <p:nvPr/>
        </p:nvSpPr>
        <p:spPr>
          <a:xfrm>
            <a:off x="4899457" y="1980020"/>
            <a:ext cx="2640749"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Test case management</a:t>
            </a:r>
          </a:p>
        </p:txBody>
      </p:sp>
      <p:sp>
        <p:nvSpPr>
          <p:cNvPr id="36" name="TextBox 35"/>
          <p:cNvSpPr txBox="1"/>
          <p:nvPr/>
        </p:nvSpPr>
        <p:spPr>
          <a:xfrm>
            <a:off x="4927000" y="2406393"/>
            <a:ext cx="2712322"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Build automation</a:t>
            </a:r>
          </a:p>
        </p:txBody>
      </p:sp>
      <p:sp>
        <p:nvSpPr>
          <p:cNvPr id="41" name="TextBox 40"/>
          <p:cNvSpPr txBox="1"/>
          <p:nvPr/>
        </p:nvSpPr>
        <p:spPr>
          <a:xfrm>
            <a:off x="4784190" y="2832766"/>
            <a:ext cx="2795114" cy="268257"/>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8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Continuous deployment</a:t>
            </a:r>
          </a:p>
        </p:txBody>
      </p:sp>
      <p:sp>
        <p:nvSpPr>
          <p:cNvPr id="42" name="TextBox 41"/>
          <p:cNvSpPr txBox="1"/>
          <p:nvPr/>
        </p:nvSpPr>
        <p:spPr>
          <a:xfrm>
            <a:off x="4899457" y="3259140"/>
            <a:ext cx="2640749"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Release management</a:t>
            </a:r>
          </a:p>
        </p:txBody>
      </p:sp>
      <p:sp>
        <p:nvSpPr>
          <p:cNvPr id="43" name="TextBox 42"/>
          <p:cNvSpPr txBox="1"/>
          <p:nvPr/>
        </p:nvSpPr>
        <p:spPr>
          <a:xfrm>
            <a:off x="5180795" y="3685513"/>
            <a:ext cx="2078070"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Load testing</a:t>
            </a:r>
          </a:p>
        </p:txBody>
      </p:sp>
      <p:sp>
        <p:nvSpPr>
          <p:cNvPr id="47" name="TextBox 46"/>
          <p:cNvSpPr txBox="1"/>
          <p:nvPr/>
        </p:nvSpPr>
        <p:spPr>
          <a:xfrm>
            <a:off x="5180795" y="5391004"/>
            <a:ext cx="2078070"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Lab management</a:t>
            </a:r>
          </a:p>
        </p:txBody>
      </p:sp>
      <p:sp>
        <p:nvSpPr>
          <p:cNvPr id="4" name="Title 3"/>
          <p:cNvSpPr>
            <a:spLocks noGrp="1"/>
          </p:cNvSpPr>
          <p:nvPr>
            <p:ph type="title"/>
          </p:nvPr>
        </p:nvSpPr>
        <p:spPr>
          <a:xfrm>
            <a:off x="167003" y="203463"/>
            <a:ext cx="11884782" cy="917206"/>
          </a:xfrm>
        </p:spPr>
        <p:txBody>
          <a:bodyPr/>
          <a:lstStyle/>
          <a:p>
            <a:r>
              <a:rPr lang="en-US" dirty="0"/>
              <a:t>Tooling</a:t>
            </a:r>
          </a:p>
        </p:txBody>
      </p:sp>
      <p:grpSp>
        <p:nvGrpSpPr>
          <p:cNvPr id="8" name="Group 7"/>
          <p:cNvGrpSpPr/>
          <p:nvPr/>
        </p:nvGrpSpPr>
        <p:grpSpPr>
          <a:xfrm>
            <a:off x="3470649" y="661541"/>
            <a:ext cx="5444233" cy="5446109"/>
            <a:chOff x="4044950" y="1273175"/>
            <a:chExt cx="4610100" cy="4611688"/>
          </a:xfrm>
        </p:grpSpPr>
        <p:sp>
          <p:nvSpPr>
            <p:cNvPr id="53" name="Freeform 7"/>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54" name="Freeform 8"/>
            <p:cNvSpPr>
              <a:spLocks/>
            </p:cNvSpPr>
            <p:nvPr/>
          </p:nvSpPr>
          <p:spPr bwMode="auto">
            <a:xfrm>
              <a:off x="4044950" y="1273175"/>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55" name="Freeform 9"/>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56" name="Freeform 10"/>
            <p:cNvSpPr>
              <a:spLocks/>
            </p:cNvSpPr>
            <p:nvPr/>
          </p:nvSpPr>
          <p:spPr bwMode="auto">
            <a:xfrm>
              <a:off x="4044950" y="3578225"/>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57" name="Freeform 11"/>
            <p:cNvSpPr>
              <a:spLocks/>
            </p:cNvSpPr>
            <p:nvPr/>
          </p:nvSpPr>
          <p:spPr bwMode="auto">
            <a:xfrm>
              <a:off x="6350000" y="3578225"/>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58" name="Freeform 13"/>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sp>
          <p:nvSpPr>
            <p:cNvPr id="59" name="Freeform 14"/>
            <p:cNvSpPr>
              <a:spLocks/>
            </p:cNvSpPr>
            <p:nvPr/>
          </p:nvSpPr>
          <p:spPr bwMode="auto">
            <a:xfrm>
              <a:off x="6350000" y="1273175"/>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72"/>
              <a:endParaRPr lang="en-US" sz="1799">
                <a:solidFill>
                  <a:srgbClr val="404040"/>
                </a:solidFill>
              </a:endParaRPr>
            </a:p>
          </p:txBody>
        </p:sp>
      </p:grpSp>
      <p:pic>
        <p:nvPicPr>
          <p:cNvPr id="61" name="Picture 60" descr="MS_ProjectSvr13_c_Blk.png"/>
          <p:cNvPicPr>
            <a:picLocks noChangeAspect="1"/>
          </p:cNvPicPr>
          <p:nvPr/>
        </p:nvPicPr>
        <p:blipFill>
          <a:blip r:embed="rId3">
            <a:alphaModFix amt="82000"/>
            <a:extLst>
              <a:ext uri="{28A0092B-C50C-407E-A947-70E740481C1C}">
                <a14:useLocalDpi xmlns:a14="http://schemas.microsoft.com/office/drawing/2010/main" val="0"/>
              </a:ext>
            </a:extLst>
          </a:blip>
          <a:stretch>
            <a:fillRect/>
          </a:stretch>
        </p:blipFill>
        <p:spPr>
          <a:xfrm>
            <a:off x="2995530" y="6587548"/>
            <a:ext cx="1082045" cy="187900"/>
          </a:xfrm>
          <a:prstGeom prst="rect">
            <a:avLst/>
          </a:prstGeom>
        </p:spPr>
      </p:pic>
      <p:pic>
        <p:nvPicPr>
          <p:cNvPr id="63" name="Picture 62" descr="MS_SharePoint_c_Blk.png"/>
          <p:cNvPicPr>
            <a:picLocks noChangeAspect="1"/>
          </p:cNvPicPr>
          <p:nvPr/>
        </p:nvPicPr>
        <p:blipFill>
          <a:blip r:embed="rId4">
            <a:alphaModFix amt="82000"/>
            <a:extLst>
              <a:ext uri="{28A0092B-C50C-407E-A947-70E740481C1C}">
                <a14:useLocalDpi xmlns:a14="http://schemas.microsoft.com/office/drawing/2010/main" val="0"/>
              </a:ext>
            </a:extLst>
          </a:blip>
          <a:stretch>
            <a:fillRect/>
          </a:stretch>
        </p:blipFill>
        <p:spPr>
          <a:xfrm>
            <a:off x="7965958" y="6569652"/>
            <a:ext cx="935213" cy="161058"/>
          </a:xfrm>
          <a:prstGeom prst="rect">
            <a:avLst/>
          </a:prstGeom>
        </p:spPr>
      </p:pic>
      <p:pic>
        <p:nvPicPr>
          <p:cNvPr id="64" name="Picture 63" descr="MS-Azure_rgb_Blk_D.png"/>
          <p:cNvPicPr>
            <a:picLocks noChangeAspect="1"/>
          </p:cNvPicPr>
          <p:nvPr/>
        </p:nvPicPr>
        <p:blipFill>
          <a:blip r:embed="rId5">
            <a:alphaModFix amt="82000"/>
            <a:extLst>
              <a:ext uri="{28A0092B-C50C-407E-A947-70E740481C1C}">
                <a14:useLocalDpi xmlns:a14="http://schemas.microsoft.com/office/drawing/2010/main" val="0"/>
              </a:ext>
            </a:extLst>
          </a:blip>
          <a:stretch>
            <a:fillRect/>
          </a:stretch>
        </p:blipFill>
        <p:spPr>
          <a:xfrm>
            <a:off x="6524972" y="6576563"/>
            <a:ext cx="1279311" cy="154146"/>
          </a:xfrm>
          <a:prstGeom prst="rect">
            <a:avLst/>
          </a:prstGeom>
        </p:spPr>
      </p:pic>
      <p:pic>
        <p:nvPicPr>
          <p:cNvPr id="65" name="Picture 64" descr="MS-SC_rgb_Blk.png"/>
          <p:cNvPicPr>
            <a:picLocks noChangeAspect="1"/>
          </p:cNvPicPr>
          <p:nvPr/>
        </p:nvPicPr>
        <p:blipFill>
          <a:blip r:embed="rId6">
            <a:alphaModFix amt="82000"/>
            <a:extLst>
              <a:ext uri="{28A0092B-C50C-407E-A947-70E740481C1C}">
                <a14:useLocalDpi xmlns:a14="http://schemas.microsoft.com/office/drawing/2010/main" val="0"/>
              </a:ext>
            </a:extLst>
          </a:blip>
          <a:stretch>
            <a:fillRect/>
          </a:stretch>
        </p:blipFill>
        <p:spPr>
          <a:xfrm>
            <a:off x="4239249" y="6492271"/>
            <a:ext cx="2124047" cy="331983"/>
          </a:xfrm>
          <a:prstGeom prst="rect">
            <a:avLst/>
          </a:prstGeom>
        </p:spPr>
      </p:pic>
      <p:pic>
        <p:nvPicPr>
          <p:cNvPr id="66" name="Picture 65" descr="office_logo.png"/>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091992" y="6542809"/>
            <a:ext cx="741862" cy="238530"/>
          </a:xfrm>
          <a:prstGeom prst="rect">
            <a:avLst/>
          </a:prstGeom>
        </p:spPr>
      </p:pic>
      <p:cxnSp>
        <p:nvCxnSpPr>
          <p:cNvPr id="67" name="Straight Connector 66"/>
          <p:cNvCxnSpPr/>
          <p:nvPr/>
        </p:nvCxnSpPr>
        <p:spPr>
          <a:xfrm>
            <a:off x="359436" y="6663561"/>
            <a:ext cx="1553854" cy="0"/>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0644375" y="6663561"/>
            <a:ext cx="1553854" cy="0"/>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9115076" y="6438733"/>
            <a:ext cx="1523699" cy="43154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2" name="Picture 1" descr="Stadium_v2-03.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9962" y="-91652"/>
            <a:ext cx="4739248" cy="7074194"/>
          </a:xfrm>
          <a:prstGeom prst="rect">
            <a:avLst/>
          </a:prstGeom>
        </p:spPr>
      </p:pic>
      <p:pic>
        <p:nvPicPr>
          <p:cNvPr id="3" name="Picture 2" descr="Stadium_v2-04.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93050" y="79681"/>
            <a:ext cx="4727925" cy="7057291"/>
          </a:xfrm>
          <a:prstGeom prst="rect">
            <a:avLst/>
          </a:prstGeom>
        </p:spPr>
      </p:pic>
      <p:sp>
        <p:nvSpPr>
          <p:cNvPr id="44" name="TextBox 43"/>
          <p:cNvSpPr txBox="1"/>
          <p:nvPr/>
        </p:nvSpPr>
        <p:spPr>
          <a:xfrm>
            <a:off x="4874067" y="4111886"/>
            <a:ext cx="2640749" cy="268257"/>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8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Feedback management</a:t>
            </a:r>
          </a:p>
        </p:txBody>
      </p:sp>
      <p:sp>
        <p:nvSpPr>
          <p:cNvPr id="45" name="TextBox 44"/>
          <p:cNvSpPr txBox="1"/>
          <p:nvPr/>
        </p:nvSpPr>
        <p:spPr>
          <a:xfrm>
            <a:off x="5030172" y="4538260"/>
            <a:ext cx="2379318"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Team collaboration</a:t>
            </a:r>
          </a:p>
        </p:txBody>
      </p:sp>
      <p:sp>
        <p:nvSpPr>
          <p:cNvPr id="46" name="TextBox 45"/>
          <p:cNvSpPr txBox="1"/>
          <p:nvPr/>
        </p:nvSpPr>
        <p:spPr>
          <a:xfrm>
            <a:off x="4952347" y="4964634"/>
            <a:ext cx="2534966" cy="282383"/>
          </a:xfrm>
          <a:prstGeom prst="rect">
            <a:avLst/>
          </a:prstGeom>
          <a:noFill/>
        </p:spPr>
        <p:txBody>
          <a:bodyPr wrap="square" lIns="0" tIns="0" rIns="0" bIns="0" rtlCol="0">
            <a:spAutoFit/>
          </a:bodyPr>
          <a:lstStyle>
            <a:defPPr>
              <a:defRPr lang="en-US"/>
            </a:defPPr>
            <a:lvl1pPr defTabSz="1267900">
              <a:lnSpc>
                <a:spcPct val="90000"/>
              </a:lnSpc>
              <a:defRPr sz="1600">
                <a:gradFill>
                  <a:gsLst>
                    <a:gs pos="0">
                      <a:schemeClr val="tx1">
                        <a:lumMod val="50000"/>
                      </a:schemeClr>
                    </a:gs>
                    <a:gs pos="100000">
                      <a:schemeClr val="tx1">
                        <a:lumMod val="50000"/>
                      </a:schemeClr>
                    </a:gs>
                  </a:gsLst>
                  <a:lin ang="5400000" scaled="1"/>
                </a:gradFill>
                <a:latin typeface="Segoe UI Semilight" panose="020B0402040204020203" pitchFamily="34" charset="0"/>
                <a:cs typeface="Segoe UI Semilight" panose="020B0402040204020203" pitchFamily="34" charset="0"/>
              </a:defRPr>
            </a:lvl1pPr>
          </a:lstStyle>
          <a:p>
            <a:pPr algn="ctr">
              <a:defRPr/>
            </a:pPr>
            <a:r>
              <a:rPr lang="en-US" sz="1999" dirty="0">
                <a:gradFill>
                  <a:gsLst>
                    <a:gs pos="0">
                      <a:srgbClr val="404040">
                        <a:lumMod val="50000"/>
                      </a:srgbClr>
                    </a:gs>
                    <a:gs pos="100000">
                      <a:srgbClr val="404040">
                        <a:lumMod val="50000"/>
                      </a:srgbClr>
                    </a:gs>
                  </a:gsLst>
                  <a:lin ang="5400000" scaled="1"/>
                </a:gradFill>
                <a:latin typeface="Segoe UI" panose="020B0502040204020203" pitchFamily="34" charset="0"/>
                <a:cs typeface="Segoe UI" panose="020B0502040204020203" pitchFamily="34" charset="0"/>
              </a:rPr>
              <a:t>Application telemetry</a:t>
            </a:r>
          </a:p>
        </p:txBody>
      </p:sp>
      <p:sp>
        <p:nvSpPr>
          <p:cNvPr id="5" name="TextBox 4"/>
          <p:cNvSpPr txBox="1"/>
          <p:nvPr/>
        </p:nvSpPr>
        <p:spPr>
          <a:xfrm>
            <a:off x="646175" y="1283935"/>
            <a:ext cx="2057743" cy="738664"/>
          </a:xfrm>
          <a:prstGeom prst="rect">
            <a:avLst/>
          </a:prstGeom>
          <a:noFill/>
        </p:spPr>
        <p:txBody>
          <a:bodyPr wrap="none" lIns="182880" tIns="146304" rIns="182880" bIns="146304" rtlCol="0">
            <a:spAutoFit/>
          </a:bodyPr>
          <a:lstStyle/>
          <a:p>
            <a:pPr>
              <a:lnSpc>
                <a:spcPct val="90000"/>
              </a:lnSpc>
            </a:pPr>
            <a:r>
              <a:rPr lang="en-US" sz="3200" dirty="0">
                <a:solidFill>
                  <a:schemeClr val="tx1">
                    <a:lumMod val="65000"/>
                    <a:lumOff val="35000"/>
                  </a:schemeClr>
                </a:solidFill>
              </a:rPr>
              <a:t>TFS/VSTS</a:t>
            </a:r>
          </a:p>
        </p:txBody>
      </p:sp>
      <p:sp>
        <p:nvSpPr>
          <p:cNvPr id="6" name="TextBox 5"/>
          <p:cNvSpPr txBox="1"/>
          <p:nvPr/>
        </p:nvSpPr>
        <p:spPr>
          <a:xfrm>
            <a:off x="715455" y="1901541"/>
            <a:ext cx="1797030" cy="738664"/>
          </a:xfrm>
          <a:prstGeom prst="rect">
            <a:avLst/>
          </a:prstGeom>
          <a:noFill/>
        </p:spPr>
        <p:txBody>
          <a:bodyPr wrap="none" lIns="182880" tIns="146304" rIns="182880" bIns="146304" rtlCol="0">
            <a:spAutoFit/>
          </a:bodyPr>
          <a:lstStyle/>
          <a:p>
            <a:pPr>
              <a:lnSpc>
                <a:spcPct val="90000"/>
              </a:lnSpc>
            </a:pPr>
            <a:r>
              <a:rPr lang="en-US" sz="3200" dirty="0">
                <a:solidFill>
                  <a:schemeClr val="tx1">
                    <a:lumMod val="65000"/>
                    <a:lumOff val="35000"/>
                  </a:schemeClr>
                </a:solidFill>
              </a:rPr>
              <a:t>+ Azure</a:t>
            </a:r>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8261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nodeType="clickEffect">
                                  <p:stCondLst>
                                    <p:cond delay="0"/>
                                  </p:stCondLst>
                                  <p:childTnLst>
                                    <p:animEffect transition="out" filter="barn(outVertic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94405E-6 -1.03292E-6 L -0.11036 -1.03292E-6 " pathEditMode="relative" ptsTypes="AA">
                                      <p:cBhvr>
                                        <p:cTn id="10" dur="2000" fill="hold"/>
                                        <p:tgtEl>
                                          <p:spTgt spid="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8.98876E-7 -3.35753E-6 L 0.11032 -3.35753E-6 " pathEditMode="relative" rAng="0" ptsTypes="AA">
                                      <p:cBhvr>
                                        <p:cTn id="12" dur="2000" fill="hold"/>
                                        <p:tgtEl>
                                          <p:spTgt spid="3"/>
                                        </p:tgtEl>
                                        <p:attrNameLst>
                                          <p:attrName>ppt_x</p:attrName>
                                          <p:attrName>ppt_y</p:attrName>
                                        </p:attrNameLst>
                                      </p:cBhvr>
                                      <p:rCtr x="5516" y="0"/>
                                    </p:animMotion>
                                  </p:childTnLst>
                                </p:cTn>
                              </p:par>
                            </p:childTnLst>
                          </p:cTn>
                        </p:par>
                        <p:par>
                          <p:cTn id="13" fill="hold">
                            <p:stCondLst>
                              <p:cond delay="2500"/>
                            </p:stCondLst>
                            <p:childTnLst>
                              <p:par>
                                <p:cTn id="14" presetID="10"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200"/>
                                        <p:tgtEl>
                                          <p:spTgt spid="33"/>
                                        </p:tgtEl>
                                      </p:cBhvr>
                                    </p:animEffect>
                                  </p:childTnLst>
                                </p:cTn>
                              </p:par>
                            </p:childTnLst>
                          </p:cTn>
                        </p:par>
                        <p:par>
                          <p:cTn id="17" fill="hold">
                            <p:stCondLst>
                              <p:cond delay="2700"/>
                            </p:stCondLst>
                            <p:childTnLst>
                              <p:par>
                                <p:cTn id="18" presetID="10"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200"/>
                                        <p:tgtEl>
                                          <p:spTgt spid="34"/>
                                        </p:tgtEl>
                                      </p:cBhvr>
                                    </p:animEffect>
                                  </p:childTnLst>
                                </p:cTn>
                              </p:par>
                            </p:childTnLst>
                          </p:cTn>
                        </p:par>
                        <p:par>
                          <p:cTn id="21" fill="hold">
                            <p:stCondLst>
                              <p:cond delay="2900"/>
                            </p:stCondLst>
                            <p:childTnLst>
                              <p:par>
                                <p:cTn id="22" presetID="10"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200"/>
                                        <p:tgtEl>
                                          <p:spTgt spid="35"/>
                                        </p:tgtEl>
                                      </p:cBhvr>
                                    </p:animEffect>
                                  </p:childTnLst>
                                </p:cTn>
                              </p:par>
                            </p:childTnLst>
                          </p:cTn>
                        </p:par>
                        <p:par>
                          <p:cTn id="25" fill="hold">
                            <p:stCondLst>
                              <p:cond delay="31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
                                        <p:tgtEl>
                                          <p:spTgt spid="36"/>
                                        </p:tgtEl>
                                      </p:cBhvr>
                                    </p:animEffect>
                                  </p:childTnLst>
                                </p:cTn>
                              </p:par>
                            </p:childTnLst>
                          </p:cTn>
                        </p:par>
                        <p:par>
                          <p:cTn id="29" fill="hold">
                            <p:stCondLst>
                              <p:cond delay="3300"/>
                            </p:stCondLst>
                            <p:childTnLst>
                              <p:par>
                                <p:cTn id="30" presetID="10" presetClass="entr" presetSubtype="0"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200"/>
                                        <p:tgtEl>
                                          <p:spTgt spid="41"/>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200"/>
                                        <p:tgtEl>
                                          <p:spTgt spid="42"/>
                                        </p:tgtEl>
                                      </p:cBhvr>
                                    </p:animEffect>
                                  </p:childTnLst>
                                </p:cTn>
                              </p:par>
                            </p:childTnLst>
                          </p:cTn>
                        </p:par>
                        <p:par>
                          <p:cTn id="37" fill="hold">
                            <p:stCondLst>
                              <p:cond delay="3700"/>
                            </p:stCondLst>
                            <p:childTnLst>
                              <p:par>
                                <p:cTn id="38" presetID="10"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200"/>
                                        <p:tgtEl>
                                          <p:spTgt spid="43"/>
                                        </p:tgtEl>
                                      </p:cBhvr>
                                    </p:animEffect>
                                  </p:childTnLst>
                                </p:cTn>
                              </p:par>
                            </p:childTnLst>
                          </p:cTn>
                        </p:par>
                        <p:par>
                          <p:cTn id="41" fill="hold">
                            <p:stCondLst>
                              <p:cond delay="3900"/>
                            </p:stCondLst>
                            <p:childTnLst>
                              <p:par>
                                <p:cTn id="42" presetID="10" presetClass="entr" presetSubtype="0"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200"/>
                                        <p:tgtEl>
                                          <p:spTgt spid="44"/>
                                        </p:tgtEl>
                                      </p:cBhvr>
                                    </p:animEffect>
                                  </p:childTnLst>
                                </p:cTn>
                              </p:par>
                            </p:childTnLst>
                          </p:cTn>
                        </p:par>
                        <p:par>
                          <p:cTn id="45" fill="hold">
                            <p:stCondLst>
                              <p:cond delay="4100"/>
                            </p:stCondLst>
                            <p:childTnLst>
                              <p:par>
                                <p:cTn id="46" presetID="10" presetClass="entr" presetSubtype="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200"/>
                                        <p:tgtEl>
                                          <p:spTgt spid="45"/>
                                        </p:tgtEl>
                                      </p:cBhvr>
                                    </p:animEffect>
                                  </p:childTnLst>
                                </p:cTn>
                              </p:par>
                            </p:childTnLst>
                          </p:cTn>
                        </p:par>
                        <p:par>
                          <p:cTn id="49" fill="hold">
                            <p:stCondLst>
                              <p:cond delay="4300"/>
                            </p:stCondLst>
                            <p:childTnLst>
                              <p:par>
                                <p:cTn id="50" presetID="10" presetClass="entr" presetSubtype="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200"/>
                                        <p:tgtEl>
                                          <p:spTgt spid="46"/>
                                        </p:tgtEl>
                                      </p:cBhvr>
                                    </p:animEffect>
                                  </p:childTnLst>
                                </p:cTn>
                              </p:par>
                            </p:childTnLst>
                          </p:cTn>
                        </p:par>
                        <p:par>
                          <p:cTn id="53" fill="hold">
                            <p:stCondLst>
                              <p:cond delay="4500"/>
                            </p:stCondLst>
                            <p:childTnLst>
                              <p:par>
                                <p:cTn id="54" presetID="10" presetClass="entr" presetSubtype="0"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200"/>
                                        <p:tgtEl>
                                          <p:spTgt spid="47"/>
                                        </p:tgtEl>
                                      </p:cBhvr>
                                    </p:animEffect>
                                  </p:childTnLst>
                                </p:cTn>
                              </p:par>
                            </p:childTnLst>
                          </p:cTn>
                        </p:par>
                        <p:par>
                          <p:cTn id="57" fill="hold">
                            <p:stCondLst>
                              <p:cond delay="4700"/>
                            </p:stCondLst>
                            <p:childTnLst>
                              <p:par>
                                <p:cTn id="58" presetID="22" presetClass="entr" presetSubtype="8" fill="hold" nodeType="afterEffect">
                                  <p:stCondLst>
                                    <p:cond delay="500"/>
                                  </p:stCondLst>
                                  <p:childTnLst>
                                    <p:set>
                                      <p:cBhvr>
                                        <p:cTn id="59" dur="1" fill="hold">
                                          <p:stCondLst>
                                            <p:cond delay="0"/>
                                          </p:stCondLst>
                                        </p:cTn>
                                        <p:tgtEl>
                                          <p:spTgt spid="67"/>
                                        </p:tgtEl>
                                        <p:attrNameLst>
                                          <p:attrName>style.visibility</p:attrName>
                                        </p:attrNameLst>
                                      </p:cBhvr>
                                      <p:to>
                                        <p:strVal val="visible"/>
                                      </p:to>
                                    </p:set>
                                    <p:animEffect transition="in" filter="wipe(left)">
                                      <p:cBhvr>
                                        <p:cTn id="60" dur="500"/>
                                        <p:tgtEl>
                                          <p:spTgt spid="67"/>
                                        </p:tgtEl>
                                      </p:cBhvr>
                                    </p:animEffect>
                                  </p:childTnLst>
                                </p:cTn>
                              </p:par>
                            </p:childTnLst>
                          </p:cTn>
                        </p:par>
                        <p:par>
                          <p:cTn id="61" fill="hold">
                            <p:stCondLst>
                              <p:cond delay="5700"/>
                            </p:stCondLst>
                            <p:childTnLst>
                              <p:par>
                                <p:cTn id="62" presetID="10" presetClass="entr" presetSubtype="0" fill="hold"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200"/>
                                        <p:tgtEl>
                                          <p:spTgt spid="66"/>
                                        </p:tgtEl>
                                      </p:cBhvr>
                                    </p:animEffect>
                                  </p:childTnLst>
                                </p:cTn>
                              </p:par>
                            </p:childTnLst>
                          </p:cTn>
                        </p:par>
                        <p:par>
                          <p:cTn id="65" fill="hold">
                            <p:stCondLst>
                              <p:cond delay="5900"/>
                            </p:stCondLst>
                            <p:childTnLst>
                              <p:par>
                                <p:cTn id="66" presetID="10" presetClass="entr" presetSubtype="0" fill="hold"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200"/>
                                        <p:tgtEl>
                                          <p:spTgt spid="61"/>
                                        </p:tgtEl>
                                      </p:cBhvr>
                                    </p:animEffect>
                                  </p:childTnLst>
                                </p:cTn>
                              </p:par>
                            </p:childTnLst>
                          </p:cTn>
                        </p:par>
                        <p:par>
                          <p:cTn id="69" fill="hold">
                            <p:stCondLst>
                              <p:cond delay="6100"/>
                            </p:stCondLst>
                            <p:childTnLst>
                              <p:par>
                                <p:cTn id="70" presetID="10" presetClass="entr" presetSubtype="0" fill="hold" nodeType="after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200"/>
                                        <p:tgtEl>
                                          <p:spTgt spid="65"/>
                                        </p:tgtEl>
                                      </p:cBhvr>
                                    </p:animEffect>
                                  </p:childTnLst>
                                </p:cTn>
                              </p:par>
                            </p:childTnLst>
                          </p:cTn>
                        </p:par>
                        <p:par>
                          <p:cTn id="73" fill="hold">
                            <p:stCondLst>
                              <p:cond delay="6300"/>
                            </p:stCondLst>
                            <p:childTnLst>
                              <p:par>
                                <p:cTn id="74" presetID="10" presetClass="entr" presetSubtype="0" fill="hold"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200"/>
                                        <p:tgtEl>
                                          <p:spTgt spid="64"/>
                                        </p:tgtEl>
                                      </p:cBhvr>
                                    </p:animEffect>
                                  </p:childTnLst>
                                </p:cTn>
                              </p:par>
                            </p:childTnLst>
                          </p:cTn>
                        </p:par>
                        <p:par>
                          <p:cTn id="77" fill="hold">
                            <p:stCondLst>
                              <p:cond delay="6500"/>
                            </p:stCondLst>
                            <p:childTnLst>
                              <p:par>
                                <p:cTn id="78" presetID="10" presetClass="entr" presetSubtype="0" fill="hold" nodeType="after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200"/>
                                        <p:tgtEl>
                                          <p:spTgt spid="63"/>
                                        </p:tgtEl>
                                      </p:cBhvr>
                                    </p:animEffect>
                                  </p:childTnLst>
                                </p:cTn>
                              </p:par>
                            </p:childTnLst>
                          </p:cTn>
                        </p:par>
                        <p:par>
                          <p:cTn id="81" fill="hold">
                            <p:stCondLst>
                              <p:cond delay="6700"/>
                            </p:stCondLst>
                            <p:childTnLst>
                              <p:par>
                                <p:cTn id="82" presetID="10" presetClass="entr" presetSubtype="0" fill="hold"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fade">
                                      <p:cBhvr>
                                        <p:cTn id="84" dur="200"/>
                                        <p:tgtEl>
                                          <p:spTgt spid="69"/>
                                        </p:tgtEl>
                                      </p:cBhvr>
                                    </p:animEffect>
                                  </p:childTnLst>
                                </p:cTn>
                              </p:par>
                            </p:childTnLst>
                          </p:cTn>
                        </p:par>
                        <p:par>
                          <p:cTn id="85" fill="hold">
                            <p:stCondLst>
                              <p:cond delay="6900"/>
                            </p:stCondLst>
                            <p:childTnLst>
                              <p:par>
                                <p:cTn id="86" presetID="22" presetClass="entr" presetSubtype="8" fill="hold" nodeType="after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left)">
                                      <p:cBhvr>
                                        <p:cTn id="8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41" grpId="0"/>
      <p:bldP spid="42" grpId="0"/>
      <p:bldP spid="43" grpId="0"/>
      <p:bldP spid="47" grpId="0"/>
      <p:bldP spid="44" grpId="0"/>
      <p:bldP spid="4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Team Foundation Server?</a:t>
            </a:r>
          </a:p>
        </p:txBody>
      </p:sp>
      <p:sp>
        <p:nvSpPr>
          <p:cNvPr id="3" name="Text Placeholder 2"/>
          <p:cNvSpPr>
            <a:spLocks noGrp="1"/>
          </p:cNvSpPr>
          <p:nvPr>
            <p:ph type="body" sz="quarter" idx="10"/>
          </p:nvPr>
        </p:nvSpPr>
        <p:spPr>
          <a:xfrm>
            <a:off x="274638" y="1212851"/>
            <a:ext cx="11887200" cy="5404502"/>
          </a:xfrm>
        </p:spPr>
        <p:txBody>
          <a:bodyPr/>
          <a:lstStyle/>
          <a:p>
            <a:r>
              <a:rPr lang="en-US" dirty="0"/>
              <a:t>It’s a source control system!</a:t>
            </a:r>
          </a:p>
          <a:p>
            <a:pPr marL="457200" indent="-457200">
              <a:buFont typeface="Arial" panose="020B0604020202020204" pitchFamily="34" charset="0"/>
              <a:buChar char="•"/>
            </a:pPr>
            <a:r>
              <a:rPr lang="en-US" sz="2400" dirty="0">
                <a:solidFill>
                  <a:schemeClr val="tx1"/>
                </a:solidFill>
                <a:latin typeface="Segoe UI" panose="020B0502040204020203" pitchFamily="34" charset="0"/>
                <a:ea typeface="Segoe UI Black" panose="020B0A02040204020203" pitchFamily="34" charset="0"/>
                <a:cs typeface="Segoe UI" panose="020B0502040204020203" pitchFamily="34" charset="0"/>
              </a:rPr>
              <a:t>Wrong.  It is FAR more than a source control system.</a:t>
            </a:r>
          </a:p>
          <a:p>
            <a:pPr marL="457200" indent="-457200">
              <a:buFont typeface="Arial" panose="020B0604020202020204" pitchFamily="34" charset="0"/>
              <a:buChar char="•"/>
            </a:pPr>
            <a:r>
              <a:rPr lang="en-US" sz="2400" dirty="0">
                <a:solidFill>
                  <a:schemeClr val="tx1"/>
                </a:solidFill>
                <a:latin typeface="Segoe UI" panose="020B0502040204020203" pitchFamily="34" charset="0"/>
                <a:ea typeface="Segoe UI Black" panose="020B0A02040204020203" pitchFamily="34" charset="0"/>
                <a:cs typeface="Segoe UI" panose="020B0502040204020203" pitchFamily="34" charset="0"/>
              </a:rPr>
              <a:t>Tool to help manage all aspects of creating software.  From application inception to application sun setting.</a:t>
            </a:r>
          </a:p>
          <a:p>
            <a:pPr marL="457200" indent="-457200">
              <a:buFont typeface="Arial" panose="020B0604020202020204" pitchFamily="34" charset="0"/>
              <a:buChar char="•"/>
            </a:pPr>
            <a:r>
              <a:rPr lang="en-US" sz="2400" dirty="0">
                <a:solidFill>
                  <a:schemeClr val="tx1"/>
                </a:solidFill>
                <a:latin typeface="Segoe UI" panose="020B0502040204020203" pitchFamily="34" charset="0"/>
                <a:ea typeface="Segoe UI Black" panose="020B0A02040204020203" pitchFamily="34" charset="0"/>
                <a:cs typeface="Segoe UI" panose="020B0502040204020203" pitchFamily="34" charset="0"/>
              </a:rPr>
              <a:t>DevOps Collaboration Hub</a:t>
            </a:r>
          </a:p>
          <a:p>
            <a:r>
              <a:rPr lang="en-US" dirty="0"/>
              <a:t>Key Functional Areas</a:t>
            </a:r>
          </a:p>
          <a:p>
            <a:pPr marL="457200" lvl="1" indent="-457200">
              <a:buFont typeface="Arial" panose="020B0604020202020204" pitchFamily="34" charset="0"/>
              <a:buChar char="•"/>
            </a:pPr>
            <a:r>
              <a:rPr lang="en-US" sz="2400" dirty="0"/>
              <a:t>Agile Planning &amp; Management/Work Item Tracking</a:t>
            </a:r>
          </a:p>
          <a:p>
            <a:pPr marL="457200" lvl="1" indent="-457200">
              <a:buFont typeface="Arial" panose="020B0604020202020204" pitchFamily="34" charset="0"/>
              <a:buChar char="•"/>
            </a:pPr>
            <a:r>
              <a:rPr lang="en-US" sz="2400" dirty="0"/>
              <a:t>Version Control</a:t>
            </a:r>
          </a:p>
          <a:p>
            <a:pPr marL="457200" lvl="1" indent="-457200">
              <a:buFont typeface="Arial" panose="020B0604020202020204" pitchFamily="34" charset="0"/>
              <a:buChar char="•"/>
            </a:pPr>
            <a:r>
              <a:rPr lang="en-US" sz="2400" dirty="0"/>
              <a:t>Build Management &amp; Automation</a:t>
            </a:r>
          </a:p>
          <a:p>
            <a:pPr marL="457200" lvl="1" indent="-457200">
              <a:buFont typeface="Arial" panose="020B0604020202020204" pitchFamily="34" charset="0"/>
              <a:buChar char="•"/>
            </a:pPr>
            <a:r>
              <a:rPr lang="en-US" sz="2400" dirty="0"/>
              <a:t>Testing</a:t>
            </a:r>
          </a:p>
          <a:p>
            <a:pPr marL="457200" lvl="1" indent="-457200">
              <a:buFont typeface="Arial" panose="020B0604020202020204" pitchFamily="34" charset="0"/>
              <a:buChar char="•"/>
            </a:pPr>
            <a:r>
              <a:rPr lang="en-US" sz="2400" dirty="0"/>
              <a:t>Release Management</a:t>
            </a:r>
          </a:p>
          <a:p>
            <a:pPr marL="457200" lvl="1" indent="-457200">
              <a:buFont typeface="Arial" panose="020B0604020202020204" pitchFamily="34" charset="0"/>
              <a:buChar char="•"/>
            </a:pPr>
            <a:r>
              <a:rPr lang="en-US" sz="2400" dirty="0"/>
              <a:t>Application Monitoring</a:t>
            </a:r>
          </a:p>
        </p:txBody>
      </p:sp>
    </p:spTree>
    <p:extLst>
      <p:ext uri="{BB962C8B-B14F-4D97-AF65-F5344CB8AC3E}">
        <p14:creationId xmlns:p14="http://schemas.microsoft.com/office/powerpoint/2010/main" val="12105876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766976" y="1827409"/>
            <a:ext cx="5175386" cy="3568946"/>
            <a:chOff x="1892108" y="1784499"/>
            <a:chExt cx="5176120" cy="3569452"/>
          </a:xfrm>
        </p:grpSpPr>
        <p:grpSp>
          <p:nvGrpSpPr>
            <p:cNvPr id="78" name="Group 1"/>
            <p:cNvGrpSpPr/>
            <p:nvPr/>
          </p:nvGrpSpPr>
          <p:grpSpPr>
            <a:xfrm>
              <a:off x="1892108" y="1784499"/>
              <a:ext cx="5176120" cy="3508468"/>
              <a:chOff x="2845378" y="1547681"/>
              <a:chExt cx="6090106" cy="4127984"/>
            </a:xfrm>
          </p:grpSpPr>
          <p:grpSp>
            <p:nvGrpSpPr>
              <p:cNvPr id="79" name="Group 2"/>
              <p:cNvGrpSpPr>
                <a:grpSpLocks noChangeAspect="1"/>
              </p:cNvGrpSpPr>
              <p:nvPr/>
            </p:nvGrpSpPr>
            <p:grpSpPr bwMode="auto">
              <a:xfrm>
                <a:off x="3209426" y="1999233"/>
                <a:ext cx="5587197" cy="3676432"/>
                <a:chOff x="1050" y="734"/>
                <a:chExt cx="5584" cy="3352"/>
              </a:xfrm>
              <a:solidFill>
                <a:srgbClr val="0072C6"/>
              </a:solidFill>
              <a:effectLst>
                <a:outerShdw blurRad="63500" sx="102000" sy="102000" algn="ctr" rotWithShape="0">
                  <a:prstClr val="black">
                    <a:alpha val="40000"/>
                  </a:prstClr>
                </a:outerShdw>
              </a:effectLst>
            </p:grpSpPr>
            <p:sp>
              <p:nvSpPr>
                <p:cNvPr id="130" name="Freeform 239"/>
                <p:cNvSpPr>
                  <a:spLocks noEditPoints="1"/>
                </p:cNvSpPr>
                <p:nvPr/>
              </p:nvSpPr>
              <p:spPr bwMode="auto">
                <a:xfrm>
                  <a:off x="1050" y="734"/>
                  <a:ext cx="5580" cy="3352"/>
                </a:xfrm>
                <a:custGeom>
                  <a:avLst/>
                  <a:gdLst>
                    <a:gd name="T0" fmla="*/ 650 w 1300"/>
                    <a:gd name="T1" fmla="*/ 0 h 780"/>
                    <a:gd name="T2" fmla="*/ 0 w 1300"/>
                    <a:gd name="T3" fmla="*/ 390 h 780"/>
                    <a:gd name="T4" fmla="*/ 650 w 1300"/>
                    <a:gd name="T5" fmla="*/ 780 h 780"/>
                    <a:gd name="T6" fmla="*/ 1300 w 1300"/>
                    <a:gd name="T7" fmla="*/ 390 h 780"/>
                    <a:gd name="T8" fmla="*/ 650 w 1300"/>
                    <a:gd name="T9" fmla="*/ 0 h 780"/>
                    <a:gd name="T10" fmla="*/ 650 w 1300"/>
                    <a:gd name="T11" fmla="*/ 761 h 780"/>
                    <a:gd name="T12" fmla="*/ 14 w 1300"/>
                    <a:gd name="T13" fmla="*/ 390 h 780"/>
                    <a:gd name="T14" fmla="*/ 650 w 1300"/>
                    <a:gd name="T15" fmla="*/ 20 h 780"/>
                    <a:gd name="T16" fmla="*/ 1285 w 1300"/>
                    <a:gd name="T17" fmla="*/ 390 h 780"/>
                    <a:gd name="T18" fmla="*/ 650 w 1300"/>
                    <a:gd name="T19" fmla="*/ 76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0" h="780">
                      <a:moveTo>
                        <a:pt x="650" y="0"/>
                      </a:moveTo>
                      <a:cubicBezTo>
                        <a:pt x="291" y="0"/>
                        <a:pt x="0" y="175"/>
                        <a:pt x="0" y="390"/>
                      </a:cubicBezTo>
                      <a:cubicBezTo>
                        <a:pt x="0" y="606"/>
                        <a:pt x="291" y="780"/>
                        <a:pt x="650" y="780"/>
                      </a:cubicBezTo>
                      <a:cubicBezTo>
                        <a:pt x="1009" y="780"/>
                        <a:pt x="1300" y="606"/>
                        <a:pt x="1300" y="390"/>
                      </a:cubicBezTo>
                      <a:cubicBezTo>
                        <a:pt x="1300" y="175"/>
                        <a:pt x="1009" y="0"/>
                        <a:pt x="650" y="0"/>
                      </a:cubicBezTo>
                      <a:close/>
                      <a:moveTo>
                        <a:pt x="650" y="761"/>
                      </a:moveTo>
                      <a:cubicBezTo>
                        <a:pt x="299" y="761"/>
                        <a:pt x="14" y="595"/>
                        <a:pt x="14" y="390"/>
                      </a:cubicBezTo>
                      <a:cubicBezTo>
                        <a:pt x="14" y="186"/>
                        <a:pt x="299" y="20"/>
                        <a:pt x="650" y="20"/>
                      </a:cubicBezTo>
                      <a:cubicBezTo>
                        <a:pt x="1001" y="20"/>
                        <a:pt x="1285" y="186"/>
                        <a:pt x="1285" y="390"/>
                      </a:cubicBezTo>
                      <a:cubicBezTo>
                        <a:pt x="1285" y="595"/>
                        <a:pt x="1001" y="761"/>
                        <a:pt x="650"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sp>
              <p:nvSpPr>
                <p:cNvPr id="131" name="Freeform 240"/>
                <p:cNvSpPr>
                  <a:spLocks noEditPoints="1"/>
                </p:cNvSpPr>
                <p:nvPr/>
              </p:nvSpPr>
              <p:spPr bwMode="auto">
                <a:xfrm>
                  <a:off x="1050" y="1614"/>
                  <a:ext cx="1854" cy="1633"/>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sp>
              <p:nvSpPr>
                <p:cNvPr id="132" name="Freeform 241"/>
                <p:cNvSpPr>
                  <a:spLocks noEditPoints="1"/>
                </p:cNvSpPr>
                <p:nvPr/>
              </p:nvSpPr>
              <p:spPr bwMode="auto">
                <a:xfrm>
                  <a:off x="4857" y="1622"/>
                  <a:ext cx="1777" cy="1604"/>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grpSp>
          <p:grpSp>
            <p:nvGrpSpPr>
              <p:cNvPr id="80" name="Group 3"/>
              <p:cNvGrpSpPr/>
              <p:nvPr/>
            </p:nvGrpSpPr>
            <p:grpSpPr>
              <a:xfrm rot="10800000">
                <a:off x="3066564" y="3899949"/>
                <a:ext cx="380886" cy="198444"/>
                <a:chOff x="1473341" y="3774232"/>
                <a:chExt cx="480262" cy="292168"/>
              </a:xfrm>
            </p:grpSpPr>
            <p:sp>
              <p:nvSpPr>
                <p:cNvPr id="128" name="Isosceles Triangle 237"/>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Isosceles Triangle 238"/>
                <p:cNvSpPr/>
                <p:nvPr/>
              </p:nvSpPr>
              <p:spPr bwMode="auto">
                <a:xfrm>
                  <a:off x="1512304" y="3822560"/>
                  <a:ext cx="402336" cy="243840"/>
                </a:xfrm>
                <a:prstGeom prst="triangle">
                  <a:avLst/>
                </a:prstGeom>
                <a:solidFill>
                  <a:srgbClr val="0072C6"/>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1" name="Group 4"/>
              <p:cNvGrpSpPr/>
              <p:nvPr/>
            </p:nvGrpSpPr>
            <p:grpSpPr>
              <a:xfrm>
                <a:off x="8563267" y="3615748"/>
                <a:ext cx="372217" cy="191883"/>
                <a:chOff x="1473341" y="3774232"/>
                <a:chExt cx="480262" cy="292168"/>
              </a:xfrm>
            </p:grpSpPr>
            <p:sp>
              <p:nvSpPr>
                <p:cNvPr id="126" name="Isosceles Triangle 235"/>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Isosceles Triangle 236"/>
                <p:cNvSpPr/>
                <p:nvPr/>
              </p:nvSpPr>
              <p:spPr bwMode="auto">
                <a:xfrm>
                  <a:off x="1512304" y="3822560"/>
                  <a:ext cx="402336" cy="243840"/>
                </a:xfrm>
                <a:prstGeom prst="triangle">
                  <a:avLst/>
                </a:prstGeom>
                <a:solidFill>
                  <a:srgbClr val="0072C6"/>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8" name="Group 8"/>
              <p:cNvGrpSpPr/>
              <p:nvPr/>
            </p:nvGrpSpPr>
            <p:grpSpPr>
              <a:xfrm rot="16200000">
                <a:off x="7728728" y="2915804"/>
                <a:ext cx="351453" cy="209987"/>
                <a:chOff x="1473341" y="3774232"/>
                <a:chExt cx="480262" cy="292168"/>
              </a:xfrm>
            </p:grpSpPr>
            <p:sp>
              <p:nvSpPr>
                <p:cNvPr id="124" name="Isosceles Triangle 233"/>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Isosceles Triangle 234"/>
                <p:cNvSpPr/>
                <p:nvPr/>
              </p:nvSpPr>
              <p:spPr bwMode="auto">
                <a:xfrm>
                  <a:off x="1512304" y="3822560"/>
                  <a:ext cx="402336" cy="243840"/>
                </a:xfrm>
                <a:prstGeom prst="triangle">
                  <a:avLst/>
                </a:prstGeom>
                <a:solidFill>
                  <a:srgbClr val="0072C6"/>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9" name="Group 10"/>
              <p:cNvGrpSpPr/>
              <p:nvPr/>
            </p:nvGrpSpPr>
            <p:grpSpPr>
              <a:xfrm rot="5400000">
                <a:off x="4159611" y="4592881"/>
                <a:ext cx="320114" cy="197965"/>
                <a:chOff x="1473341" y="3774232"/>
                <a:chExt cx="480262" cy="292168"/>
              </a:xfrm>
            </p:grpSpPr>
            <p:sp>
              <p:nvSpPr>
                <p:cNvPr id="122" name="Isosceles Triangle 231"/>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Isosceles Triangle 232"/>
                <p:cNvSpPr/>
                <p:nvPr/>
              </p:nvSpPr>
              <p:spPr bwMode="auto">
                <a:xfrm>
                  <a:off x="1512304" y="3822560"/>
                  <a:ext cx="402336" cy="243840"/>
                </a:xfrm>
                <a:prstGeom prst="triangle">
                  <a:avLst/>
                </a:prstGeom>
                <a:solidFill>
                  <a:srgbClr val="0072C6"/>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0" name="TextBox 61"/>
              <p:cNvSpPr txBox="1"/>
              <p:nvPr/>
            </p:nvSpPr>
            <p:spPr>
              <a:xfrm>
                <a:off x="7319313" y="3649921"/>
                <a:ext cx="1212452" cy="3139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700" kern="0" dirty="0">
                    <a:gradFill>
                      <a:gsLst>
                        <a:gs pos="20354">
                          <a:srgbClr val="000000"/>
                        </a:gs>
                        <a:gs pos="54000">
                          <a:srgbClr val="000000"/>
                        </a:gs>
                      </a:gsLst>
                      <a:lin ang="5400000" scaled="0"/>
                    </a:gradFill>
                    <a:latin typeface="Segoe UI Light"/>
                  </a:rPr>
                  <a:t>Production</a:t>
                </a:r>
              </a:p>
            </p:txBody>
          </p:sp>
          <p:sp>
            <p:nvSpPr>
              <p:cNvPr id="91" name="TextBox 62"/>
              <p:cNvSpPr txBox="1"/>
              <p:nvPr/>
            </p:nvSpPr>
            <p:spPr>
              <a:xfrm>
                <a:off x="2845378" y="3641225"/>
                <a:ext cx="2571021" cy="3139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700" kern="0" dirty="0">
                    <a:gradFill>
                      <a:gsLst>
                        <a:gs pos="20354">
                          <a:srgbClr val="000000"/>
                        </a:gs>
                        <a:gs pos="54000">
                          <a:srgbClr val="000000"/>
                        </a:gs>
                      </a:gsLst>
                      <a:lin ang="5400000" scaled="0"/>
                    </a:gradFill>
                    <a:latin typeface="Segoe UI Light"/>
                  </a:rPr>
                  <a:t>Development </a:t>
                </a:r>
              </a:p>
            </p:txBody>
          </p:sp>
          <p:sp>
            <p:nvSpPr>
              <p:cNvPr id="120" name="Isosceles Triangle 229"/>
              <p:cNvSpPr/>
              <p:nvPr/>
            </p:nvSpPr>
            <p:spPr bwMode="auto">
              <a:xfrm rot="16200000">
                <a:off x="4926904" y="3731543"/>
                <a:ext cx="458265" cy="194171"/>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17"/>
              <p:cNvSpPr/>
              <p:nvPr/>
            </p:nvSpPr>
            <p:spPr bwMode="auto">
              <a:xfrm>
                <a:off x="4443602" y="1704040"/>
                <a:ext cx="1571816" cy="942263"/>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17"/>
              <p:cNvSpPr/>
              <p:nvPr/>
            </p:nvSpPr>
            <p:spPr bwMode="auto">
              <a:xfrm>
                <a:off x="4515071" y="1680941"/>
                <a:ext cx="1418203" cy="942263"/>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Freeform 12"/>
              <p:cNvSpPr>
                <a:spLocks/>
              </p:cNvSpPr>
              <p:nvPr/>
            </p:nvSpPr>
            <p:spPr bwMode="auto">
              <a:xfrm>
                <a:off x="4575962" y="1780887"/>
                <a:ext cx="1357311" cy="185069"/>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solidFill>
                <a:srgbClr val="0070C0"/>
              </a:solidFill>
              <a:ln>
                <a:noFill/>
              </a:ln>
              <a:effectLst>
                <a:outerShdw blurRad="63500" sx="102000" sy="102000" algn="ctr" rotWithShape="0">
                  <a:prstClr val="black">
                    <a:alpha val="40000"/>
                  </a:prstClr>
                </a:outerShdw>
              </a:effectLst>
              <a:extLst/>
            </p:spPr>
            <p:txBody>
              <a:bodyPr vert="horz" wrap="square" lIns="76178" tIns="0" rIns="76178" bIns="0" numCol="1" anchor="ctr" anchorCtr="0" compatLnSpc="1">
                <a:prstTxWarp prst="textNoShape">
                  <a:avLst/>
                </a:prstTxWarp>
              </a:bodyPr>
              <a:lstStyle/>
              <a:p>
                <a:pPr algn="ctr" defTabSz="777000">
                  <a:lnSpc>
                    <a:spcPct val="90000"/>
                  </a:lnSpc>
                  <a:defRPr/>
                </a:pPr>
                <a:endParaRPr lang="en-US" sz="916" b="1" kern="0" dirty="0">
                  <a:solidFill>
                    <a:srgbClr val="FF0000"/>
                  </a:solidFill>
                </a:endParaRPr>
              </a:p>
            </p:txBody>
          </p:sp>
          <p:sp>
            <p:nvSpPr>
              <p:cNvPr id="102" name="Rectangle 13"/>
              <p:cNvSpPr>
                <a:spLocks noChangeArrowheads="1"/>
              </p:cNvSpPr>
              <p:nvPr/>
            </p:nvSpPr>
            <p:spPr bwMode="auto">
              <a:xfrm>
                <a:off x="4575962" y="2010401"/>
                <a:ext cx="1357312" cy="169376"/>
              </a:xfrm>
              <a:prstGeom prst="rect">
                <a:avLst/>
              </a:prstGeom>
              <a:solidFill>
                <a:srgbClr val="0070C0"/>
              </a:solidFill>
              <a:ln>
                <a:noFill/>
              </a:ln>
              <a:effectLst>
                <a:outerShdw blurRad="63500" sx="102000" sy="102000" algn="ctr" rotWithShape="0">
                  <a:prstClr val="black">
                    <a:alpha val="40000"/>
                  </a:prstClr>
                </a:outerShdw>
              </a:effectLst>
              <a:extLst/>
            </p:spPr>
            <p:txBody>
              <a:bodyPr vert="horz" wrap="square" lIns="76178" tIns="0" rIns="76178" bIns="0" numCol="1" anchor="ctr" anchorCtr="0" compatLnSpc="1">
                <a:prstTxWarp prst="textNoShape">
                  <a:avLst/>
                </a:prstTxWarp>
              </a:bodyPr>
              <a:lstStyle/>
              <a:p>
                <a:pPr algn="ctr" defTabSz="777000">
                  <a:defRPr/>
                </a:pPr>
                <a:endParaRPr lang="en-US" sz="1333" kern="0" dirty="0">
                  <a:solidFill>
                    <a:srgbClr val="000000"/>
                  </a:solidFill>
                </a:endParaRPr>
              </a:p>
            </p:txBody>
          </p:sp>
          <p:sp>
            <p:nvSpPr>
              <p:cNvPr id="103" name="Rectangle 14"/>
              <p:cNvSpPr>
                <a:spLocks noChangeArrowheads="1"/>
              </p:cNvSpPr>
              <p:nvPr/>
            </p:nvSpPr>
            <p:spPr bwMode="auto">
              <a:xfrm>
                <a:off x="4575962" y="2224224"/>
                <a:ext cx="1357312" cy="169376"/>
              </a:xfrm>
              <a:prstGeom prst="rect">
                <a:avLst/>
              </a:prstGeom>
              <a:solidFill>
                <a:srgbClr val="0070C0"/>
              </a:solidFill>
              <a:ln>
                <a:noFill/>
              </a:ln>
              <a:effectLst>
                <a:outerShdw blurRad="63500" sx="102000" sy="102000" algn="ctr" rotWithShape="0">
                  <a:prstClr val="black">
                    <a:alpha val="40000"/>
                  </a:prstClr>
                </a:outerShdw>
              </a:effectLst>
              <a:extLst/>
            </p:spPr>
            <p:txBody>
              <a:bodyPr vert="horz" wrap="square" lIns="76178" tIns="0" rIns="76178" bIns="0" numCol="1" anchor="ctr" anchorCtr="0" compatLnSpc="1">
                <a:prstTxWarp prst="textNoShape">
                  <a:avLst/>
                </a:prstTxWarp>
              </a:bodyPr>
              <a:lstStyle/>
              <a:p>
                <a:pPr algn="ctr" defTabSz="777000">
                  <a:defRPr/>
                </a:pPr>
                <a:endParaRPr lang="en-US" sz="1333" kern="0" dirty="0">
                  <a:solidFill>
                    <a:srgbClr val="000000"/>
                  </a:solidFill>
                </a:endParaRPr>
              </a:p>
            </p:txBody>
          </p:sp>
          <p:sp>
            <p:nvSpPr>
              <p:cNvPr id="104" name="Freeform 15"/>
              <p:cNvSpPr>
                <a:spLocks/>
              </p:cNvSpPr>
              <p:nvPr/>
            </p:nvSpPr>
            <p:spPr bwMode="auto">
              <a:xfrm>
                <a:off x="4575962" y="2438044"/>
                <a:ext cx="1357312" cy="168174"/>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solidFill>
                <a:srgbClr val="0070C0"/>
              </a:solidFill>
              <a:ln>
                <a:noFill/>
              </a:ln>
              <a:effectLst>
                <a:outerShdw blurRad="63500" sx="102000" sy="102000" algn="ctr" rotWithShape="0">
                  <a:prstClr val="black">
                    <a:alpha val="40000"/>
                  </a:prstClr>
                </a:outerShdw>
              </a:effectLst>
              <a:extLst/>
            </p:spPr>
            <p:txBody>
              <a:bodyPr vert="horz" wrap="square" lIns="76178" tIns="0" rIns="76178" bIns="0" numCol="1" anchor="ctr" anchorCtr="0" compatLnSpc="1">
                <a:prstTxWarp prst="textNoShape">
                  <a:avLst/>
                </a:prstTxWarp>
              </a:bodyPr>
              <a:lstStyle/>
              <a:p>
                <a:pPr algn="ctr" defTabSz="777000">
                  <a:defRPr/>
                </a:pPr>
                <a:endParaRPr lang="en-US" sz="1333" kern="0" dirty="0">
                  <a:solidFill>
                    <a:srgbClr val="000000"/>
                  </a:solidFill>
                </a:endParaRPr>
              </a:p>
            </p:txBody>
          </p:sp>
          <p:grpSp>
            <p:nvGrpSpPr>
              <p:cNvPr id="105" name="Group 22"/>
              <p:cNvGrpSpPr/>
              <p:nvPr/>
            </p:nvGrpSpPr>
            <p:grpSpPr>
              <a:xfrm rot="16200000">
                <a:off x="5907863" y="1913418"/>
                <a:ext cx="329291" cy="275521"/>
                <a:chOff x="1473341" y="3774232"/>
                <a:chExt cx="480262" cy="292170"/>
              </a:xfrm>
            </p:grpSpPr>
            <p:sp>
              <p:nvSpPr>
                <p:cNvPr id="107" name="Isosceles Triangle 24"/>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Isosceles Triangle 25"/>
                <p:cNvSpPr/>
                <p:nvPr/>
              </p:nvSpPr>
              <p:spPr bwMode="auto">
                <a:xfrm>
                  <a:off x="1525380" y="3822560"/>
                  <a:ext cx="402336" cy="243842"/>
                </a:xfrm>
                <a:prstGeom prst="triangle">
                  <a:avLst/>
                </a:prstGeom>
                <a:solidFill>
                  <a:srgbClr val="0072C6"/>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6" name="TextBox 23"/>
              <p:cNvSpPr txBox="1"/>
              <p:nvPr/>
            </p:nvSpPr>
            <p:spPr>
              <a:xfrm>
                <a:off x="4718373" y="1547681"/>
                <a:ext cx="1092764" cy="184308"/>
              </a:xfrm>
              <a:prstGeom prst="rect">
                <a:avLst/>
              </a:prstGeom>
              <a:noFill/>
            </p:spPr>
            <p:txBody>
              <a:bodyPr wrap="none" lIns="0" tIns="0" rIns="0" bIns="0" rtlCol="0" anchor="ctr">
                <a:spAutoFit/>
              </a:bodyPr>
              <a:lstStyle/>
              <a:p>
                <a:pPr algn="ctr" defTabSz="777000">
                  <a:defRPr/>
                </a:pPr>
                <a:r>
                  <a:rPr lang="en-US" sz="998" kern="0" dirty="0">
                    <a:solidFill>
                      <a:srgbClr val="000000"/>
                    </a:solidFill>
                  </a:rPr>
                  <a:t>REQUIREMENTS</a:t>
                </a:r>
              </a:p>
            </p:txBody>
          </p:sp>
        </p:grpSp>
        <p:grpSp>
          <p:nvGrpSpPr>
            <p:cNvPr id="2" name="Group 1"/>
            <p:cNvGrpSpPr/>
            <p:nvPr/>
          </p:nvGrpSpPr>
          <p:grpSpPr>
            <a:xfrm>
              <a:off x="3616323" y="4920562"/>
              <a:ext cx="1952880" cy="433389"/>
              <a:chOff x="3616323" y="4920562"/>
              <a:chExt cx="1952880" cy="433389"/>
            </a:xfrm>
          </p:grpSpPr>
          <p:sp>
            <p:nvSpPr>
              <p:cNvPr id="133" name="Rectangle 1"/>
              <p:cNvSpPr/>
              <p:nvPr/>
            </p:nvSpPr>
            <p:spPr bwMode="auto">
              <a:xfrm>
                <a:off x="3616323" y="4920562"/>
                <a:ext cx="1952880" cy="423598"/>
              </a:xfrm>
              <a:custGeom>
                <a:avLst/>
                <a:gdLst>
                  <a:gd name="connsiteX0" fmla="*/ 0 w 2930774"/>
                  <a:gd name="connsiteY0" fmla="*/ 0 h 631311"/>
                  <a:gd name="connsiteX1" fmla="*/ 2930774 w 2930774"/>
                  <a:gd name="connsiteY1" fmla="*/ 0 h 631311"/>
                  <a:gd name="connsiteX2" fmla="*/ 2930774 w 2930774"/>
                  <a:gd name="connsiteY2" fmla="*/ 631311 h 631311"/>
                  <a:gd name="connsiteX3" fmla="*/ 0 w 2930774"/>
                  <a:gd name="connsiteY3" fmla="*/ 631311 h 631311"/>
                  <a:gd name="connsiteX4" fmla="*/ 0 w 2930774"/>
                  <a:gd name="connsiteY4" fmla="*/ 0 h 631311"/>
                  <a:gd name="connsiteX0" fmla="*/ 0 w 3016118"/>
                  <a:gd name="connsiteY0" fmla="*/ 0 h 631311"/>
                  <a:gd name="connsiteX1" fmla="*/ 2930774 w 3016118"/>
                  <a:gd name="connsiteY1" fmla="*/ 0 h 631311"/>
                  <a:gd name="connsiteX2" fmla="*/ 3016118 w 3016118"/>
                  <a:gd name="connsiteY2" fmla="*/ 631311 h 631311"/>
                  <a:gd name="connsiteX3" fmla="*/ 0 w 3016118"/>
                  <a:gd name="connsiteY3" fmla="*/ 631311 h 631311"/>
                  <a:gd name="connsiteX4" fmla="*/ 0 w 3016118"/>
                  <a:gd name="connsiteY4" fmla="*/ 0 h 631311"/>
                  <a:gd name="connsiteX0" fmla="*/ 146304 w 3162422"/>
                  <a:gd name="connsiteY0" fmla="*/ 0 h 631311"/>
                  <a:gd name="connsiteX1" fmla="*/ 3077078 w 3162422"/>
                  <a:gd name="connsiteY1" fmla="*/ 0 h 631311"/>
                  <a:gd name="connsiteX2" fmla="*/ 3162422 w 3162422"/>
                  <a:gd name="connsiteY2" fmla="*/ 631311 h 631311"/>
                  <a:gd name="connsiteX3" fmla="*/ 0 w 3162422"/>
                  <a:gd name="connsiteY3" fmla="*/ 631311 h 631311"/>
                  <a:gd name="connsiteX4" fmla="*/ 146304 w 3162422"/>
                  <a:gd name="connsiteY4" fmla="*/ 0 h 63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422" h="631311">
                    <a:moveTo>
                      <a:pt x="146304" y="0"/>
                    </a:moveTo>
                    <a:lnTo>
                      <a:pt x="3077078" y="0"/>
                    </a:lnTo>
                    <a:lnTo>
                      <a:pt x="3162422" y="631311"/>
                    </a:lnTo>
                    <a:lnTo>
                      <a:pt x="0" y="631311"/>
                    </a:lnTo>
                    <a:lnTo>
                      <a:pt x="146304" y="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55411" tIns="124330" rIns="155411" bIns="12433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92356" fontAlgn="base">
                  <a:lnSpc>
                    <a:spcPct val="90000"/>
                  </a:lnSpc>
                  <a:spcBef>
                    <a:spcPct val="0"/>
                  </a:spcBef>
                  <a:spcAft>
                    <a:spcPct val="0"/>
                  </a:spcAft>
                  <a:defRPr/>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Freeform 141"/>
              <p:cNvSpPr>
                <a:spLocks noEditPoints="1"/>
              </p:cNvSpPr>
              <p:nvPr/>
            </p:nvSpPr>
            <p:spPr bwMode="auto">
              <a:xfrm>
                <a:off x="3733578" y="5015295"/>
                <a:ext cx="429629" cy="338656"/>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rgbClr val="0072C6">
                  <a:lumMod val="75000"/>
                </a:srgbClr>
              </a:solidFill>
              <a:ln>
                <a:noFill/>
              </a:ln>
              <a:effectLst>
                <a:outerShdw blurRad="50800" dist="38100" dir="2700000" algn="tl" rotWithShape="0">
                  <a:prstClr val="black">
                    <a:alpha val="40000"/>
                  </a:prstClr>
                </a:outerShdw>
              </a:effec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sp>
            <p:nvSpPr>
              <p:cNvPr id="135" name="Freeform 142"/>
              <p:cNvSpPr>
                <a:spLocks noEditPoints="1"/>
              </p:cNvSpPr>
              <p:nvPr/>
            </p:nvSpPr>
            <p:spPr bwMode="auto">
              <a:xfrm flipH="1">
                <a:off x="5032127" y="4962715"/>
                <a:ext cx="451254" cy="372411"/>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rgbClr val="0072C6">
                  <a:lumMod val="75000"/>
                </a:srgbClr>
              </a:solidFill>
              <a:ln>
                <a:noFill/>
              </a:ln>
              <a:effectLst>
                <a:outerShdw blurRad="50800" dist="38100" dir="2700000" algn="tl" rotWithShape="0">
                  <a:prstClr val="black">
                    <a:alpha val="40000"/>
                  </a:prstClr>
                </a:outerShdw>
              </a:effec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sp>
            <p:nvSpPr>
              <p:cNvPr id="136" name="Freeform 143"/>
              <p:cNvSpPr>
                <a:spLocks noEditPoints="1"/>
              </p:cNvSpPr>
              <p:nvPr/>
            </p:nvSpPr>
            <p:spPr bwMode="auto">
              <a:xfrm>
                <a:off x="4214197" y="4935896"/>
                <a:ext cx="245675" cy="410975"/>
              </a:xfrm>
              <a:custGeom>
                <a:avLst/>
                <a:gdLst>
                  <a:gd name="T0" fmla="*/ 2929 w 3010"/>
                  <a:gd name="T1" fmla="*/ 0 h 5178"/>
                  <a:gd name="T2" fmla="*/ 2257 w 3010"/>
                  <a:gd name="T3" fmla="*/ 556 h 5178"/>
                  <a:gd name="T4" fmla="*/ 0 w 3010"/>
                  <a:gd name="T5" fmla="*/ 556 h 5178"/>
                  <a:gd name="T6" fmla="*/ 858 w 3010"/>
                  <a:gd name="T7" fmla="*/ 0 h 5178"/>
                  <a:gd name="T8" fmla="*/ 2929 w 3010"/>
                  <a:gd name="T9" fmla="*/ 0 h 5178"/>
                  <a:gd name="T10" fmla="*/ 2929 w 3010"/>
                  <a:gd name="T11" fmla="*/ 0 h 5178"/>
                  <a:gd name="T12" fmla="*/ 2929 w 3010"/>
                  <a:gd name="T13" fmla="*/ 0 h 5178"/>
                  <a:gd name="T14" fmla="*/ 2345 w 3010"/>
                  <a:gd name="T15" fmla="*/ 601 h 5178"/>
                  <a:gd name="T16" fmla="*/ 2345 w 3010"/>
                  <a:gd name="T17" fmla="*/ 5178 h 5178"/>
                  <a:gd name="T18" fmla="*/ 3010 w 3010"/>
                  <a:gd name="T19" fmla="*/ 4319 h 5178"/>
                  <a:gd name="T20" fmla="*/ 3010 w 3010"/>
                  <a:gd name="T21" fmla="*/ 61 h 5178"/>
                  <a:gd name="T22" fmla="*/ 2345 w 3010"/>
                  <a:gd name="T23" fmla="*/ 601 h 5178"/>
                  <a:gd name="T24" fmla="*/ 2345 w 3010"/>
                  <a:gd name="T25" fmla="*/ 601 h 5178"/>
                  <a:gd name="T26" fmla="*/ 2345 w 3010"/>
                  <a:gd name="T27" fmla="*/ 601 h 5178"/>
                  <a:gd name="T28" fmla="*/ 0 w 3010"/>
                  <a:gd name="T29" fmla="*/ 646 h 5178"/>
                  <a:gd name="T30" fmla="*/ 2257 w 3010"/>
                  <a:gd name="T31" fmla="*/ 646 h 5178"/>
                  <a:gd name="T32" fmla="*/ 2257 w 3010"/>
                  <a:gd name="T33" fmla="*/ 5178 h 5178"/>
                  <a:gd name="T34" fmla="*/ 0 w 3010"/>
                  <a:gd name="T35" fmla="*/ 5178 h 5178"/>
                  <a:gd name="T36" fmla="*/ 0 w 3010"/>
                  <a:gd name="T37" fmla="*/ 646 h 5178"/>
                  <a:gd name="T38" fmla="*/ 0 w 3010"/>
                  <a:gd name="T39" fmla="*/ 646 h 5178"/>
                  <a:gd name="T40" fmla="*/ 0 w 3010"/>
                  <a:gd name="T41" fmla="*/ 646 h 5178"/>
                  <a:gd name="T42" fmla="*/ 168 w 3010"/>
                  <a:gd name="T43" fmla="*/ 1060 h 5178"/>
                  <a:gd name="T44" fmla="*/ 2089 w 3010"/>
                  <a:gd name="T45" fmla="*/ 1060 h 5178"/>
                  <a:gd name="T46" fmla="*/ 2089 w 3010"/>
                  <a:gd name="T47" fmla="*/ 830 h 5178"/>
                  <a:gd name="T48" fmla="*/ 168 w 3010"/>
                  <a:gd name="T49" fmla="*/ 830 h 5178"/>
                  <a:gd name="T50" fmla="*/ 168 w 3010"/>
                  <a:gd name="T51" fmla="*/ 1060 h 5178"/>
                  <a:gd name="T52" fmla="*/ 168 w 3010"/>
                  <a:gd name="T53" fmla="*/ 1060 h 5178"/>
                  <a:gd name="T54" fmla="*/ 168 w 3010"/>
                  <a:gd name="T55" fmla="*/ 1060 h 5178"/>
                  <a:gd name="T56" fmla="*/ 168 w 3010"/>
                  <a:gd name="T57" fmla="*/ 1457 h 5178"/>
                  <a:gd name="T58" fmla="*/ 2089 w 3010"/>
                  <a:gd name="T59" fmla="*/ 1457 h 5178"/>
                  <a:gd name="T60" fmla="*/ 2089 w 3010"/>
                  <a:gd name="T61" fmla="*/ 1228 h 5178"/>
                  <a:gd name="T62" fmla="*/ 168 w 3010"/>
                  <a:gd name="T63" fmla="*/ 1228 h 5178"/>
                  <a:gd name="T64" fmla="*/ 168 w 3010"/>
                  <a:gd name="T65" fmla="*/ 1457 h 5178"/>
                  <a:gd name="T66" fmla="*/ 168 w 3010"/>
                  <a:gd name="T67" fmla="*/ 1457 h 5178"/>
                  <a:gd name="T68" fmla="*/ 168 w 3010"/>
                  <a:gd name="T69" fmla="*/ 1457 h 5178"/>
                  <a:gd name="T70" fmla="*/ 168 w 3010"/>
                  <a:gd name="T71" fmla="*/ 1854 h 5178"/>
                  <a:gd name="T72" fmla="*/ 2089 w 3010"/>
                  <a:gd name="T73" fmla="*/ 1854 h 5178"/>
                  <a:gd name="T74" fmla="*/ 2089 w 3010"/>
                  <a:gd name="T75" fmla="*/ 1625 h 5178"/>
                  <a:gd name="T76" fmla="*/ 168 w 3010"/>
                  <a:gd name="T77" fmla="*/ 1625 h 5178"/>
                  <a:gd name="T78" fmla="*/ 168 w 3010"/>
                  <a:gd name="T79" fmla="*/ 1854 h 5178"/>
                  <a:gd name="T80" fmla="*/ 168 w 3010"/>
                  <a:gd name="T81" fmla="*/ 1854 h 5178"/>
                  <a:gd name="T82" fmla="*/ 168 w 3010"/>
                  <a:gd name="T83" fmla="*/ 1854 h 5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10" h="5178">
                    <a:moveTo>
                      <a:pt x="2929" y="0"/>
                    </a:moveTo>
                    <a:lnTo>
                      <a:pt x="2257" y="556"/>
                    </a:lnTo>
                    <a:lnTo>
                      <a:pt x="0" y="556"/>
                    </a:lnTo>
                    <a:lnTo>
                      <a:pt x="858" y="0"/>
                    </a:lnTo>
                    <a:lnTo>
                      <a:pt x="2929" y="0"/>
                    </a:lnTo>
                    <a:lnTo>
                      <a:pt x="2929" y="0"/>
                    </a:lnTo>
                    <a:lnTo>
                      <a:pt x="2929" y="0"/>
                    </a:lnTo>
                    <a:close/>
                    <a:moveTo>
                      <a:pt x="2345" y="601"/>
                    </a:moveTo>
                    <a:lnTo>
                      <a:pt x="2345" y="5178"/>
                    </a:lnTo>
                    <a:lnTo>
                      <a:pt x="3010" y="4319"/>
                    </a:lnTo>
                    <a:lnTo>
                      <a:pt x="3010" y="61"/>
                    </a:lnTo>
                    <a:lnTo>
                      <a:pt x="2345" y="601"/>
                    </a:lnTo>
                    <a:lnTo>
                      <a:pt x="2345" y="601"/>
                    </a:lnTo>
                    <a:lnTo>
                      <a:pt x="2345" y="601"/>
                    </a:lnTo>
                    <a:close/>
                    <a:moveTo>
                      <a:pt x="0" y="646"/>
                    </a:moveTo>
                    <a:lnTo>
                      <a:pt x="2257" y="646"/>
                    </a:lnTo>
                    <a:lnTo>
                      <a:pt x="2257" y="5178"/>
                    </a:lnTo>
                    <a:lnTo>
                      <a:pt x="0" y="5178"/>
                    </a:lnTo>
                    <a:lnTo>
                      <a:pt x="0" y="646"/>
                    </a:lnTo>
                    <a:lnTo>
                      <a:pt x="0" y="646"/>
                    </a:lnTo>
                    <a:lnTo>
                      <a:pt x="0" y="646"/>
                    </a:lnTo>
                    <a:close/>
                    <a:moveTo>
                      <a:pt x="168" y="1060"/>
                    </a:moveTo>
                    <a:lnTo>
                      <a:pt x="2089" y="1060"/>
                    </a:lnTo>
                    <a:lnTo>
                      <a:pt x="2089" y="830"/>
                    </a:lnTo>
                    <a:lnTo>
                      <a:pt x="168" y="830"/>
                    </a:lnTo>
                    <a:lnTo>
                      <a:pt x="168" y="1060"/>
                    </a:lnTo>
                    <a:lnTo>
                      <a:pt x="168" y="1060"/>
                    </a:lnTo>
                    <a:lnTo>
                      <a:pt x="168" y="1060"/>
                    </a:lnTo>
                    <a:close/>
                    <a:moveTo>
                      <a:pt x="168" y="1457"/>
                    </a:moveTo>
                    <a:lnTo>
                      <a:pt x="2089" y="1457"/>
                    </a:lnTo>
                    <a:lnTo>
                      <a:pt x="2089" y="1228"/>
                    </a:lnTo>
                    <a:lnTo>
                      <a:pt x="168" y="1228"/>
                    </a:lnTo>
                    <a:lnTo>
                      <a:pt x="168" y="1457"/>
                    </a:lnTo>
                    <a:lnTo>
                      <a:pt x="168" y="1457"/>
                    </a:lnTo>
                    <a:lnTo>
                      <a:pt x="168" y="1457"/>
                    </a:lnTo>
                    <a:close/>
                    <a:moveTo>
                      <a:pt x="168" y="1854"/>
                    </a:moveTo>
                    <a:lnTo>
                      <a:pt x="2089" y="1854"/>
                    </a:lnTo>
                    <a:lnTo>
                      <a:pt x="2089" y="1625"/>
                    </a:lnTo>
                    <a:lnTo>
                      <a:pt x="168" y="1625"/>
                    </a:lnTo>
                    <a:lnTo>
                      <a:pt x="168" y="1854"/>
                    </a:lnTo>
                    <a:lnTo>
                      <a:pt x="168" y="1854"/>
                    </a:lnTo>
                    <a:lnTo>
                      <a:pt x="168" y="1854"/>
                    </a:ln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sp>
            <p:nvSpPr>
              <p:cNvPr id="137" name="Freeform 154"/>
              <p:cNvSpPr>
                <a:spLocks noEditPoints="1"/>
              </p:cNvSpPr>
              <p:nvPr/>
            </p:nvSpPr>
            <p:spPr bwMode="auto">
              <a:xfrm>
                <a:off x="4469291" y="4935896"/>
                <a:ext cx="245675" cy="410975"/>
              </a:xfrm>
              <a:custGeom>
                <a:avLst/>
                <a:gdLst>
                  <a:gd name="T0" fmla="*/ 2929 w 3010"/>
                  <a:gd name="T1" fmla="*/ 0 h 5178"/>
                  <a:gd name="T2" fmla="*/ 2257 w 3010"/>
                  <a:gd name="T3" fmla="*/ 556 h 5178"/>
                  <a:gd name="T4" fmla="*/ 0 w 3010"/>
                  <a:gd name="T5" fmla="*/ 556 h 5178"/>
                  <a:gd name="T6" fmla="*/ 858 w 3010"/>
                  <a:gd name="T7" fmla="*/ 0 h 5178"/>
                  <a:gd name="T8" fmla="*/ 2929 w 3010"/>
                  <a:gd name="T9" fmla="*/ 0 h 5178"/>
                  <a:gd name="T10" fmla="*/ 2929 w 3010"/>
                  <a:gd name="T11" fmla="*/ 0 h 5178"/>
                  <a:gd name="T12" fmla="*/ 2929 w 3010"/>
                  <a:gd name="T13" fmla="*/ 0 h 5178"/>
                  <a:gd name="T14" fmla="*/ 2345 w 3010"/>
                  <a:gd name="T15" fmla="*/ 601 h 5178"/>
                  <a:gd name="T16" fmla="*/ 2345 w 3010"/>
                  <a:gd name="T17" fmla="*/ 5178 h 5178"/>
                  <a:gd name="T18" fmla="*/ 3010 w 3010"/>
                  <a:gd name="T19" fmla="*/ 4319 h 5178"/>
                  <a:gd name="T20" fmla="*/ 3010 w 3010"/>
                  <a:gd name="T21" fmla="*/ 61 h 5178"/>
                  <a:gd name="T22" fmla="*/ 2345 w 3010"/>
                  <a:gd name="T23" fmla="*/ 601 h 5178"/>
                  <a:gd name="T24" fmla="*/ 2345 w 3010"/>
                  <a:gd name="T25" fmla="*/ 601 h 5178"/>
                  <a:gd name="T26" fmla="*/ 2345 w 3010"/>
                  <a:gd name="T27" fmla="*/ 601 h 5178"/>
                  <a:gd name="T28" fmla="*/ 0 w 3010"/>
                  <a:gd name="T29" fmla="*/ 646 h 5178"/>
                  <a:gd name="T30" fmla="*/ 2257 w 3010"/>
                  <a:gd name="T31" fmla="*/ 646 h 5178"/>
                  <a:gd name="T32" fmla="*/ 2257 w 3010"/>
                  <a:gd name="T33" fmla="*/ 5178 h 5178"/>
                  <a:gd name="T34" fmla="*/ 0 w 3010"/>
                  <a:gd name="T35" fmla="*/ 5178 h 5178"/>
                  <a:gd name="T36" fmla="*/ 0 w 3010"/>
                  <a:gd name="T37" fmla="*/ 646 h 5178"/>
                  <a:gd name="T38" fmla="*/ 0 w 3010"/>
                  <a:gd name="T39" fmla="*/ 646 h 5178"/>
                  <a:gd name="T40" fmla="*/ 0 w 3010"/>
                  <a:gd name="T41" fmla="*/ 646 h 5178"/>
                  <a:gd name="T42" fmla="*/ 168 w 3010"/>
                  <a:gd name="T43" fmla="*/ 1060 h 5178"/>
                  <a:gd name="T44" fmla="*/ 2089 w 3010"/>
                  <a:gd name="T45" fmla="*/ 1060 h 5178"/>
                  <a:gd name="T46" fmla="*/ 2089 w 3010"/>
                  <a:gd name="T47" fmla="*/ 830 h 5178"/>
                  <a:gd name="T48" fmla="*/ 168 w 3010"/>
                  <a:gd name="T49" fmla="*/ 830 h 5178"/>
                  <a:gd name="T50" fmla="*/ 168 w 3010"/>
                  <a:gd name="T51" fmla="*/ 1060 h 5178"/>
                  <a:gd name="T52" fmla="*/ 168 w 3010"/>
                  <a:gd name="T53" fmla="*/ 1060 h 5178"/>
                  <a:gd name="T54" fmla="*/ 168 w 3010"/>
                  <a:gd name="T55" fmla="*/ 1060 h 5178"/>
                  <a:gd name="T56" fmla="*/ 168 w 3010"/>
                  <a:gd name="T57" fmla="*/ 1457 h 5178"/>
                  <a:gd name="T58" fmla="*/ 2089 w 3010"/>
                  <a:gd name="T59" fmla="*/ 1457 h 5178"/>
                  <a:gd name="T60" fmla="*/ 2089 w 3010"/>
                  <a:gd name="T61" fmla="*/ 1228 h 5178"/>
                  <a:gd name="T62" fmla="*/ 168 w 3010"/>
                  <a:gd name="T63" fmla="*/ 1228 h 5178"/>
                  <a:gd name="T64" fmla="*/ 168 w 3010"/>
                  <a:gd name="T65" fmla="*/ 1457 h 5178"/>
                  <a:gd name="T66" fmla="*/ 168 w 3010"/>
                  <a:gd name="T67" fmla="*/ 1457 h 5178"/>
                  <a:gd name="T68" fmla="*/ 168 w 3010"/>
                  <a:gd name="T69" fmla="*/ 1457 h 5178"/>
                  <a:gd name="T70" fmla="*/ 168 w 3010"/>
                  <a:gd name="T71" fmla="*/ 1854 h 5178"/>
                  <a:gd name="T72" fmla="*/ 2089 w 3010"/>
                  <a:gd name="T73" fmla="*/ 1854 h 5178"/>
                  <a:gd name="T74" fmla="*/ 2089 w 3010"/>
                  <a:gd name="T75" fmla="*/ 1625 h 5178"/>
                  <a:gd name="T76" fmla="*/ 168 w 3010"/>
                  <a:gd name="T77" fmla="*/ 1625 h 5178"/>
                  <a:gd name="T78" fmla="*/ 168 w 3010"/>
                  <a:gd name="T79" fmla="*/ 1854 h 5178"/>
                  <a:gd name="T80" fmla="*/ 168 w 3010"/>
                  <a:gd name="T81" fmla="*/ 1854 h 5178"/>
                  <a:gd name="T82" fmla="*/ 168 w 3010"/>
                  <a:gd name="T83" fmla="*/ 1854 h 5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10" h="5178">
                    <a:moveTo>
                      <a:pt x="2929" y="0"/>
                    </a:moveTo>
                    <a:lnTo>
                      <a:pt x="2257" y="556"/>
                    </a:lnTo>
                    <a:lnTo>
                      <a:pt x="0" y="556"/>
                    </a:lnTo>
                    <a:lnTo>
                      <a:pt x="858" y="0"/>
                    </a:lnTo>
                    <a:lnTo>
                      <a:pt x="2929" y="0"/>
                    </a:lnTo>
                    <a:lnTo>
                      <a:pt x="2929" y="0"/>
                    </a:lnTo>
                    <a:lnTo>
                      <a:pt x="2929" y="0"/>
                    </a:lnTo>
                    <a:close/>
                    <a:moveTo>
                      <a:pt x="2345" y="601"/>
                    </a:moveTo>
                    <a:lnTo>
                      <a:pt x="2345" y="5178"/>
                    </a:lnTo>
                    <a:lnTo>
                      <a:pt x="3010" y="4319"/>
                    </a:lnTo>
                    <a:lnTo>
                      <a:pt x="3010" y="61"/>
                    </a:lnTo>
                    <a:lnTo>
                      <a:pt x="2345" y="601"/>
                    </a:lnTo>
                    <a:lnTo>
                      <a:pt x="2345" y="601"/>
                    </a:lnTo>
                    <a:lnTo>
                      <a:pt x="2345" y="601"/>
                    </a:lnTo>
                    <a:close/>
                    <a:moveTo>
                      <a:pt x="0" y="646"/>
                    </a:moveTo>
                    <a:lnTo>
                      <a:pt x="2257" y="646"/>
                    </a:lnTo>
                    <a:lnTo>
                      <a:pt x="2257" y="5178"/>
                    </a:lnTo>
                    <a:lnTo>
                      <a:pt x="0" y="5178"/>
                    </a:lnTo>
                    <a:lnTo>
                      <a:pt x="0" y="646"/>
                    </a:lnTo>
                    <a:lnTo>
                      <a:pt x="0" y="646"/>
                    </a:lnTo>
                    <a:lnTo>
                      <a:pt x="0" y="646"/>
                    </a:lnTo>
                    <a:close/>
                    <a:moveTo>
                      <a:pt x="168" y="1060"/>
                    </a:moveTo>
                    <a:lnTo>
                      <a:pt x="2089" y="1060"/>
                    </a:lnTo>
                    <a:lnTo>
                      <a:pt x="2089" y="830"/>
                    </a:lnTo>
                    <a:lnTo>
                      <a:pt x="168" y="830"/>
                    </a:lnTo>
                    <a:lnTo>
                      <a:pt x="168" y="1060"/>
                    </a:lnTo>
                    <a:lnTo>
                      <a:pt x="168" y="1060"/>
                    </a:lnTo>
                    <a:lnTo>
                      <a:pt x="168" y="1060"/>
                    </a:lnTo>
                    <a:close/>
                    <a:moveTo>
                      <a:pt x="168" y="1457"/>
                    </a:moveTo>
                    <a:lnTo>
                      <a:pt x="2089" y="1457"/>
                    </a:lnTo>
                    <a:lnTo>
                      <a:pt x="2089" y="1228"/>
                    </a:lnTo>
                    <a:lnTo>
                      <a:pt x="168" y="1228"/>
                    </a:lnTo>
                    <a:lnTo>
                      <a:pt x="168" y="1457"/>
                    </a:lnTo>
                    <a:lnTo>
                      <a:pt x="168" y="1457"/>
                    </a:lnTo>
                    <a:lnTo>
                      <a:pt x="168" y="1457"/>
                    </a:lnTo>
                    <a:close/>
                    <a:moveTo>
                      <a:pt x="168" y="1854"/>
                    </a:moveTo>
                    <a:lnTo>
                      <a:pt x="2089" y="1854"/>
                    </a:lnTo>
                    <a:lnTo>
                      <a:pt x="2089" y="1625"/>
                    </a:lnTo>
                    <a:lnTo>
                      <a:pt x="168" y="1625"/>
                    </a:lnTo>
                    <a:lnTo>
                      <a:pt x="168" y="1854"/>
                    </a:lnTo>
                    <a:lnTo>
                      <a:pt x="168" y="1854"/>
                    </a:lnTo>
                    <a:lnTo>
                      <a:pt x="168" y="1854"/>
                    </a:ln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sp>
            <p:nvSpPr>
              <p:cNvPr id="138" name="Freeform 158"/>
              <p:cNvSpPr>
                <a:spLocks noEditPoints="1"/>
              </p:cNvSpPr>
              <p:nvPr/>
            </p:nvSpPr>
            <p:spPr bwMode="auto">
              <a:xfrm>
                <a:off x="4724384" y="4935896"/>
                <a:ext cx="245675" cy="410975"/>
              </a:xfrm>
              <a:custGeom>
                <a:avLst/>
                <a:gdLst>
                  <a:gd name="T0" fmla="*/ 2929 w 3010"/>
                  <a:gd name="T1" fmla="*/ 0 h 5178"/>
                  <a:gd name="T2" fmla="*/ 2257 w 3010"/>
                  <a:gd name="T3" fmla="*/ 556 h 5178"/>
                  <a:gd name="T4" fmla="*/ 0 w 3010"/>
                  <a:gd name="T5" fmla="*/ 556 h 5178"/>
                  <a:gd name="T6" fmla="*/ 858 w 3010"/>
                  <a:gd name="T7" fmla="*/ 0 h 5178"/>
                  <a:gd name="T8" fmla="*/ 2929 w 3010"/>
                  <a:gd name="T9" fmla="*/ 0 h 5178"/>
                  <a:gd name="T10" fmla="*/ 2929 w 3010"/>
                  <a:gd name="T11" fmla="*/ 0 h 5178"/>
                  <a:gd name="T12" fmla="*/ 2929 w 3010"/>
                  <a:gd name="T13" fmla="*/ 0 h 5178"/>
                  <a:gd name="T14" fmla="*/ 2345 w 3010"/>
                  <a:gd name="T15" fmla="*/ 601 h 5178"/>
                  <a:gd name="T16" fmla="*/ 2345 w 3010"/>
                  <a:gd name="T17" fmla="*/ 5178 h 5178"/>
                  <a:gd name="T18" fmla="*/ 3010 w 3010"/>
                  <a:gd name="T19" fmla="*/ 4319 h 5178"/>
                  <a:gd name="T20" fmla="*/ 3010 w 3010"/>
                  <a:gd name="T21" fmla="*/ 61 h 5178"/>
                  <a:gd name="T22" fmla="*/ 2345 w 3010"/>
                  <a:gd name="T23" fmla="*/ 601 h 5178"/>
                  <a:gd name="T24" fmla="*/ 2345 w 3010"/>
                  <a:gd name="T25" fmla="*/ 601 h 5178"/>
                  <a:gd name="T26" fmla="*/ 2345 w 3010"/>
                  <a:gd name="T27" fmla="*/ 601 h 5178"/>
                  <a:gd name="T28" fmla="*/ 0 w 3010"/>
                  <a:gd name="T29" fmla="*/ 646 h 5178"/>
                  <a:gd name="T30" fmla="*/ 2257 w 3010"/>
                  <a:gd name="T31" fmla="*/ 646 h 5178"/>
                  <a:gd name="T32" fmla="*/ 2257 w 3010"/>
                  <a:gd name="T33" fmla="*/ 5178 h 5178"/>
                  <a:gd name="T34" fmla="*/ 0 w 3010"/>
                  <a:gd name="T35" fmla="*/ 5178 h 5178"/>
                  <a:gd name="T36" fmla="*/ 0 w 3010"/>
                  <a:gd name="T37" fmla="*/ 646 h 5178"/>
                  <a:gd name="T38" fmla="*/ 0 w 3010"/>
                  <a:gd name="T39" fmla="*/ 646 h 5178"/>
                  <a:gd name="T40" fmla="*/ 0 w 3010"/>
                  <a:gd name="T41" fmla="*/ 646 h 5178"/>
                  <a:gd name="T42" fmla="*/ 168 w 3010"/>
                  <a:gd name="T43" fmla="*/ 1060 h 5178"/>
                  <a:gd name="T44" fmla="*/ 2089 w 3010"/>
                  <a:gd name="T45" fmla="*/ 1060 h 5178"/>
                  <a:gd name="T46" fmla="*/ 2089 w 3010"/>
                  <a:gd name="T47" fmla="*/ 830 h 5178"/>
                  <a:gd name="T48" fmla="*/ 168 w 3010"/>
                  <a:gd name="T49" fmla="*/ 830 h 5178"/>
                  <a:gd name="T50" fmla="*/ 168 w 3010"/>
                  <a:gd name="T51" fmla="*/ 1060 h 5178"/>
                  <a:gd name="T52" fmla="*/ 168 w 3010"/>
                  <a:gd name="T53" fmla="*/ 1060 h 5178"/>
                  <a:gd name="T54" fmla="*/ 168 w 3010"/>
                  <a:gd name="T55" fmla="*/ 1060 h 5178"/>
                  <a:gd name="T56" fmla="*/ 168 w 3010"/>
                  <a:gd name="T57" fmla="*/ 1457 h 5178"/>
                  <a:gd name="T58" fmla="*/ 2089 w 3010"/>
                  <a:gd name="T59" fmla="*/ 1457 h 5178"/>
                  <a:gd name="T60" fmla="*/ 2089 w 3010"/>
                  <a:gd name="T61" fmla="*/ 1228 h 5178"/>
                  <a:gd name="T62" fmla="*/ 168 w 3010"/>
                  <a:gd name="T63" fmla="*/ 1228 h 5178"/>
                  <a:gd name="T64" fmla="*/ 168 w 3010"/>
                  <a:gd name="T65" fmla="*/ 1457 h 5178"/>
                  <a:gd name="T66" fmla="*/ 168 w 3010"/>
                  <a:gd name="T67" fmla="*/ 1457 h 5178"/>
                  <a:gd name="T68" fmla="*/ 168 w 3010"/>
                  <a:gd name="T69" fmla="*/ 1457 h 5178"/>
                  <a:gd name="T70" fmla="*/ 168 w 3010"/>
                  <a:gd name="T71" fmla="*/ 1854 h 5178"/>
                  <a:gd name="T72" fmla="*/ 2089 w 3010"/>
                  <a:gd name="T73" fmla="*/ 1854 h 5178"/>
                  <a:gd name="T74" fmla="*/ 2089 w 3010"/>
                  <a:gd name="T75" fmla="*/ 1625 h 5178"/>
                  <a:gd name="T76" fmla="*/ 168 w 3010"/>
                  <a:gd name="T77" fmla="*/ 1625 h 5178"/>
                  <a:gd name="T78" fmla="*/ 168 w 3010"/>
                  <a:gd name="T79" fmla="*/ 1854 h 5178"/>
                  <a:gd name="T80" fmla="*/ 168 w 3010"/>
                  <a:gd name="T81" fmla="*/ 1854 h 5178"/>
                  <a:gd name="T82" fmla="*/ 168 w 3010"/>
                  <a:gd name="T83" fmla="*/ 1854 h 5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10" h="5178">
                    <a:moveTo>
                      <a:pt x="2929" y="0"/>
                    </a:moveTo>
                    <a:lnTo>
                      <a:pt x="2257" y="556"/>
                    </a:lnTo>
                    <a:lnTo>
                      <a:pt x="0" y="556"/>
                    </a:lnTo>
                    <a:lnTo>
                      <a:pt x="858" y="0"/>
                    </a:lnTo>
                    <a:lnTo>
                      <a:pt x="2929" y="0"/>
                    </a:lnTo>
                    <a:lnTo>
                      <a:pt x="2929" y="0"/>
                    </a:lnTo>
                    <a:lnTo>
                      <a:pt x="2929" y="0"/>
                    </a:lnTo>
                    <a:close/>
                    <a:moveTo>
                      <a:pt x="2345" y="601"/>
                    </a:moveTo>
                    <a:lnTo>
                      <a:pt x="2345" y="5178"/>
                    </a:lnTo>
                    <a:lnTo>
                      <a:pt x="3010" y="4319"/>
                    </a:lnTo>
                    <a:lnTo>
                      <a:pt x="3010" y="61"/>
                    </a:lnTo>
                    <a:lnTo>
                      <a:pt x="2345" y="601"/>
                    </a:lnTo>
                    <a:lnTo>
                      <a:pt x="2345" y="601"/>
                    </a:lnTo>
                    <a:lnTo>
                      <a:pt x="2345" y="601"/>
                    </a:lnTo>
                    <a:close/>
                    <a:moveTo>
                      <a:pt x="0" y="646"/>
                    </a:moveTo>
                    <a:lnTo>
                      <a:pt x="2257" y="646"/>
                    </a:lnTo>
                    <a:lnTo>
                      <a:pt x="2257" y="5178"/>
                    </a:lnTo>
                    <a:lnTo>
                      <a:pt x="0" y="5178"/>
                    </a:lnTo>
                    <a:lnTo>
                      <a:pt x="0" y="646"/>
                    </a:lnTo>
                    <a:lnTo>
                      <a:pt x="0" y="646"/>
                    </a:lnTo>
                    <a:lnTo>
                      <a:pt x="0" y="646"/>
                    </a:lnTo>
                    <a:close/>
                    <a:moveTo>
                      <a:pt x="168" y="1060"/>
                    </a:moveTo>
                    <a:lnTo>
                      <a:pt x="2089" y="1060"/>
                    </a:lnTo>
                    <a:lnTo>
                      <a:pt x="2089" y="830"/>
                    </a:lnTo>
                    <a:lnTo>
                      <a:pt x="168" y="830"/>
                    </a:lnTo>
                    <a:lnTo>
                      <a:pt x="168" y="1060"/>
                    </a:lnTo>
                    <a:lnTo>
                      <a:pt x="168" y="1060"/>
                    </a:lnTo>
                    <a:lnTo>
                      <a:pt x="168" y="1060"/>
                    </a:lnTo>
                    <a:close/>
                    <a:moveTo>
                      <a:pt x="168" y="1457"/>
                    </a:moveTo>
                    <a:lnTo>
                      <a:pt x="2089" y="1457"/>
                    </a:lnTo>
                    <a:lnTo>
                      <a:pt x="2089" y="1228"/>
                    </a:lnTo>
                    <a:lnTo>
                      <a:pt x="168" y="1228"/>
                    </a:lnTo>
                    <a:lnTo>
                      <a:pt x="168" y="1457"/>
                    </a:lnTo>
                    <a:lnTo>
                      <a:pt x="168" y="1457"/>
                    </a:lnTo>
                    <a:lnTo>
                      <a:pt x="168" y="1457"/>
                    </a:lnTo>
                    <a:close/>
                    <a:moveTo>
                      <a:pt x="168" y="1854"/>
                    </a:moveTo>
                    <a:lnTo>
                      <a:pt x="2089" y="1854"/>
                    </a:lnTo>
                    <a:lnTo>
                      <a:pt x="2089" y="1625"/>
                    </a:lnTo>
                    <a:lnTo>
                      <a:pt x="168" y="1625"/>
                    </a:lnTo>
                    <a:lnTo>
                      <a:pt x="168" y="1854"/>
                    </a:lnTo>
                    <a:lnTo>
                      <a:pt x="168" y="1854"/>
                    </a:lnTo>
                    <a:lnTo>
                      <a:pt x="168" y="1854"/>
                    </a:ln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30">
                  <a:solidFill>
                    <a:srgbClr val="000000"/>
                  </a:solidFill>
                </a:endParaRPr>
              </a:p>
            </p:txBody>
          </p:sp>
        </p:grpSp>
      </p:grpSp>
      <p:sp>
        <p:nvSpPr>
          <p:cNvPr id="139" name="TextBox 63"/>
          <p:cNvSpPr txBox="1"/>
          <p:nvPr/>
        </p:nvSpPr>
        <p:spPr>
          <a:xfrm>
            <a:off x="3302423" y="1727111"/>
            <a:ext cx="709725" cy="706219"/>
          </a:xfrm>
          <a:prstGeom prst="rect">
            <a:avLst/>
          </a:prstGeom>
          <a:noFill/>
        </p:spPr>
        <p:txBody>
          <a:bodyPr wrap="square" lIns="0" tIns="0" rIns="0" bIns="0" rtlCol="0" anchor="t" anchorCtr="0">
            <a:spAutoFit/>
          </a:bodyPr>
          <a:lstStyle/>
          <a:p>
            <a:pPr defTabSz="777000">
              <a:lnSpc>
                <a:spcPct val="90000"/>
              </a:lnSpc>
              <a:defRPr/>
            </a:pPr>
            <a:r>
              <a:rPr lang="en-US" sz="3399" kern="0" spc="-126" dirty="0">
                <a:solidFill>
                  <a:srgbClr val="7030A0"/>
                </a:solidFill>
                <a:latin typeface="Segoe UI Light"/>
              </a:rPr>
              <a:t>Plan</a:t>
            </a:r>
          </a:p>
          <a:p>
            <a:pPr defTabSz="777000">
              <a:lnSpc>
                <a:spcPct val="90000"/>
              </a:lnSpc>
              <a:defRPr/>
            </a:pPr>
            <a:endParaRPr lang="en-US" sz="1700" kern="0" spc="-51" dirty="0">
              <a:solidFill>
                <a:srgbClr val="7030A0"/>
              </a:solidFill>
            </a:endParaRPr>
          </a:p>
        </p:txBody>
      </p:sp>
      <p:sp>
        <p:nvSpPr>
          <p:cNvPr id="140" name="TextBox 64"/>
          <p:cNvSpPr txBox="1"/>
          <p:nvPr/>
        </p:nvSpPr>
        <p:spPr>
          <a:xfrm>
            <a:off x="2434010" y="5360275"/>
            <a:ext cx="2596049" cy="720278"/>
          </a:xfrm>
          <a:prstGeom prst="rect">
            <a:avLst/>
          </a:prstGeom>
          <a:noFill/>
        </p:spPr>
        <p:txBody>
          <a:bodyPr wrap="none" lIns="0" tIns="0" rIns="0" bIns="0" rtlCol="0" anchor="t" anchorCtr="0">
            <a:spAutoFit/>
          </a:bodyPr>
          <a:lstStyle/>
          <a:p>
            <a:pPr defTabSz="777000">
              <a:lnSpc>
                <a:spcPct val="90000"/>
              </a:lnSpc>
              <a:defRPr/>
            </a:pPr>
            <a:r>
              <a:rPr lang="en-US" sz="3399" kern="0" spc="-126" dirty="0">
                <a:solidFill>
                  <a:srgbClr val="7030A0"/>
                </a:solidFill>
                <a:latin typeface="Segoe UI Light"/>
              </a:rPr>
              <a:t>Develop + Test</a:t>
            </a:r>
          </a:p>
          <a:p>
            <a:pPr defTabSz="777000">
              <a:lnSpc>
                <a:spcPct val="90000"/>
              </a:lnSpc>
              <a:defRPr/>
            </a:pPr>
            <a:endParaRPr lang="en-US" sz="1700" kern="0" spc="-51" dirty="0">
              <a:solidFill>
                <a:srgbClr val="7030A0"/>
              </a:solidFill>
            </a:endParaRPr>
          </a:p>
        </p:txBody>
      </p:sp>
      <p:sp>
        <p:nvSpPr>
          <p:cNvPr id="141" name="TextBox 65"/>
          <p:cNvSpPr txBox="1"/>
          <p:nvPr/>
        </p:nvSpPr>
        <p:spPr>
          <a:xfrm>
            <a:off x="8375915" y="5331912"/>
            <a:ext cx="1391901" cy="720278"/>
          </a:xfrm>
          <a:prstGeom prst="rect">
            <a:avLst/>
          </a:prstGeom>
          <a:noFill/>
        </p:spPr>
        <p:txBody>
          <a:bodyPr wrap="none" lIns="0" tIns="0" rIns="0" bIns="0" rtlCol="0" anchor="t" anchorCtr="0">
            <a:spAutoFit/>
          </a:bodyPr>
          <a:lstStyle/>
          <a:p>
            <a:pPr defTabSz="777000">
              <a:lnSpc>
                <a:spcPct val="90000"/>
              </a:lnSpc>
              <a:defRPr/>
            </a:pPr>
            <a:r>
              <a:rPr lang="en-US" sz="3399" kern="0" spc="-126" dirty="0">
                <a:solidFill>
                  <a:srgbClr val="7030A0"/>
                </a:solidFill>
                <a:latin typeface="Segoe UI Light"/>
              </a:rPr>
              <a:t>Release </a:t>
            </a:r>
          </a:p>
          <a:p>
            <a:pPr defTabSz="777000">
              <a:lnSpc>
                <a:spcPct val="90000"/>
              </a:lnSpc>
              <a:defRPr/>
            </a:pPr>
            <a:endParaRPr lang="en-US" sz="1700" kern="0" spc="-51" dirty="0">
              <a:solidFill>
                <a:srgbClr val="7030A0"/>
              </a:solidFill>
            </a:endParaRPr>
          </a:p>
        </p:txBody>
      </p:sp>
      <p:grpSp>
        <p:nvGrpSpPr>
          <p:cNvPr id="5" name="Group 4"/>
          <p:cNvGrpSpPr/>
          <p:nvPr/>
        </p:nvGrpSpPr>
        <p:grpSpPr>
          <a:xfrm>
            <a:off x="4146776" y="1754209"/>
            <a:ext cx="830537" cy="696474"/>
            <a:chOff x="4079305" y="1752281"/>
            <a:chExt cx="830655" cy="696574"/>
          </a:xfrm>
        </p:grpSpPr>
        <p:grpSp>
          <p:nvGrpSpPr>
            <p:cNvPr id="4" name="Group 3"/>
            <p:cNvGrpSpPr/>
            <p:nvPr/>
          </p:nvGrpSpPr>
          <p:grpSpPr>
            <a:xfrm>
              <a:off x="4364603" y="1752281"/>
              <a:ext cx="269830" cy="350029"/>
              <a:chOff x="4226498" y="3109914"/>
              <a:chExt cx="402001" cy="521587"/>
            </a:xfrm>
          </p:grpSpPr>
          <p:sp>
            <p:nvSpPr>
              <p:cNvPr id="44" name="Freeform 26"/>
              <p:cNvSpPr>
                <a:spLocks/>
              </p:cNvSpPr>
              <p:nvPr/>
            </p:nvSpPr>
            <p:spPr bwMode="auto">
              <a:xfrm>
                <a:off x="4432558" y="3238701"/>
                <a:ext cx="195941" cy="39280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45" name="Oval 27"/>
              <p:cNvSpPr>
                <a:spLocks noChangeArrowheads="1"/>
              </p:cNvSpPr>
              <p:nvPr/>
            </p:nvSpPr>
            <p:spPr bwMode="auto">
              <a:xfrm>
                <a:off x="4472115" y="3109914"/>
                <a:ext cx="116829" cy="117748"/>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48" name="Freeform 30"/>
              <p:cNvSpPr>
                <a:spLocks/>
              </p:cNvSpPr>
              <p:nvPr/>
            </p:nvSpPr>
            <p:spPr bwMode="auto">
              <a:xfrm>
                <a:off x="4226498" y="3253419"/>
                <a:ext cx="164664" cy="334846"/>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49" name="Oval 223"/>
              <p:cNvSpPr>
                <a:spLocks noChangeArrowheads="1"/>
              </p:cNvSpPr>
              <p:nvPr/>
            </p:nvSpPr>
            <p:spPr bwMode="auto">
              <a:xfrm>
                <a:off x="4258695" y="3143031"/>
                <a:ext cx="100270" cy="99350"/>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grpSp>
        <p:sp>
          <p:nvSpPr>
            <p:cNvPr id="51" name="TextBox 23"/>
            <p:cNvSpPr txBox="1"/>
            <p:nvPr/>
          </p:nvSpPr>
          <p:spPr>
            <a:xfrm>
              <a:off x="4079305" y="2166301"/>
              <a:ext cx="830655" cy="282554"/>
            </a:xfrm>
            <a:prstGeom prst="rect">
              <a:avLst/>
            </a:prstGeom>
            <a:noFill/>
          </p:spPr>
          <p:txBody>
            <a:bodyPr wrap="none" lIns="0" tIns="0" rIns="0" bIns="0" rtlCol="0" anchor="ctr">
              <a:spAutoFit/>
            </a:bodyPr>
            <a:lstStyle/>
            <a:p>
              <a:pPr algn="ctr" defTabSz="777000">
                <a:defRPr/>
              </a:pPr>
              <a:r>
                <a:rPr lang="en-US" sz="900" kern="0" dirty="0">
                  <a:solidFill>
                    <a:srgbClr val="000000"/>
                  </a:solidFill>
                </a:rPr>
                <a:t>Business</a:t>
              </a:r>
            </a:p>
            <a:p>
              <a:pPr algn="ctr" defTabSz="777000">
                <a:defRPr/>
              </a:pPr>
              <a:r>
                <a:rPr lang="en-US" sz="900" kern="0" dirty="0">
                  <a:solidFill>
                    <a:srgbClr val="000000"/>
                  </a:solidFill>
                </a:rPr>
                <a:t>Product Owners</a:t>
              </a:r>
            </a:p>
          </p:txBody>
        </p:sp>
      </p:grpSp>
      <p:grpSp>
        <p:nvGrpSpPr>
          <p:cNvPr id="53" name="Group 52"/>
          <p:cNvGrpSpPr/>
          <p:nvPr/>
        </p:nvGrpSpPr>
        <p:grpSpPr>
          <a:xfrm>
            <a:off x="3347789" y="3514179"/>
            <a:ext cx="580396" cy="696474"/>
            <a:chOff x="4345911" y="1752281"/>
            <a:chExt cx="580478" cy="696574"/>
          </a:xfrm>
        </p:grpSpPr>
        <p:grpSp>
          <p:nvGrpSpPr>
            <p:cNvPr id="54" name="Group 53"/>
            <p:cNvGrpSpPr/>
            <p:nvPr/>
          </p:nvGrpSpPr>
          <p:grpSpPr>
            <a:xfrm>
              <a:off x="4502919" y="1752281"/>
              <a:ext cx="269831" cy="350029"/>
              <a:chOff x="4432558" y="3109914"/>
              <a:chExt cx="402002" cy="521587"/>
            </a:xfrm>
          </p:grpSpPr>
          <p:sp>
            <p:nvSpPr>
              <p:cNvPr id="56" name="Freeform 26"/>
              <p:cNvSpPr>
                <a:spLocks/>
              </p:cNvSpPr>
              <p:nvPr/>
            </p:nvSpPr>
            <p:spPr bwMode="auto">
              <a:xfrm>
                <a:off x="4432558" y="3238701"/>
                <a:ext cx="195941" cy="39280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57" name="Oval 27"/>
              <p:cNvSpPr>
                <a:spLocks noChangeArrowheads="1"/>
              </p:cNvSpPr>
              <p:nvPr/>
            </p:nvSpPr>
            <p:spPr bwMode="auto">
              <a:xfrm>
                <a:off x="4472115" y="3109914"/>
                <a:ext cx="116829" cy="117748"/>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58" name="Freeform 28"/>
              <p:cNvSpPr>
                <a:spLocks/>
              </p:cNvSpPr>
              <p:nvPr/>
            </p:nvSpPr>
            <p:spPr bwMode="auto">
              <a:xfrm>
                <a:off x="4669896" y="3253419"/>
                <a:ext cx="164664" cy="334846"/>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59" name="Oval 29"/>
              <p:cNvSpPr>
                <a:spLocks noChangeArrowheads="1"/>
              </p:cNvSpPr>
              <p:nvPr/>
            </p:nvSpPr>
            <p:spPr bwMode="auto">
              <a:xfrm>
                <a:off x="4702093" y="3143031"/>
                <a:ext cx="100270" cy="99350"/>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grpSp>
        <p:sp>
          <p:nvSpPr>
            <p:cNvPr id="55" name="TextBox 23"/>
            <p:cNvSpPr txBox="1"/>
            <p:nvPr/>
          </p:nvSpPr>
          <p:spPr>
            <a:xfrm>
              <a:off x="4345911" y="2166301"/>
              <a:ext cx="580478" cy="282554"/>
            </a:xfrm>
            <a:prstGeom prst="rect">
              <a:avLst/>
            </a:prstGeom>
            <a:noFill/>
          </p:spPr>
          <p:txBody>
            <a:bodyPr wrap="none" lIns="0" tIns="0" rIns="0" bIns="0" rtlCol="0" anchor="ctr">
              <a:spAutoFit/>
            </a:bodyPr>
            <a:lstStyle/>
            <a:p>
              <a:pPr algn="ctr" defTabSz="777000">
                <a:defRPr/>
              </a:pPr>
              <a:r>
                <a:rPr lang="en-US" sz="900" kern="0" dirty="0">
                  <a:solidFill>
                    <a:srgbClr val="000000"/>
                  </a:solidFill>
                </a:rPr>
                <a:t>Developers</a:t>
              </a:r>
            </a:p>
            <a:p>
              <a:pPr algn="ctr" defTabSz="777000">
                <a:defRPr/>
              </a:pPr>
              <a:r>
                <a:rPr lang="en-US" sz="900" kern="0" dirty="0">
                  <a:solidFill>
                    <a:srgbClr val="000000"/>
                  </a:solidFill>
                </a:rPr>
                <a:t>Testers</a:t>
              </a:r>
            </a:p>
          </p:txBody>
        </p:sp>
      </p:grpSp>
      <p:grpSp>
        <p:nvGrpSpPr>
          <p:cNvPr id="62" name="Group 61"/>
          <p:cNvGrpSpPr/>
          <p:nvPr/>
        </p:nvGrpSpPr>
        <p:grpSpPr>
          <a:xfrm>
            <a:off x="8978157" y="3514181"/>
            <a:ext cx="573856" cy="542038"/>
            <a:chOff x="4207659" y="1752281"/>
            <a:chExt cx="573938" cy="542115"/>
          </a:xfrm>
        </p:grpSpPr>
        <p:grpSp>
          <p:nvGrpSpPr>
            <p:cNvPr id="63" name="Group 62"/>
            <p:cNvGrpSpPr/>
            <p:nvPr/>
          </p:nvGrpSpPr>
          <p:grpSpPr>
            <a:xfrm>
              <a:off x="4364603" y="1752281"/>
              <a:ext cx="269830" cy="350029"/>
              <a:chOff x="4226498" y="3109914"/>
              <a:chExt cx="402001" cy="521587"/>
            </a:xfrm>
          </p:grpSpPr>
          <p:sp>
            <p:nvSpPr>
              <p:cNvPr id="65" name="Freeform 26"/>
              <p:cNvSpPr>
                <a:spLocks/>
              </p:cNvSpPr>
              <p:nvPr/>
            </p:nvSpPr>
            <p:spPr bwMode="auto">
              <a:xfrm>
                <a:off x="4432558" y="3238701"/>
                <a:ext cx="195941" cy="39280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66" name="Oval 27"/>
              <p:cNvSpPr>
                <a:spLocks noChangeArrowheads="1"/>
              </p:cNvSpPr>
              <p:nvPr/>
            </p:nvSpPr>
            <p:spPr bwMode="auto">
              <a:xfrm>
                <a:off x="4472115" y="3109914"/>
                <a:ext cx="116829" cy="117748"/>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69" name="Freeform 30"/>
              <p:cNvSpPr>
                <a:spLocks/>
              </p:cNvSpPr>
              <p:nvPr/>
            </p:nvSpPr>
            <p:spPr bwMode="auto">
              <a:xfrm>
                <a:off x="4226498" y="3253419"/>
                <a:ext cx="164664" cy="334846"/>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70" name="Oval 223"/>
              <p:cNvSpPr>
                <a:spLocks noChangeArrowheads="1"/>
              </p:cNvSpPr>
              <p:nvPr/>
            </p:nvSpPr>
            <p:spPr bwMode="auto">
              <a:xfrm>
                <a:off x="4258695" y="3143031"/>
                <a:ext cx="100270" cy="99350"/>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grpSp>
        <p:sp>
          <p:nvSpPr>
            <p:cNvPr id="64" name="TextBox 23"/>
            <p:cNvSpPr txBox="1"/>
            <p:nvPr/>
          </p:nvSpPr>
          <p:spPr>
            <a:xfrm>
              <a:off x="4207659" y="2153120"/>
              <a:ext cx="573938" cy="141276"/>
            </a:xfrm>
            <a:prstGeom prst="rect">
              <a:avLst/>
            </a:prstGeom>
            <a:noFill/>
          </p:spPr>
          <p:txBody>
            <a:bodyPr wrap="none" lIns="0" tIns="0" rIns="0" bIns="0" rtlCol="0" anchor="ctr">
              <a:spAutoFit/>
            </a:bodyPr>
            <a:lstStyle/>
            <a:p>
              <a:pPr algn="ctr" defTabSz="777000">
                <a:defRPr/>
              </a:pPr>
              <a:r>
                <a:rPr lang="en-US" sz="900" kern="0" dirty="0">
                  <a:solidFill>
                    <a:srgbClr val="000000"/>
                  </a:solidFill>
                </a:rPr>
                <a:t>Operations</a:t>
              </a:r>
            </a:p>
          </p:txBody>
        </p:sp>
      </p:grpSp>
      <p:grpSp>
        <p:nvGrpSpPr>
          <p:cNvPr id="9" name="Group 8"/>
          <p:cNvGrpSpPr/>
          <p:nvPr/>
        </p:nvGrpSpPr>
        <p:grpSpPr>
          <a:xfrm>
            <a:off x="5685644" y="3307382"/>
            <a:ext cx="1566586" cy="784934"/>
            <a:chOff x="5685569" y="3691403"/>
            <a:chExt cx="1566808" cy="785045"/>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569" y="3976533"/>
              <a:ext cx="1566808" cy="499915"/>
            </a:xfrm>
            <a:prstGeom prst="rect">
              <a:avLst/>
            </a:prstGeom>
          </p:spPr>
        </p:pic>
        <p:grpSp>
          <p:nvGrpSpPr>
            <p:cNvPr id="8" name="Group 7"/>
            <p:cNvGrpSpPr/>
            <p:nvPr/>
          </p:nvGrpSpPr>
          <p:grpSpPr>
            <a:xfrm>
              <a:off x="6239902" y="3691403"/>
              <a:ext cx="418543" cy="350029"/>
              <a:chOff x="6239902" y="3680517"/>
              <a:chExt cx="418543" cy="350029"/>
            </a:xfrm>
          </p:grpSpPr>
          <p:sp>
            <p:nvSpPr>
              <p:cNvPr id="75" name="Freeform 26"/>
              <p:cNvSpPr>
                <a:spLocks/>
              </p:cNvSpPr>
              <p:nvPr/>
            </p:nvSpPr>
            <p:spPr bwMode="auto">
              <a:xfrm>
                <a:off x="6378213" y="3766944"/>
                <a:ext cx="131519" cy="263602"/>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76" name="Oval 27"/>
              <p:cNvSpPr>
                <a:spLocks noChangeArrowheads="1"/>
              </p:cNvSpPr>
              <p:nvPr/>
            </p:nvSpPr>
            <p:spPr bwMode="auto">
              <a:xfrm>
                <a:off x="6404764" y="3680517"/>
                <a:ext cx="78418" cy="79019"/>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83" name="Freeform 30"/>
              <p:cNvSpPr>
                <a:spLocks/>
              </p:cNvSpPr>
              <p:nvPr/>
            </p:nvSpPr>
            <p:spPr bwMode="auto">
              <a:xfrm>
                <a:off x="6239902" y="3776821"/>
                <a:ext cx="110525" cy="224710"/>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84" name="Oval 223"/>
              <p:cNvSpPr>
                <a:spLocks noChangeArrowheads="1"/>
              </p:cNvSpPr>
              <p:nvPr/>
            </p:nvSpPr>
            <p:spPr bwMode="auto">
              <a:xfrm>
                <a:off x="6261513" y="3702741"/>
                <a:ext cx="67303" cy="66672"/>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grpSp>
            <p:nvGrpSpPr>
              <p:cNvPr id="85" name="Group 84"/>
              <p:cNvGrpSpPr/>
              <p:nvPr/>
            </p:nvGrpSpPr>
            <p:grpSpPr>
              <a:xfrm>
                <a:off x="6547919" y="3700449"/>
                <a:ext cx="110526" cy="298790"/>
                <a:chOff x="4669896" y="3143031"/>
                <a:chExt cx="164664" cy="445234"/>
              </a:xfrm>
            </p:grpSpPr>
            <p:sp>
              <p:nvSpPr>
                <p:cNvPr id="92" name="Freeform 28"/>
                <p:cNvSpPr>
                  <a:spLocks/>
                </p:cNvSpPr>
                <p:nvPr/>
              </p:nvSpPr>
              <p:spPr bwMode="auto">
                <a:xfrm>
                  <a:off x="4669896" y="3253419"/>
                  <a:ext cx="164664" cy="334846"/>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rgbClr val="0072C6">
                    <a:lumMod val="75000"/>
                  </a:srgb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sp>
              <p:nvSpPr>
                <p:cNvPr id="93" name="Oval 29"/>
                <p:cNvSpPr>
                  <a:spLocks noChangeArrowheads="1"/>
                </p:cNvSpPr>
                <p:nvPr/>
              </p:nvSpPr>
              <p:spPr bwMode="auto">
                <a:xfrm>
                  <a:off x="4702093" y="3143031"/>
                  <a:ext cx="100270" cy="99350"/>
                </a:xfrm>
                <a:prstGeom prst="ellipse">
                  <a:avLst/>
                </a:pr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06" tIns="38852" rIns="77706" bIns="388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76968">
                    <a:defRPr/>
                  </a:pPr>
                  <a:endParaRPr lang="en-US" sz="1445">
                    <a:solidFill>
                      <a:srgbClr val="FFFFFF"/>
                    </a:solidFill>
                  </a:endParaRPr>
                </a:p>
              </p:txBody>
            </p:sp>
          </p:grpSp>
        </p:grpSp>
      </p:grpSp>
      <p:sp>
        <p:nvSpPr>
          <p:cNvPr id="82" name="Rectangular Callout 81"/>
          <p:cNvSpPr/>
          <p:nvPr/>
        </p:nvSpPr>
        <p:spPr bwMode="auto">
          <a:xfrm>
            <a:off x="967677" y="2214527"/>
            <a:ext cx="2215707" cy="468780"/>
          </a:xfrm>
          <a:prstGeom prst="wedgeRectCallout">
            <a:avLst>
              <a:gd name="adj1" fmla="val 76560"/>
              <a:gd name="adj2" fmla="val -43292"/>
            </a:avLst>
          </a:prstGeom>
          <a:solidFill>
            <a:schemeClr val="accent1">
              <a:lumMod val="7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91423" tIns="45711" rIns="91423" bIns="45711" numCol="1" rtlCol="0" anchor="ctr" anchorCtr="0" compatLnSpc="1">
            <a:prstTxWarp prst="textNoShape">
              <a:avLst/>
            </a:prstTxWarp>
          </a:bodyPr>
          <a:lstStyle/>
          <a:p>
            <a:pPr algn="ctr" defTabSz="913923" fontAlgn="base">
              <a:lnSpc>
                <a:spcPct val="90000"/>
              </a:lnSpc>
              <a:spcBef>
                <a:spcPct val="0"/>
              </a:spcBef>
              <a:spcAft>
                <a:spcPct val="0"/>
              </a:spcAft>
              <a:defRPr/>
            </a:pPr>
            <a:r>
              <a:rPr lang="en-US" sz="1599" kern="0" spc="-50" dirty="0">
                <a:gradFill>
                  <a:gsLst>
                    <a:gs pos="0">
                      <a:srgbClr val="FFFFFF"/>
                    </a:gs>
                    <a:gs pos="100000">
                      <a:srgbClr val="FFFFFF"/>
                    </a:gs>
                  </a:gsLst>
                  <a:lin ang="5400000" scaled="0"/>
                </a:gradFill>
                <a:latin typeface="Segoe UI"/>
              </a:rPr>
              <a:t>Agile Planning</a:t>
            </a:r>
          </a:p>
        </p:txBody>
      </p:sp>
      <p:sp>
        <p:nvSpPr>
          <p:cNvPr id="86" name="TextBox 23"/>
          <p:cNvSpPr txBox="1"/>
          <p:nvPr/>
        </p:nvSpPr>
        <p:spPr>
          <a:xfrm>
            <a:off x="3926541" y="2390986"/>
            <a:ext cx="668681" cy="360859"/>
          </a:xfrm>
          <a:prstGeom prst="rect">
            <a:avLst/>
          </a:prstGeom>
          <a:noFill/>
        </p:spPr>
        <p:txBody>
          <a:bodyPr wrap="none" lIns="0" tIns="0" rIns="0" bIns="0" rtlCol="0" anchor="ctr">
            <a:spAutoFit/>
          </a:bodyPr>
          <a:lstStyle/>
          <a:p>
            <a:pPr algn="ctr" defTabSz="777000">
              <a:defRPr/>
            </a:pPr>
            <a:r>
              <a:rPr lang="en-US" sz="1399" kern="0" dirty="0"/>
              <a:t>+ </a:t>
            </a:r>
            <a:r>
              <a:rPr lang="en-US" sz="900" kern="0" dirty="0"/>
              <a:t>all other</a:t>
            </a:r>
          </a:p>
          <a:p>
            <a:pPr algn="ctr" defTabSz="777000">
              <a:defRPr/>
            </a:pPr>
            <a:r>
              <a:rPr lang="en-US" sz="900" kern="0" dirty="0"/>
              <a:t>Stakeholders</a:t>
            </a:r>
          </a:p>
        </p:txBody>
      </p:sp>
      <p:sp>
        <p:nvSpPr>
          <p:cNvPr id="87" name="Rectangular Callout 86"/>
          <p:cNvSpPr/>
          <p:nvPr/>
        </p:nvSpPr>
        <p:spPr bwMode="auto">
          <a:xfrm>
            <a:off x="605320" y="2962306"/>
            <a:ext cx="2215707" cy="584208"/>
          </a:xfrm>
          <a:prstGeom prst="wedgeRectCallout">
            <a:avLst>
              <a:gd name="adj1" fmla="val 91521"/>
              <a:gd name="adj2" fmla="val 32145"/>
            </a:avLst>
          </a:prstGeom>
          <a:solidFill>
            <a:schemeClr val="accent1">
              <a:lumMod val="7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91423" tIns="45711" rIns="91423" bIns="45711" numCol="1" rtlCol="0" anchor="ctr" anchorCtr="0" compatLnSpc="1">
            <a:prstTxWarp prst="textNoShape">
              <a:avLst/>
            </a:prstTxWarp>
          </a:bodyPr>
          <a:lstStyle/>
          <a:p>
            <a:pPr algn="ctr" defTabSz="913923" fontAlgn="base">
              <a:lnSpc>
                <a:spcPct val="90000"/>
              </a:lnSpc>
              <a:spcBef>
                <a:spcPct val="0"/>
              </a:spcBef>
              <a:spcAft>
                <a:spcPct val="0"/>
              </a:spcAft>
            </a:pPr>
            <a:r>
              <a:rPr lang="en-US" sz="1599" kern="0" spc="-50" dirty="0">
                <a:gradFill>
                  <a:gsLst>
                    <a:gs pos="0">
                      <a:srgbClr val="FFFFFF"/>
                    </a:gs>
                    <a:gs pos="100000">
                      <a:srgbClr val="FFFFFF"/>
                    </a:gs>
                  </a:gsLst>
                  <a:lin ang="5400000" scaled="0"/>
                </a:gradFill>
                <a:latin typeface="Segoe UI"/>
              </a:rPr>
              <a:t>Collaborative Team Experiences</a:t>
            </a:r>
          </a:p>
        </p:txBody>
      </p:sp>
      <p:sp>
        <p:nvSpPr>
          <p:cNvPr id="94" name="Rectangular Callout 93"/>
          <p:cNvSpPr/>
          <p:nvPr/>
        </p:nvSpPr>
        <p:spPr bwMode="auto">
          <a:xfrm>
            <a:off x="5076119" y="5628502"/>
            <a:ext cx="2900847" cy="509777"/>
          </a:xfrm>
          <a:prstGeom prst="wedgeRectCallout">
            <a:avLst>
              <a:gd name="adj1" fmla="val -5215"/>
              <a:gd name="adj2" fmla="val -87169"/>
            </a:avLst>
          </a:prstGeom>
          <a:solidFill>
            <a:schemeClr val="accent1">
              <a:lumMod val="7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91423" tIns="45711" rIns="91423" bIns="45711" numCol="1" rtlCol="0" anchor="ctr" anchorCtr="0" compatLnSpc="1">
            <a:prstTxWarp prst="textNoShape">
              <a:avLst/>
            </a:prstTxWarp>
          </a:bodyPr>
          <a:lstStyle/>
          <a:p>
            <a:pPr algn="ctr" defTabSz="913923" fontAlgn="base">
              <a:lnSpc>
                <a:spcPct val="90000"/>
              </a:lnSpc>
              <a:spcBef>
                <a:spcPct val="0"/>
              </a:spcBef>
              <a:spcAft>
                <a:spcPct val="0"/>
              </a:spcAft>
            </a:pPr>
            <a:r>
              <a:rPr lang="en-US" sz="1599" kern="0" spc="-50" dirty="0">
                <a:gradFill>
                  <a:gsLst>
                    <a:gs pos="0">
                      <a:srgbClr val="FFFFFF"/>
                    </a:gs>
                    <a:gs pos="100000">
                      <a:srgbClr val="FFFFFF"/>
                    </a:gs>
                  </a:gsLst>
                  <a:lin ang="5400000" scaled="0"/>
                </a:gradFill>
                <a:latin typeface="Segoe UI"/>
              </a:rPr>
              <a:t>Build &amp; Release</a:t>
            </a:r>
          </a:p>
        </p:txBody>
      </p:sp>
      <p:sp>
        <p:nvSpPr>
          <p:cNvPr id="95" name="Rectangular Callout 94"/>
          <p:cNvSpPr/>
          <p:nvPr/>
        </p:nvSpPr>
        <p:spPr bwMode="auto">
          <a:xfrm>
            <a:off x="1153339" y="4664413"/>
            <a:ext cx="2215707" cy="584208"/>
          </a:xfrm>
          <a:prstGeom prst="wedgeRectCallout">
            <a:avLst>
              <a:gd name="adj1" fmla="val 88250"/>
              <a:gd name="adj2" fmla="val -72564"/>
            </a:avLst>
          </a:prstGeom>
          <a:solidFill>
            <a:schemeClr val="accent1">
              <a:lumMod val="7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91423" tIns="45711" rIns="91423" bIns="45711" numCol="1" rtlCol="0" anchor="ctr" anchorCtr="0" compatLnSpc="1">
            <a:prstTxWarp prst="textNoShape">
              <a:avLst/>
            </a:prstTxWarp>
          </a:bodyPr>
          <a:lstStyle/>
          <a:p>
            <a:pPr algn="ctr" defTabSz="913923" fontAlgn="base">
              <a:lnSpc>
                <a:spcPct val="90000"/>
              </a:lnSpc>
              <a:spcBef>
                <a:spcPct val="0"/>
              </a:spcBef>
              <a:spcAft>
                <a:spcPct val="0"/>
              </a:spcAft>
            </a:pPr>
            <a:r>
              <a:rPr lang="en-US" sz="1599" kern="0" spc="-50" dirty="0">
                <a:gradFill>
                  <a:gsLst>
                    <a:gs pos="0">
                      <a:srgbClr val="FFFFFF"/>
                    </a:gs>
                    <a:gs pos="100000">
                      <a:srgbClr val="FFFFFF"/>
                    </a:gs>
                  </a:gsLst>
                  <a:lin ang="5400000" scaled="0"/>
                </a:gradFill>
                <a:latin typeface="Segoe UI"/>
              </a:rPr>
              <a:t>Flexibility, Extensibility, </a:t>
            </a:r>
          </a:p>
          <a:p>
            <a:pPr algn="ctr" defTabSz="913923" fontAlgn="base">
              <a:lnSpc>
                <a:spcPct val="90000"/>
              </a:lnSpc>
              <a:spcBef>
                <a:spcPct val="0"/>
              </a:spcBef>
              <a:spcAft>
                <a:spcPct val="0"/>
              </a:spcAft>
            </a:pPr>
            <a:r>
              <a:rPr lang="en-US" sz="1599" kern="0" spc="-50" dirty="0">
                <a:gradFill>
                  <a:gsLst>
                    <a:gs pos="0">
                      <a:srgbClr val="FFFFFF"/>
                    </a:gs>
                    <a:gs pos="100000">
                      <a:srgbClr val="FFFFFF"/>
                    </a:gs>
                  </a:gsLst>
                  <a:lin ang="5400000" scaled="0"/>
                </a:gradFill>
                <a:latin typeface="Segoe UI"/>
              </a:rPr>
              <a:t>Hybrid IT capable</a:t>
            </a:r>
          </a:p>
        </p:txBody>
      </p:sp>
      <p:sp>
        <p:nvSpPr>
          <p:cNvPr id="97" name="Rectangular Callout 96"/>
          <p:cNvSpPr/>
          <p:nvPr/>
        </p:nvSpPr>
        <p:spPr bwMode="auto">
          <a:xfrm>
            <a:off x="9156688" y="4706413"/>
            <a:ext cx="2215707" cy="468780"/>
          </a:xfrm>
          <a:prstGeom prst="wedgeRectCallout">
            <a:avLst>
              <a:gd name="adj1" fmla="val -162903"/>
              <a:gd name="adj2" fmla="val -125386"/>
            </a:avLst>
          </a:prstGeom>
          <a:solidFill>
            <a:schemeClr val="accent1">
              <a:lumMod val="7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91423" tIns="45711" rIns="91423" bIns="45711" numCol="1" rtlCol="0" anchor="ctr" anchorCtr="0" compatLnSpc="1">
            <a:prstTxWarp prst="textNoShape">
              <a:avLst/>
            </a:prstTxWarp>
          </a:bodyPr>
          <a:lstStyle/>
          <a:p>
            <a:pPr algn="ctr" defTabSz="913923" fontAlgn="base">
              <a:lnSpc>
                <a:spcPct val="90000"/>
              </a:lnSpc>
              <a:spcBef>
                <a:spcPct val="0"/>
              </a:spcBef>
              <a:spcAft>
                <a:spcPct val="0"/>
              </a:spcAft>
              <a:defRPr/>
            </a:pPr>
            <a:r>
              <a:rPr lang="en-US" sz="1599" kern="0" spc="-50" dirty="0">
                <a:gradFill>
                  <a:gsLst>
                    <a:gs pos="0">
                      <a:srgbClr val="FFFFFF"/>
                    </a:gs>
                    <a:gs pos="100000">
                      <a:srgbClr val="FFFFFF"/>
                    </a:gs>
                  </a:gsLst>
                  <a:lin ang="5400000" scaled="0"/>
                </a:gradFill>
                <a:latin typeface="Segoe UI"/>
              </a:rPr>
              <a:t>Visibility, Traceability during whole Lifecycle</a:t>
            </a:r>
          </a:p>
        </p:txBody>
      </p:sp>
      <p:sp>
        <p:nvSpPr>
          <p:cNvPr id="98" name="TextBox 23"/>
          <p:cNvSpPr txBox="1"/>
          <p:nvPr/>
        </p:nvSpPr>
        <p:spPr>
          <a:xfrm>
            <a:off x="5539052" y="2009244"/>
            <a:ext cx="534617" cy="172516"/>
          </a:xfrm>
          <a:prstGeom prst="rect">
            <a:avLst/>
          </a:prstGeom>
          <a:noFill/>
        </p:spPr>
        <p:txBody>
          <a:bodyPr wrap="none" lIns="0" tIns="0" rIns="0" bIns="0" rtlCol="0" anchor="ctr">
            <a:spAutoFit/>
          </a:bodyPr>
          <a:lstStyle/>
          <a:p>
            <a:pPr algn="ctr" defTabSz="777000">
              <a:defRPr/>
            </a:pPr>
            <a:r>
              <a:rPr lang="en-US" sz="1099" b="1" kern="0" dirty="0">
                <a:solidFill>
                  <a:schemeClr val="bg1"/>
                </a:solidFill>
              </a:rPr>
              <a:t>Backlog</a:t>
            </a:r>
            <a:endParaRPr lang="en-US" sz="700" b="1" kern="0" dirty="0">
              <a:solidFill>
                <a:schemeClr val="bg1"/>
              </a:solidFill>
            </a:endParaRPr>
          </a:p>
        </p:txBody>
      </p:sp>
      <p:sp>
        <p:nvSpPr>
          <p:cNvPr id="109" name="Rectangular Callout 108"/>
          <p:cNvSpPr/>
          <p:nvPr/>
        </p:nvSpPr>
        <p:spPr bwMode="auto">
          <a:xfrm>
            <a:off x="9144347" y="2146005"/>
            <a:ext cx="2215707" cy="468780"/>
          </a:xfrm>
          <a:prstGeom prst="wedgeRectCallout">
            <a:avLst>
              <a:gd name="adj1" fmla="val -100435"/>
              <a:gd name="adj2" fmla="val 40392"/>
            </a:avLst>
          </a:prstGeom>
          <a:solidFill>
            <a:schemeClr val="accent1">
              <a:lumMod val="7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91423" tIns="45711" rIns="91423" bIns="45711" numCol="1" rtlCol="0" anchor="ctr" anchorCtr="0" compatLnSpc="1">
            <a:prstTxWarp prst="textNoShape">
              <a:avLst/>
            </a:prstTxWarp>
          </a:bodyPr>
          <a:lstStyle/>
          <a:p>
            <a:pPr algn="ctr" defTabSz="913923" fontAlgn="base">
              <a:lnSpc>
                <a:spcPct val="90000"/>
              </a:lnSpc>
              <a:spcBef>
                <a:spcPct val="0"/>
              </a:spcBef>
              <a:spcAft>
                <a:spcPct val="0"/>
              </a:spcAft>
              <a:defRPr/>
            </a:pPr>
            <a:r>
              <a:rPr lang="en-US" sz="1599" kern="0" spc="-50" dirty="0">
                <a:gradFill>
                  <a:gsLst>
                    <a:gs pos="0">
                      <a:srgbClr val="FFFFFF"/>
                    </a:gs>
                    <a:gs pos="100000">
                      <a:srgbClr val="FFFFFF"/>
                    </a:gs>
                  </a:gsLst>
                  <a:lin ang="5400000" scaled="0"/>
                </a:gradFill>
                <a:latin typeface="Segoe UI"/>
              </a:rPr>
              <a:t>Continuous Learning throughout the lifecycle</a:t>
            </a:r>
          </a:p>
        </p:txBody>
      </p:sp>
      <p:sp>
        <p:nvSpPr>
          <p:cNvPr id="110" name="Rectangular Callout 109"/>
          <p:cNvSpPr/>
          <p:nvPr/>
        </p:nvSpPr>
        <p:spPr bwMode="auto">
          <a:xfrm>
            <a:off x="617074" y="3827648"/>
            <a:ext cx="2215707" cy="584208"/>
          </a:xfrm>
          <a:prstGeom prst="wedgeRectCallout">
            <a:avLst>
              <a:gd name="adj1" fmla="val 72863"/>
              <a:gd name="adj2" fmla="val -24565"/>
            </a:avLst>
          </a:prstGeom>
          <a:solidFill>
            <a:schemeClr val="accent1">
              <a:lumMod val="7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91423" tIns="45711" rIns="91423" bIns="45711" numCol="1" rtlCol="0" anchor="ctr" anchorCtr="0" compatLnSpc="1">
            <a:prstTxWarp prst="textNoShape">
              <a:avLst/>
            </a:prstTxWarp>
          </a:bodyPr>
          <a:lstStyle/>
          <a:p>
            <a:pPr algn="ctr" defTabSz="913923" fontAlgn="base">
              <a:lnSpc>
                <a:spcPct val="90000"/>
              </a:lnSpc>
              <a:spcBef>
                <a:spcPct val="0"/>
              </a:spcBef>
              <a:spcAft>
                <a:spcPct val="0"/>
              </a:spcAft>
            </a:pPr>
            <a:r>
              <a:rPr lang="en-US" sz="1599" kern="0" spc="-50" dirty="0">
                <a:gradFill>
                  <a:gsLst>
                    <a:gs pos="0">
                      <a:srgbClr val="FFFFFF"/>
                    </a:gs>
                    <a:gs pos="100000">
                      <a:srgbClr val="FFFFFF"/>
                    </a:gs>
                  </a:gsLst>
                  <a:lin ang="5400000" scaled="0"/>
                </a:gradFill>
                <a:latin typeface="Segoe UI"/>
              </a:rPr>
              <a:t>Automated </a:t>
            </a:r>
          </a:p>
          <a:p>
            <a:pPr algn="ctr" defTabSz="913923" fontAlgn="base">
              <a:lnSpc>
                <a:spcPct val="90000"/>
              </a:lnSpc>
              <a:spcBef>
                <a:spcPct val="0"/>
              </a:spcBef>
              <a:spcAft>
                <a:spcPct val="0"/>
              </a:spcAft>
            </a:pPr>
            <a:r>
              <a:rPr lang="en-US" sz="1599" kern="0" spc="-50" dirty="0">
                <a:gradFill>
                  <a:gsLst>
                    <a:gs pos="0">
                      <a:srgbClr val="FFFFFF"/>
                    </a:gs>
                    <a:gs pos="100000">
                      <a:srgbClr val="FFFFFF"/>
                    </a:gs>
                  </a:gsLst>
                  <a:lin ang="5400000" scaled="0"/>
                </a:gradFill>
                <a:latin typeface="Segoe UI"/>
              </a:rPr>
              <a:t>Dev and Test Tools</a:t>
            </a:r>
          </a:p>
        </p:txBody>
      </p:sp>
      <p:sp>
        <p:nvSpPr>
          <p:cNvPr id="11" name="Title 10"/>
          <p:cNvSpPr>
            <a:spLocks noGrp="1"/>
          </p:cNvSpPr>
          <p:nvPr>
            <p:ph type="title"/>
          </p:nvPr>
        </p:nvSpPr>
        <p:spPr/>
        <p:txBody>
          <a:bodyPr>
            <a:normAutofit/>
          </a:bodyPr>
          <a:lstStyle/>
          <a:p>
            <a:r>
              <a:rPr lang="en-US" dirty="0"/>
              <a:t>Enabling Value Delivery</a:t>
            </a:r>
          </a:p>
        </p:txBody>
      </p:sp>
    </p:spTree>
    <p:extLst>
      <p:ext uri="{BB962C8B-B14F-4D97-AF65-F5344CB8AC3E}">
        <p14:creationId xmlns:p14="http://schemas.microsoft.com/office/powerpoint/2010/main" val="2312775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500"/>
                                        <p:tgtEl>
                                          <p:spTgt spid="9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fade">
                                      <p:cBhvr>
                                        <p:cTn id="46"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6" grpId="0"/>
      <p:bldP spid="87" grpId="0" animBg="1"/>
      <p:bldP spid="94" grpId="0" animBg="1"/>
      <p:bldP spid="95" grpId="0" animBg="1"/>
      <p:bldP spid="97" grpId="0" animBg="1"/>
      <p:bldP spid="98" grpId="0"/>
      <p:bldP spid="98" grpId="1"/>
      <p:bldP spid="109" grpId="0" animBg="1"/>
      <p:bldP spid="110" grpId="0" animBg="1"/>
    </p:bldLst>
  </p:timing>
</p:sld>
</file>

<file path=ppt/theme/theme1.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TT_Lt_Gray_16x9_Jan-8-2013">
  <a:themeElements>
    <a:clrScheme name="MSVID TT Lt Gray">
      <a:dk1>
        <a:srgbClr val="505050"/>
      </a:dk1>
      <a:lt1>
        <a:srgbClr val="FFFFFF"/>
      </a:lt1>
      <a:dk2>
        <a:srgbClr val="0072C6"/>
      </a:dk2>
      <a:lt2>
        <a:srgbClr val="F0F0F0"/>
      </a:lt2>
      <a:accent1>
        <a:srgbClr val="0072C6"/>
      </a:accent1>
      <a:accent2>
        <a:srgbClr val="008272"/>
      </a:accent2>
      <a:accent3>
        <a:srgbClr val="B4009E"/>
      </a:accent3>
      <a:accent4>
        <a:srgbClr val="68217A"/>
      </a:accent4>
      <a:accent5>
        <a:srgbClr val="9B4F96"/>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Gray.potx" id="{ABEFDBF6-38BD-4F73-AB9E-E3B923A29C8D}" vid="{5860FC44-2295-4B2A-A72F-83CFF14D0203}"/>
    </a:ext>
  </a:extLst>
</a:theme>
</file>

<file path=ppt/theme/theme3.xml><?xml version="1.0" encoding="utf-8"?>
<a:theme xmlns:a="http://schemas.openxmlformats.org/drawingml/2006/main"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STB Conversations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AzureTemplate">
  <a:themeElements>
    <a:clrScheme name="Custom 2">
      <a:dk1>
        <a:sysClr val="windowText" lastClr="000000"/>
      </a:dk1>
      <a:lt1>
        <a:sysClr val="window" lastClr="FFFFFF"/>
      </a:lt1>
      <a:dk2>
        <a:srgbClr val="525051"/>
      </a:dk2>
      <a:lt2>
        <a:srgbClr val="D4D4D4"/>
      </a:lt2>
      <a:accent1>
        <a:srgbClr val="16A5D9"/>
      </a:accent1>
      <a:accent2>
        <a:srgbClr val="AFFAFA"/>
      </a:accent2>
      <a:accent3>
        <a:srgbClr val="0BD0D9"/>
      </a:accent3>
      <a:accent4>
        <a:srgbClr val="10CF9B"/>
      </a:accent4>
      <a:accent5>
        <a:srgbClr val="5AD12C"/>
      </a:accent5>
      <a:accent6>
        <a:srgbClr val="DAF40A"/>
      </a:accent6>
      <a:hlink>
        <a:srgbClr val="FE5815"/>
      </a:hlink>
      <a:folHlink>
        <a:srgbClr val="85DFD0"/>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1800" dirty="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3_AzureTemplate">
  <a:themeElements>
    <a:clrScheme name="Custom 2">
      <a:dk1>
        <a:sysClr val="windowText" lastClr="000000"/>
      </a:dk1>
      <a:lt1>
        <a:sysClr val="window" lastClr="FFFFFF"/>
      </a:lt1>
      <a:dk2>
        <a:srgbClr val="525051"/>
      </a:dk2>
      <a:lt2>
        <a:srgbClr val="D4D4D4"/>
      </a:lt2>
      <a:accent1>
        <a:srgbClr val="16A5D9"/>
      </a:accent1>
      <a:accent2>
        <a:srgbClr val="AFFAFA"/>
      </a:accent2>
      <a:accent3>
        <a:srgbClr val="0BD0D9"/>
      </a:accent3>
      <a:accent4>
        <a:srgbClr val="10CF9B"/>
      </a:accent4>
      <a:accent5>
        <a:srgbClr val="5AD12C"/>
      </a:accent5>
      <a:accent6>
        <a:srgbClr val="DAF40A"/>
      </a:accent6>
      <a:hlink>
        <a:srgbClr val="FE5815"/>
      </a:hlink>
      <a:folHlink>
        <a:srgbClr val="85DFD0"/>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1800" dirty="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7.xml><?xml version="1.0" encoding="utf-8"?>
<a:theme xmlns:a="http://schemas.openxmlformats.org/drawingml/2006/main" name="7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Metro.MetroTileMedium" Revision="1" Stencil="System.Storyboarding.Metro" StencilVersion="0.1"/>
</Control>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Control xmlns="http://schemas.microsoft.com/VisualStudio/2011/storyboarding/control">
  <Id Name="System.Storyboarding.MetroIcons.Settings" Revision="1" Stencil="System.Storyboarding.MetroIcons" StencilVersion="0.1"/>
</Control>
</file>

<file path=customXml/item6.xml><?xml version="1.0" encoding="utf-8"?>
<Control xmlns="http://schemas.microsoft.com/VisualStudio/2011/storyboarding/control">
  <Id Name="System.Storyboarding.Media.Image" Revision="1" Stencil="System.Storyboarding.Media" StencilVersion="0.1"/>
</Control>
</file>

<file path=customXml/item7.xml><?xml version="1.0" encoding="utf-8"?>
<ct:contentTypeSchema xmlns:ct="http://schemas.microsoft.com/office/2006/metadata/contentType" xmlns:ma="http://schemas.microsoft.com/office/2006/metadata/properties/metaAttributes" ct:_="" ma:_="" ma:contentTypeName="Document" ma:contentTypeID="0x0101002DEB428D8828D24D9087B0802217E44E" ma:contentTypeVersion="1" ma:contentTypeDescription="Create a new document." ma:contentTypeScope="" ma:versionID="2b270ff44b7c6f173df5645c31881a50">
  <xsd:schema xmlns:xsd="http://www.w3.org/2001/XMLSchema" xmlns:xs="http://www.w3.org/2001/XMLSchema" xmlns:p="http://schemas.microsoft.com/office/2006/metadata/properties" xmlns:ns2="b965eab4-4279-49b6-8fe7-c06b33373a8f" targetNamespace="http://schemas.microsoft.com/office/2006/metadata/properties" ma:root="true" ma:fieldsID="e972cf5fbad1fb15a6dc0a11a4020e39" ns2:_="">
    <xsd:import namespace="b965eab4-4279-49b6-8fe7-c06b33373a8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65eab4-4279-49b6-8fe7-c06b33373a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Props1.xml><?xml version="1.0" encoding="utf-8"?>
<ds:datastoreItem xmlns:ds="http://schemas.openxmlformats.org/officeDocument/2006/customXml" ds:itemID="{B3488ED7-3787-42A7-837A-29C7F8084739}">
  <ds:schemaRefs>
    <ds:schemaRef ds:uri="http://schemas.microsoft.com/VisualStudio/2011/storyboarding/control"/>
  </ds:schemaRefs>
</ds:datastoreItem>
</file>

<file path=customXml/itemProps2.xml><?xml version="1.0" encoding="utf-8"?>
<ds:datastoreItem xmlns:ds="http://schemas.openxmlformats.org/officeDocument/2006/customXml" ds:itemID="{EC787917-2E45-477A-AB9E-5BE9492F65CE}">
  <ds:schemaRefs>
    <ds:schemaRef ds:uri="http://schemas.microsoft.com/sharepoint/v3/contenttype/forms"/>
  </ds:schemaRefs>
</ds:datastoreItem>
</file>

<file path=customXml/itemProps3.xml><?xml version="1.0" encoding="utf-8"?>
<ds:datastoreItem xmlns:ds="http://schemas.openxmlformats.org/officeDocument/2006/customXml" ds:itemID="{799CF289-DB21-47C1-B77B-B4A1E0BDA49D}">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b965eab4-4279-49b6-8fe7-c06b33373a8f"/>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dcmitype/"/>
    <ds:schemaRef ds:uri="http://purl.org/dc/elements/1.1/"/>
  </ds:schemaRefs>
</ds:datastoreItem>
</file>

<file path=customXml/itemProps5.xml><?xml version="1.0" encoding="utf-8"?>
<ds:datastoreItem xmlns:ds="http://schemas.openxmlformats.org/officeDocument/2006/customXml" ds:itemID="{375184E2-5EB3-499E-B278-9DFBA7B735F8}">
  <ds:schemaRefs>
    <ds:schemaRef ds:uri="http://schemas.microsoft.com/VisualStudio/2011/storyboarding/control"/>
  </ds:schemaRefs>
</ds:datastoreItem>
</file>

<file path=customXml/itemProps6.xml><?xml version="1.0" encoding="utf-8"?>
<ds:datastoreItem xmlns:ds="http://schemas.openxmlformats.org/officeDocument/2006/customXml" ds:itemID="{C7019399-99EF-4895-8DBD-FAB24A560C5E}">
  <ds:schemaRefs>
    <ds:schemaRef ds:uri="http://schemas.microsoft.com/VisualStudio/2011/storyboarding/control"/>
  </ds:schemaRefs>
</ds:datastoreItem>
</file>

<file path=customXml/itemProps7.xml><?xml version="1.0" encoding="utf-8"?>
<ds:datastoreItem xmlns:ds="http://schemas.openxmlformats.org/officeDocument/2006/customXml" ds:itemID="{B323CD16-EFBE-4896-8A19-1F0521887A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65eab4-4279-49b6-8fe7-c06b33373a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A77D2642-FB21-4F36-8EDD-250C8137552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53470</TotalTime>
  <Words>1413</Words>
  <Application>Microsoft Office PowerPoint</Application>
  <PresentationFormat>Custom</PresentationFormat>
  <Paragraphs>148</Paragraphs>
  <Slides>10</Slides>
  <Notes>8</Notes>
  <HiddenSlides>0</HiddenSlides>
  <MMClips>0</MMClips>
  <ScaleCrop>false</ScaleCrop>
  <HeadingPairs>
    <vt:vector size="6" baseType="variant">
      <vt:variant>
        <vt:lpstr>Fonts Used</vt:lpstr>
      </vt:variant>
      <vt:variant>
        <vt:i4>12</vt:i4>
      </vt:variant>
      <vt:variant>
        <vt:lpstr>Theme</vt:lpstr>
      </vt:variant>
      <vt:variant>
        <vt:i4>8</vt:i4>
      </vt:variant>
      <vt:variant>
        <vt:lpstr>Slide Titles</vt:lpstr>
      </vt:variant>
      <vt:variant>
        <vt:i4>10</vt:i4>
      </vt:variant>
    </vt:vector>
  </HeadingPairs>
  <TitlesOfParts>
    <vt:vector size="30" baseType="lpstr">
      <vt:lpstr>Segoe Semibold</vt:lpstr>
      <vt:lpstr>Arial</vt:lpstr>
      <vt:lpstr>Calibri</vt:lpstr>
      <vt:lpstr>Consolas</vt:lpstr>
      <vt:lpstr>Courier New</vt:lpstr>
      <vt:lpstr>Segoe UI</vt:lpstr>
      <vt:lpstr>Segoe UI Black</vt:lpstr>
      <vt:lpstr>Segoe UI Light</vt:lpstr>
      <vt:lpstr>Segoe UI Semibold</vt:lpstr>
      <vt:lpstr>Segoe UI Semilight</vt:lpstr>
      <vt:lpstr>Trebuchet MS</vt:lpstr>
      <vt:lpstr>Wingdings</vt:lpstr>
      <vt:lpstr>MSVID_White_16x9_2012-08-18</vt:lpstr>
      <vt:lpstr>MSVID_TT_Lt_Gray_16x9_Jan-8-2013</vt:lpstr>
      <vt:lpstr>1_MSVID_White_16x9_2012-08-18</vt:lpstr>
      <vt:lpstr>1_STB Conversations 2013</vt:lpstr>
      <vt:lpstr>2_AzureTemplate</vt:lpstr>
      <vt:lpstr>3_AzureTemplate</vt:lpstr>
      <vt:lpstr>7_MSVID_White_16x9_2012-08-18</vt:lpstr>
      <vt:lpstr>2_MSVID_White_16x9_2012-08-18</vt:lpstr>
      <vt:lpstr>TFS/VSTS, Visual Studio 2015 – DevOps and Azure</vt:lpstr>
      <vt:lpstr>Presenter Introduction</vt:lpstr>
      <vt:lpstr>PowerPoint Presentation</vt:lpstr>
      <vt:lpstr>DevOps: the three stage conversation</vt:lpstr>
      <vt:lpstr>People</vt:lpstr>
      <vt:lpstr>PowerPoint Presentation</vt:lpstr>
      <vt:lpstr>Tooling</vt:lpstr>
      <vt:lpstr>What is Team Foundation Server?</vt:lpstr>
      <vt:lpstr>Enabling Value Delivery</vt:lpstr>
      <vt:lpstr>Microsoft ALM/DevOps Hub</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ITDM ALM Fundational</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Abel Wang</cp:lastModifiedBy>
  <cp:revision>1756</cp:revision>
  <cp:lastPrinted>2013-11-04T16:36:33Z</cp:lastPrinted>
  <dcterms:created xsi:type="dcterms:W3CDTF">2012-05-22T07:38:31Z</dcterms:created>
  <dcterms:modified xsi:type="dcterms:W3CDTF">2016-04-09T16:59:28Z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0x0101002DEB428D8828D24D9087B0802217E44E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