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  <p:sldMasterId id="2147483688" r:id="rId3"/>
  </p:sldMasterIdLst>
  <p:notesMasterIdLst>
    <p:notesMasterId r:id="rId10"/>
  </p:notesMasterIdLst>
  <p:sldIdLst>
    <p:sldId id="256" r:id="rId4"/>
    <p:sldId id="257" r:id="rId5"/>
    <p:sldId id="283" r:id="rId6"/>
    <p:sldId id="284" r:id="rId7"/>
    <p:sldId id="270" r:id="rId8"/>
    <p:sldId id="287" r:id="rId9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11"/>
      <p:bold r:id="rId12"/>
      <p:italic r:id="rId13"/>
      <p:boldItalic r:id="rId14"/>
    </p:embeddedFont>
    <p:embeddedFont>
      <p:font typeface="Libre Baskerville" panose="020B0604020202020204" charset="0"/>
      <p:regular r:id="rId15"/>
      <p:bold r:id="rId16"/>
      <p:italic r:id="rId17"/>
    </p:embeddedFont>
    <p:embeddedFont>
      <p:font typeface="Merriweather" panose="00000500000000000000" pitchFamily="2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066EE-7707-46F0-41AE-E4F4F41F8A70}" v="1" dt="2022-02-08T09:02:52.495"/>
    <p1510:client id="{04F8D642-63BC-7FAC-CB86-1F8E551F2B96}" v="795" dt="2022-02-08T08:27:37.206"/>
    <p1510:client id="{81E79B07-BCA6-BB16-B86D-65CBACE7CF06}" v="32" dt="2022-02-08T09:08:56.269"/>
  </p1510:revLst>
</p1510:revInfo>
</file>

<file path=ppt/tableStyles.xml><?xml version="1.0" encoding="utf-8"?>
<a:tblStyleLst xmlns:a="http://schemas.openxmlformats.org/drawingml/2006/main" def="{F393E1C7-BAF3-4402-AB19-12673D89CFDC}">
  <a:tblStyle styleId="{F393E1C7-BAF3-4402-AB19-12673D89CF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a1f552b2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a1f552b2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a1f552b24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a1f552b24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8a1f552b24_0_1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8a1f552b24_0_1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SECTION_HEADER_1_2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3685926" y="1821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3739626" y="1329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6132949" y="1821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6"/>
          </p:nvPr>
        </p:nvSpPr>
        <p:spPr>
          <a:xfrm>
            <a:off x="6186649" y="1329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 1">
  <p:cSld name="SECTION_HEADER_1_2_1"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 idx="2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3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idx="4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5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 idx="6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7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 idx="8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2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columns">
  <p:cSld name="SECTION_HEADER_1_1_1_1_1"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4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5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7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8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9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13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14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15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HEADER_1_3_1">
    <p:bg>
      <p:bgPr>
        <a:solidFill>
          <a:schemeClr val="l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 hasCustomPrompt="1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3" hasCustomPrompt="1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 idx="5" hasCustomPrompt="1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6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"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bg>
      <p:bgPr>
        <a:solidFill>
          <a:schemeClr val="lt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5"/>
          <p:cNvGrpSpPr/>
          <p:nvPr/>
        </p:nvGrpSpPr>
        <p:grpSpPr>
          <a:xfrm>
            <a:off x="-9600" y="-33300"/>
            <a:ext cx="9153775" cy="5210100"/>
            <a:chOff x="-9600" y="-33300"/>
            <a:chExt cx="9153775" cy="5210100"/>
          </a:xfrm>
        </p:grpSpPr>
        <p:grpSp>
          <p:nvGrpSpPr>
            <p:cNvPr id="175" name="Google Shape;175;p25"/>
            <p:cNvGrpSpPr/>
            <p:nvPr/>
          </p:nvGrpSpPr>
          <p:grpSpPr>
            <a:xfrm>
              <a:off x="-9600" y="0"/>
              <a:ext cx="9153775" cy="5143507"/>
              <a:chOff x="-9600" y="0"/>
              <a:chExt cx="9153775" cy="5143507"/>
            </a:xfrm>
          </p:grpSpPr>
          <p:sp>
            <p:nvSpPr>
              <p:cNvPr id="176" name="Google Shape;176;p25"/>
              <p:cNvSpPr/>
              <p:nvPr/>
            </p:nvSpPr>
            <p:spPr>
              <a:xfrm rot="5400000">
                <a:off x="8453186" y="4452694"/>
                <a:ext cx="514463" cy="867163"/>
              </a:xfrm>
              <a:custGeom>
                <a:avLst/>
                <a:gdLst/>
                <a:ahLst/>
                <a:cxnLst/>
                <a:rect l="l" t="t" r="r" b="b"/>
                <a:pathLst>
                  <a:path w="29078" h="49013" extrusionOk="0">
                    <a:moveTo>
                      <a:pt x="29077" y="0"/>
                    </a:moveTo>
                    <a:lnTo>
                      <a:pt x="0" y="29565"/>
                    </a:lnTo>
                    <a:lnTo>
                      <a:pt x="0" y="49013"/>
                    </a:lnTo>
                    <a:lnTo>
                      <a:pt x="29077" y="19448"/>
                    </a:lnTo>
                    <a:lnTo>
                      <a:pt x="290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 rot="5400000">
                <a:off x="7931072" y="4452686"/>
                <a:ext cx="514463" cy="867180"/>
              </a:xfrm>
              <a:custGeom>
                <a:avLst/>
                <a:gdLst/>
                <a:ahLst/>
                <a:cxnLst/>
                <a:rect l="l" t="t" r="r" b="b"/>
                <a:pathLst>
                  <a:path w="29078" h="49014" extrusionOk="0">
                    <a:moveTo>
                      <a:pt x="0" y="1"/>
                    </a:moveTo>
                    <a:lnTo>
                      <a:pt x="0" y="19449"/>
                    </a:lnTo>
                    <a:lnTo>
                      <a:pt x="29077" y="49014"/>
                    </a:lnTo>
                    <a:lnTo>
                      <a:pt x="29077" y="295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5"/>
              <p:cNvSpPr/>
              <p:nvPr/>
            </p:nvSpPr>
            <p:spPr>
              <a:xfrm rot="5400000">
                <a:off x="7473977" y="4738941"/>
                <a:ext cx="296119" cy="513012"/>
              </a:xfrm>
              <a:custGeom>
                <a:avLst/>
                <a:gdLst/>
                <a:ahLst/>
                <a:cxnLst/>
                <a:rect l="l" t="t" r="r" b="b"/>
                <a:pathLst>
                  <a:path w="16737" h="28996" extrusionOk="0">
                    <a:moveTo>
                      <a:pt x="1" y="1"/>
                    </a:moveTo>
                    <a:lnTo>
                      <a:pt x="1" y="11935"/>
                    </a:lnTo>
                    <a:lnTo>
                      <a:pt x="16736" y="28996"/>
                    </a:lnTo>
                    <a:lnTo>
                      <a:pt x="16736" y="170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 rot="5400000">
                <a:off x="7305775" y="4342789"/>
                <a:ext cx="512056" cy="1084568"/>
              </a:xfrm>
              <a:custGeom>
                <a:avLst/>
                <a:gdLst/>
                <a:ahLst/>
                <a:cxnLst/>
                <a:rect l="l" t="t" r="r" b="b"/>
                <a:pathLst>
                  <a:path w="28942" h="61301" extrusionOk="0">
                    <a:moveTo>
                      <a:pt x="0" y="0"/>
                    </a:moveTo>
                    <a:lnTo>
                      <a:pt x="0" y="32359"/>
                    </a:lnTo>
                    <a:lnTo>
                      <a:pt x="28942" y="61300"/>
                    </a:lnTo>
                    <a:lnTo>
                      <a:pt x="28942" y="48688"/>
                    </a:lnTo>
                    <a:lnTo>
                      <a:pt x="6700" y="26446"/>
                    </a:lnTo>
                    <a:lnTo>
                      <a:pt x="6700" y="6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 rot="-5400000">
                <a:off x="4506475" y="-4418625"/>
                <a:ext cx="219000" cy="9056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184;p25"/>
            <p:cNvSpPr/>
            <p:nvPr/>
          </p:nvSpPr>
          <p:spPr>
            <a:xfrm>
              <a:off x="3834000" y="-33300"/>
              <a:ext cx="231300" cy="521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5"/>
          <p:cNvSpPr txBox="1">
            <a:spLocks noGrp="1"/>
          </p:cNvSpPr>
          <p:nvPr>
            <p:ph type="ctrTitle"/>
          </p:nvPr>
        </p:nvSpPr>
        <p:spPr>
          <a:xfrm>
            <a:off x="4162225" y="1459650"/>
            <a:ext cx="4441800" cy="14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1"/>
          </p:nvPr>
        </p:nvSpPr>
        <p:spPr>
          <a:xfrm>
            <a:off x="5479375" y="3470425"/>
            <a:ext cx="31245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610">
          <p15:clr>
            <a:srgbClr val="FA7B17"/>
          </p15:clr>
        </p15:guide>
        <p15:guide id="2" pos="4139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6"/>
          <p:cNvGrpSpPr/>
          <p:nvPr/>
        </p:nvGrpSpPr>
        <p:grpSpPr>
          <a:xfrm>
            <a:off x="-9600" y="0"/>
            <a:ext cx="9153675" cy="5143507"/>
            <a:chOff x="-9600" y="0"/>
            <a:chExt cx="9153675" cy="5143507"/>
          </a:xfrm>
        </p:grpSpPr>
        <p:sp>
          <p:nvSpPr>
            <p:cNvPr id="189" name="Google Shape;189;p26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 rot="5400000" flipH="1">
              <a:off x="143366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 rot="5400000" flipH="1">
              <a:off x="911547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 rot="5400000" flipH="1">
              <a:off x="454452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 rot="5400000" flipH="1">
              <a:off x="286250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26"/>
            <p:cNvGrpSpPr/>
            <p:nvPr/>
          </p:nvGrpSpPr>
          <p:grpSpPr>
            <a:xfrm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199" name="Google Shape;199;p26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313650" y="680300"/>
            <a:ext cx="80595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 sz="1300">
                <a:solidFill>
                  <a:schemeClr val="accent2"/>
                </a:solidFill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 sz="1300">
                <a:solidFill>
                  <a:schemeClr val="accent2"/>
                </a:solidFill>
              </a:defRPr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 sz="1300">
                <a:solidFill>
                  <a:schemeClr val="accent2"/>
                </a:solidFill>
              </a:defRPr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 sz="1300">
                <a:solidFill>
                  <a:schemeClr val="accent2"/>
                </a:solidFill>
              </a:defRPr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 sz="1300">
                <a:solidFill>
                  <a:schemeClr val="accent2"/>
                </a:solidFill>
              </a:defRPr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 sz="1300">
                <a:solidFill>
                  <a:schemeClr val="accent2"/>
                </a:solidFill>
              </a:defRPr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 sz="1300">
                <a:solidFill>
                  <a:schemeClr val="accent2"/>
                </a:solidFill>
              </a:defRPr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 sz="1300">
                <a:solidFill>
                  <a:schemeClr val="accent2"/>
                </a:solidFill>
              </a:defRPr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300"/>
              <a:buChar char="■"/>
              <a:defRPr sz="13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3118950" y="447675"/>
            <a:ext cx="5482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2">
    <p:bg>
      <p:bgPr>
        <a:solidFill>
          <a:schemeClr val="lt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7"/>
          <p:cNvGrpSpPr/>
          <p:nvPr/>
        </p:nvGrpSpPr>
        <p:grpSpPr>
          <a:xfrm>
            <a:off x="-9525" y="0"/>
            <a:ext cx="9153600" cy="5143507"/>
            <a:chOff x="-9525" y="0"/>
            <a:chExt cx="9153600" cy="5143507"/>
          </a:xfrm>
        </p:grpSpPr>
        <p:sp>
          <p:nvSpPr>
            <p:cNvPr id="207" name="Google Shape;207;p27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 rot="5400000" flipH="1">
              <a:off x="4943427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 rot="5400000" flipH="1">
              <a:off x="4421313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 rot="5400000" flipH="1">
              <a:off x="3964218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 rot="5400000" flipH="1">
              <a:off x="379601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 rot="-5400000">
              <a:off x="7143825" y="-1781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 rot="5400000">
              <a:off x="1771725" y="-17812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40000" y="3661950"/>
            <a:ext cx="80640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1262100" y="2211750"/>
            <a:ext cx="66198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">
    <p:bg>
      <p:bgPr>
        <a:solidFill>
          <a:schemeClr val="accen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subTitle" idx="1"/>
          </p:nvPr>
        </p:nvSpPr>
        <p:spPr>
          <a:xfrm>
            <a:off x="1243800" y="1548000"/>
            <a:ext cx="234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43800" y="1030175"/>
            <a:ext cx="252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 idx="2" hasCustomPrompt="1"/>
          </p:nvPr>
        </p:nvSpPr>
        <p:spPr>
          <a:xfrm>
            <a:off x="314700" y="1141175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3"/>
          </p:nvPr>
        </p:nvSpPr>
        <p:spPr>
          <a:xfrm>
            <a:off x="1243800" y="3475375"/>
            <a:ext cx="234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 idx="4"/>
          </p:nvPr>
        </p:nvSpPr>
        <p:spPr>
          <a:xfrm>
            <a:off x="1243800" y="2957550"/>
            <a:ext cx="252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 idx="5" hasCustomPrompt="1"/>
          </p:nvPr>
        </p:nvSpPr>
        <p:spPr>
          <a:xfrm>
            <a:off x="314700" y="3068550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6"/>
          </p:nvPr>
        </p:nvSpPr>
        <p:spPr>
          <a:xfrm>
            <a:off x="5769300" y="1548000"/>
            <a:ext cx="234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title" idx="7"/>
          </p:nvPr>
        </p:nvSpPr>
        <p:spPr>
          <a:xfrm>
            <a:off x="5769300" y="1030175"/>
            <a:ext cx="252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title" idx="8" hasCustomPrompt="1"/>
          </p:nvPr>
        </p:nvSpPr>
        <p:spPr>
          <a:xfrm>
            <a:off x="4840200" y="1141175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9"/>
          </p:nvPr>
        </p:nvSpPr>
        <p:spPr>
          <a:xfrm>
            <a:off x="5769300" y="3475375"/>
            <a:ext cx="234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 idx="13"/>
          </p:nvPr>
        </p:nvSpPr>
        <p:spPr>
          <a:xfrm>
            <a:off x="5769300" y="2957550"/>
            <a:ext cx="252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35" name="Google Shape;235;p28"/>
          <p:cNvGrpSpPr/>
          <p:nvPr/>
        </p:nvGrpSpPr>
        <p:grpSpPr>
          <a:xfrm>
            <a:off x="-9600" y="0"/>
            <a:ext cx="9153675" cy="5143507"/>
            <a:chOff x="-9600" y="0"/>
            <a:chExt cx="9153675" cy="5143507"/>
          </a:xfrm>
        </p:grpSpPr>
        <p:sp>
          <p:nvSpPr>
            <p:cNvPr id="236" name="Google Shape;236;p28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 rot="5400000" flipH="1">
              <a:off x="143366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 rot="5400000" flipH="1">
              <a:off x="911547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 rot="5400000" flipH="1">
              <a:off x="454452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 rot="5400000" flipH="1">
              <a:off x="286250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244;p28"/>
            <p:cNvGrpSpPr/>
            <p:nvPr/>
          </p:nvGrpSpPr>
          <p:grpSpPr>
            <a:xfrm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245" name="Google Shape;245;p28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9" name="Google Shape;249;p28"/>
          <p:cNvSpPr txBox="1">
            <a:spLocks noGrp="1"/>
          </p:cNvSpPr>
          <p:nvPr>
            <p:ph type="title" idx="14" hasCustomPrompt="1"/>
          </p:nvPr>
        </p:nvSpPr>
        <p:spPr>
          <a:xfrm>
            <a:off x="4840200" y="3068550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Text">
  <p:cSld name="SECTION_HEADER_1_3">
    <p:bg>
      <p:bgPr>
        <a:solidFill>
          <a:schemeClr val="accent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9"/>
          <p:cNvGrpSpPr/>
          <p:nvPr/>
        </p:nvGrpSpPr>
        <p:grpSpPr>
          <a:xfrm>
            <a:off x="-9675" y="0"/>
            <a:ext cx="9153675" cy="5143501"/>
            <a:chOff x="-9675" y="0"/>
            <a:chExt cx="9153675" cy="5143501"/>
          </a:xfrm>
        </p:grpSpPr>
        <p:sp>
          <p:nvSpPr>
            <p:cNvPr id="252" name="Google Shape;252;p29"/>
            <p:cNvSpPr/>
            <p:nvPr/>
          </p:nvSpPr>
          <p:spPr>
            <a:xfrm rot="-5400000" flipH="1">
              <a:off x="166826" y="4452688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 rot="-5400000" flipH="1">
              <a:off x="688936" y="4452679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 rot="-5400000" flipH="1">
              <a:off x="1364368" y="4738935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 rot="-5400000" flipH="1">
              <a:off x="1316636" y="4342782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 rot="-5400000">
              <a:off x="7186294" y="-176348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 rot="-5400000">
              <a:off x="7708404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 rot="-5400000">
              <a:off x="8383836" y="-108444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 rot="-5400000">
              <a:off x="8336103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29"/>
            <p:cNvGrpSpPr/>
            <p:nvPr/>
          </p:nvGrpSpPr>
          <p:grpSpPr>
            <a:xfrm flipH="1">
              <a:off x="-9675" y="0"/>
              <a:ext cx="9153675" cy="5143500"/>
              <a:chOff x="-9600" y="0"/>
              <a:chExt cx="9153675" cy="5143500"/>
            </a:xfrm>
          </p:grpSpPr>
          <p:sp>
            <p:nvSpPr>
              <p:cNvPr id="261" name="Google Shape;261;p29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545225" y="457200"/>
            <a:ext cx="54843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">
  <p:cSld name="SECTION_HEADER_1_2">
    <p:bg>
      <p:bgPr>
        <a:solidFill>
          <a:schemeClr val="accent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0"/>
          <p:cNvGrpSpPr/>
          <p:nvPr/>
        </p:nvGrpSpPr>
        <p:grpSpPr>
          <a:xfrm>
            <a:off x="-9600" y="0"/>
            <a:ext cx="9169550" cy="5143500"/>
            <a:chOff x="-9600" y="0"/>
            <a:chExt cx="9169550" cy="5143500"/>
          </a:xfrm>
        </p:grpSpPr>
        <p:sp>
          <p:nvSpPr>
            <p:cNvPr id="268" name="Google Shape;268;p30"/>
            <p:cNvSpPr/>
            <p:nvPr/>
          </p:nvSpPr>
          <p:spPr>
            <a:xfrm rot="5400000" flipH="1">
              <a:off x="1433569" y="-176348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 rot="5400000" flipH="1">
              <a:off x="911459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 rot="5400000" flipH="1">
              <a:off x="454370" y="-108444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 rot="5400000" flipH="1">
              <a:off x="28616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-9600" y="0"/>
              <a:ext cx="1332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 rot="5400000">
              <a:off x="4508600" y="492150"/>
              <a:ext cx="133200" cy="9169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 rot="-5400000">
              <a:off x="5391150" y="-3533775"/>
              <a:ext cx="219000" cy="728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8924925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0"/>
          <p:cNvSpPr/>
          <p:nvPr/>
        </p:nvSpPr>
        <p:spPr>
          <a:xfrm>
            <a:off x="3625400" y="0"/>
            <a:ext cx="1893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1"/>
          </p:nvPr>
        </p:nvSpPr>
        <p:spPr>
          <a:xfrm>
            <a:off x="1091400" y="1319400"/>
            <a:ext cx="180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1091400" y="801575"/>
            <a:ext cx="306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title" idx="2" hasCustomPrompt="1"/>
          </p:nvPr>
        </p:nvSpPr>
        <p:spPr>
          <a:xfrm>
            <a:off x="162300" y="912575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30"/>
          <p:cNvSpPr txBox="1">
            <a:spLocks noGrp="1"/>
          </p:cNvSpPr>
          <p:nvPr>
            <p:ph type="subTitle" idx="3"/>
          </p:nvPr>
        </p:nvSpPr>
        <p:spPr>
          <a:xfrm>
            <a:off x="1091400" y="3170575"/>
            <a:ext cx="216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title" idx="4"/>
          </p:nvPr>
        </p:nvSpPr>
        <p:spPr>
          <a:xfrm>
            <a:off x="1091400" y="2652750"/>
            <a:ext cx="306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title" idx="5" hasCustomPrompt="1"/>
          </p:nvPr>
        </p:nvSpPr>
        <p:spPr>
          <a:xfrm>
            <a:off x="162300" y="2763750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6"/>
          </p:nvPr>
        </p:nvSpPr>
        <p:spPr>
          <a:xfrm>
            <a:off x="6378900" y="2157600"/>
            <a:ext cx="234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title" idx="7"/>
          </p:nvPr>
        </p:nvSpPr>
        <p:spPr>
          <a:xfrm>
            <a:off x="6378900" y="1639775"/>
            <a:ext cx="306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title" idx="8" hasCustomPrompt="1"/>
          </p:nvPr>
        </p:nvSpPr>
        <p:spPr>
          <a:xfrm>
            <a:off x="5449800" y="1750775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30"/>
          <p:cNvSpPr txBox="1">
            <a:spLocks noGrp="1"/>
          </p:cNvSpPr>
          <p:nvPr>
            <p:ph type="subTitle" idx="9"/>
          </p:nvPr>
        </p:nvSpPr>
        <p:spPr>
          <a:xfrm>
            <a:off x="6378900" y="4008775"/>
            <a:ext cx="234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30"/>
          <p:cNvSpPr txBox="1">
            <a:spLocks noGrp="1"/>
          </p:cNvSpPr>
          <p:nvPr>
            <p:ph type="title" idx="13"/>
          </p:nvPr>
        </p:nvSpPr>
        <p:spPr>
          <a:xfrm>
            <a:off x="6378900" y="3490950"/>
            <a:ext cx="306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title" idx="14" hasCustomPrompt="1"/>
          </p:nvPr>
        </p:nvSpPr>
        <p:spPr>
          <a:xfrm>
            <a:off x="5449800" y="3601950"/>
            <a:ext cx="10815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30"/>
          <p:cNvSpPr txBox="1">
            <a:spLocks noGrp="1"/>
          </p:cNvSpPr>
          <p:nvPr>
            <p:ph type="title" idx="15"/>
          </p:nvPr>
        </p:nvSpPr>
        <p:spPr>
          <a:xfrm>
            <a:off x="3121200" y="428625"/>
            <a:ext cx="5482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2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1"/>
          <p:cNvGrpSpPr/>
          <p:nvPr/>
        </p:nvGrpSpPr>
        <p:grpSpPr>
          <a:xfrm rot="10800000">
            <a:off x="-9600" y="0"/>
            <a:ext cx="9153775" cy="5143507"/>
            <a:chOff x="-9600" y="0"/>
            <a:chExt cx="9153775" cy="5143507"/>
          </a:xfrm>
        </p:grpSpPr>
        <p:sp>
          <p:nvSpPr>
            <p:cNvPr id="292" name="Google Shape;292;p31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 rot="5400000">
              <a:off x="3529050" y="1471650"/>
              <a:ext cx="133200" cy="7210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 rot="-5400000">
              <a:off x="4506475" y="-4418625"/>
              <a:ext cx="219000" cy="905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540000" y="609600"/>
            <a:ext cx="4413600" cy="9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ubTitle" idx="1"/>
          </p:nvPr>
        </p:nvSpPr>
        <p:spPr>
          <a:xfrm>
            <a:off x="540000" y="2010825"/>
            <a:ext cx="35838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540000" y="3661600"/>
            <a:ext cx="39576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5095650" y="-33300"/>
            <a:ext cx="231300" cy="521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Abel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Picture">
  <p:cSld name="SECTION_HEADER_1_2_2_1">
    <p:bg>
      <p:bgPr>
        <a:solidFill>
          <a:schemeClr val="accent4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2"/>
          <p:cNvGrpSpPr/>
          <p:nvPr/>
        </p:nvGrpSpPr>
        <p:grpSpPr>
          <a:xfrm>
            <a:off x="-9600" y="0"/>
            <a:ext cx="9153675" cy="5143507"/>
            <a:chOff x="-9600" y="0"/>
            <a:chExt cx="9153675" cy="5143507"/>
          </a:xfrm>
        </p:grpSpPr>
        <p:sp>
          <p:nvSpPr>
            <p:cNvPr id="306" name="Google Shape;306;p32"/>
            <p:cNvSpPr/>
            <p:nvPr/>
          </p:nvSpPr>
          <p:spPr>
            <a:xfrm rot="-5400000" flipH="1">
              <a:off x="688941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 rot="-5400000" flipH="1">
              <a:off x="16682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 rot="-5400000" flipH="1">
              <a:off x="688941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 rot="-5400000" flipH="1">
              <a:off x="136437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 rot="-5400000" flipH="1">
              <a:off x="1316644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 rot="-5400000">
              <a:off x="718635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 rot="-5400000">
              <a:off x="7708466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 rot="-5400000">
              <a:off x="8383903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 rot="-5400000">
              <a:off x="8336169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32"/>
            <p:cNvGrpSpPr/>
            <p:nvPr/>
          </p:nvGrpSpPr>
          <p:grpSpPr>
            <a:xfrm flipH="1"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316" name="Google Shape;316;p32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" name="Google Shape;320;p32"/>
          <p:cNvSpPr txBox="1">
            <a:spLocks noGrp="1"/>
          </p:cNvSpPr>
          <p:nvPr>
            <p:ph type="title"/>
          </p:nvPr>
        </p:nvSpPr>
        <p:spPr>
          <a:xfrm>
            <a:off x="572400" y="291600"/>
            <a:ext cx="46275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 02">
  <p:cSld name="SECTION_HEADER_1_2_1">
    <p:bg>
      <p:bgPr>
        <a:solidFill>
          <a:schemeClr val="lt2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3"/>
          <p:cNvGrpSpPr/>
          <p:nvPr/>
        </p:nvGrpSpPr>
        <p:grpSpPr>
          <a:xfrm>
            <a:off x="-9550" y="0"/>
            <a:ext cx="9169500" cy="5143507"/>
            <a:chOff x="-9550" y="0"/>
            <a:chExt cx="9169500" cy="5143507"/>
          </a:xfrm>
        </p:grpSpPr>
        <p:sp>
          <p:nvSpPr>
            <p:cNvPr id="323" name="Google Shape;323;p33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rot="5400000">
              <a:off x="4508600" y="-4518150"/>
              <a:ext cx="133200" cy="9169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1830600" y="457200"/>
            <a:ext cx="5482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subTitle" idx="1"/>
          </p:nvPr>
        </p:nvSpPr>
        <p:spPr>
          <a:xfrm>
            <a:off x="869250" y="1814700"/>
            <a:ext cx="288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2"/>
          </p:nvPr>
        </p:nvSpPr>
        <p:spPr>
          <a:xfrm>
            <a:off x="1049250" y="1073525"/>
            <a:ext cx="2520000" cy="11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subTitle" idx="3"/>
          </p:nvPr>
        </p:nvSpPr>
        <p:spPr>
          <a:xfrm>
            <a:off x="869250" y="3208675"/>
            <a:ext cx="288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33"/>
          <p:cNvSpPr txBox="1">
            <a:spLocks noGrp="1"/>
          </p:cNvSpPr>
          <p:nvPr>
            <p:ph type="title" idx="4"/>
          </p:nvPr>
        </p:nvSpPr>
        <p:spPr>
          <a:xfrm>
            <a:off x="1049250" y="2467500"/>
            <a:ext cx="2520000" cy="11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subTitle" idx="5"/>
          </p:nvPr>
        </p:nvSpPr>
        <p:spPr>
          <a:xfrm>
            <a:off x="5394750" y="1814700"/>
            <a:ext cx="288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6"/>
          </p:nvPr>
        </p:nvSpPr>
        <p:spPr>
          <a:xfrm>
            <a:off x="5574750" y="1073525"/>
            <a:ext cx="2520000" cy="11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ubTitle" idx="7"/>
          </p:nvPr>
        </p:nvSpPr>
        <p:spPr>
          <a:xfrm>
            <a:off x="5394750" y="3208675"/>
            <a:ext cx="288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3"/>
          <p:cNvSpPr txBox="1">
            <a:spLocks noGrp="1"/>
          </p:cNvSpPr>
          <p:nvPr>
            <p:ph type="title" idx="8"/>
          </p:nvPr>
        </p:nvSpPr>
        <p:spPr>
          <a:xfrm>
            <a:off x="5574750" y="2467500"/>
            <a:ext cx="2520000" cy="11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33"/>
          <p:cNvSpPr/>
          <p:nvPr/>
        </p:nvSpPr>
        <p:spPr>
          <a:xfrm rot="5400000">
            <a:off x="7229625" y="-1781250"/>
            <a:ext cx="133200" cy="369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SECTION_HEADER_1_1">
    <p:bg>
      <p:bgPr>
        <a:solidFill>
          <a:schemeClr val="lt2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4"/>
          <p:cNvGrpSpPr/>
          <p:nvPr/>
        </p:nvGrpSpPr>
        <p:grpSpPr>
          <a:xfrm flipH="1">
            <a:off x="-9600" y="0"/>
            <a:ext cx="9153775" cy="5143507"/>
            <a:chOff x="-9600" y="0"/>
            <a:chExt cx="9153775" cy="5143507"/>
          </a:xfrm>
        </p:grpSpPr>
        <p:sp>
          <p:nvSpPr>
            <p:cNvPr id="344" name="Google Shape;344;p34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 rot="5400000">
              <a:off x="3529050" y="1471650"/>
              <a:ext cx="133200" cy="7210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 rot="-5400000">
              <a:off x="4506475" y="-4418625"/>
              <a:ext cx="219000" cy="905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34"/>
          <p:cNvSpPr/>
          <p:nvPr/>
        </p:nvSpPr>
        <p:spPr>
          <a:xfrm>
            <a:off x="3952500" y="-19050"/>
            <a:ext cx="231300" cy="521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892500" y="2542925"/>
            <a:ext cx="28800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892500" y="2028513"/>
            <a:ext cx="3060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34"/>
          <p:cNvSpPr txBox="1">
            <a:spLocks noGrp="1"/>
          </p:cNvSpPr>
          <p:nvPr>
            <p:ph type="title" idx="2"/>
          </p:nvPr>
        </p:nvSpPr>
        <p:spPr>
          <a:xfrm>
            <a:off x="543600" y="457200"/>
            <a:ext cx="5482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SECTION_HEADER_1_1_1">
    <p:bg>
      <p:bgPr>
        <a:solidFill>
          <a:schemeClr val="accent2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5"/>
          <p:cNvGrpSpPr/>
          <p:nvPr/>
        </p:nvGrpSpPr>
        <p:grpSpPr>
          <a:xfrm>
            <a:off x="-9525" y="0"/>
            <a:ext cx="9153600" cy="5143575"/>
            <a:chOff x="-9525" y="0"/>
            <a:chExt cx="9153600" cy="5143575"/>
          </a:xfrm>
        </p:grpSpPr>
        <p:sp>
          <p:nvSpPr>
            <p:cNvPr id="358" name="Google Shape;358;p35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rot="5400000" flipH="1">
              <a:off x="4943427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rot="5400000" flipH="1">
              <a:off x="4421313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rot="5400000" flipH="1">
              <a:off x="3964218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5400000" flipH="1">
              <a:off x="379601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rot="-5400000">
              <a:off x="7143825" y="-1781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rot="5400000">
              <a:off x="1771725" y="-17812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8936550" y="75"/>
              <a:ext cx="2073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35"/>
          <p:cNvSpPr txBox="1">
            <a:spLocks noGrp="1"/>
          </p:cNvSpPr>
          <p:nvPr>
            <p:ph type="title"/>
          </p:nvPr>
        </p:nvSpPr>
        <p:spPr>
          <a:xfrm>
            <a:off x="540000" y="457200"/>
            <a:ext cx="4413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6"/>
          <p:cNvGrpSpPr/>
          <p:nvPr/>
        </p:nvGrpSpPr>
        <p:grpSpPr>
          <a:xfrm>
            <a:off x="-9600" y="0"/>
            <a:ext cx="9153675" cy="5143507"/>
            <a:chOff x="-9600" y="0"/>
            <a:chExt cx="9153675" cy="5143507"/>
          </a:xfrm>
        </p:grpSpPr>
        <p:sp>
          <p:nvSpPr>
            <p:cNvPr id="375" name="Google Shape;375;p36"/>
            <p:cNvSpPr/>
            <p:nvPr/>
          </p:nvSpPr>
          <p:spPr>
            <a:xfrm rot="-5400000" flipH="1">
              <a:off x="16682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 rot="-5400000" flipH="1">
              <a:off x="688941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 rot="-5400000" flipH="1">
              <a:off x="136437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 rot="-5400000" flipH="1">
              <a:off x="1316644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 rot="-5400000">
              <a:off x="718635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 rot="-5400000">
              <a:off x="7708466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 rot="-5400000">
              <a:off x="8383903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rot="-5400000">
              <a:off x="8336169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36"/>
            <p:cNvGrpSpPr/>
            <p:nvPr/>
          </p:nvGrpSpPr>
          <p:grpSpPr>
            <a:xfrm flipH="1"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384" name="Google Shape;384;p36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8" name="Google Shape;388;p36"/>
          <p:cNvSpPr txBox="1">
            <a:spLocks noGrp="1"/>
          </p:cNvSpPr>
          <p:nvPr>
            <p:ph type="subTitle" idx="1"/>
          </p:nvPr>
        </p:nvSpPr>
        <p:spPr>
          <a:xfrm>
            <a:off x="676113" y="3045088"/>
            <a:ext cx="216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36"/>
          <p:cNvSpPr txBox="1">
            <a:spLocks noGrp="1"/>
          </p:cNvSpPr>
          <p:nvPr>
            <p:ph type="subTitle" idx="2"/>
          </p:nvPr>
        </p:nvSpPr>
        <p:spPr>
          <a:xfrm>
            <a:off x="6307888" y="3045088"/>
            <a:ext cx="216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36"/>
          <p:cNvSpPr txBox="1">
            <a:spLocks noGrp="1"/>
          </p:cNvSpPr>
          <p:nvPr>
            <p:ph type="subTitle" idx="3"/>
          </p:nvPr>
        </p:nvSpPr>
        <p:spPr>
          <a:xfrm>
            <a:off x="3312000" y="3045088"/>
            <a:ext cx="252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36"/>
          <p:cNvSpPr txBox="1">
            <a:spLocks noGrp="1"/>
          </p:cNvSpPr>
          <p:nvPr>
            <p:ph type="title"/>
          </p:nvPr>
        </p:nvSpPr>
        <p:spPr>
          <a:xfrm>
            <a:off x="856113" y="2532513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36"/>
          <p:cNvSpPr txBox="1">
            <a:spLocks noGrp="1"/>
          </p:cNvSpPr>
          <p:nvPr>
            <p:ph type="title" idx="4"/>
          </p:nvPr>
        </p:nvSpPr>
        <p:spPr>
          <a:xfrm>
            <a:off x="6487888" y="2532513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36"/>
          <p:cNvSpPr txBox="1">
            <a:spLocks noGrp="1"/>
          </p:cNvSpPr>
          <p:nvPr>
            <p:ph type="title" idx="5"/>
          </p:nvPr>
        </p:nvSpPr>
        <p:spPr>
          <a:xfrm>
            <a:off x="3672000" y="2532513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title" idx="6"/>
          </p:nvPr>
        </p:nvSpPr>
        <p:spPr>
          <a:xfrm>
            <a:off x="543600" y="457200"/>
            <a:ext cx="5482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">
  <p:cSld name="SECTION_HEADER_1_1_1_1_1">
    <p:bg>
      <p:bgPr>
        <a:solidFill>
          <a:schemeClr val="lt2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7"/>
          <p:cNvGrpSpPr/>
          <p:nvPr/>
        </p:nvGrpSpPr>
        <p:grpSpPr>
          <a:xfrm>
            <a:off x="-9600" y="0"/>
            <a:ext cx="9153675" cy="5143507"/>
            <a:chOff x="-9600" y="0"/>
            <a:chExt cx="9153675" cy="5143507"/>
          </a:xfrm>
        </p:grpSpPr>
        <p:sp>
          <p:nvSpPr>
            <p:cNvPr id="397" name="Google Shape;397;p37"/>
            <p:cNvSpPr/>
            <p:nvPr/>
          </p:nvSpPr>
          <p:spPr>
            <a:xfrm rot="5400000">
              <a:off x="8453186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 rot="5400000">
              <a:off x="7931072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 rot="5400000">
              <a:off x="7473977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 rot="5400000">
              <a:off x="7305775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 rot="5400000" flipH="1">
              <a:off x="1433661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 rot="5400000" flipH="1">
              <a:off x="911547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 rot="5400000" flipH="1">
              <a:off x="454452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 rot="5400000" flipH="1">
              <a:off x="286250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37"/>
            <p:cNvGrpSpPr/>
            <p:nvPr/>
          </p:nvGrpSpPr>
          <p:grpSpPr>
            <a:xfrm>
              <a:off x="-9600" y="0"/>
              <a:ext cx="9153675" cy="5143500"/>
              <a:chOff x="-9600" y="0"/>
              <a:chExt cx="9153675" cy="5143500"/>
            </a:xfrm>
          </p:grpSpPr>
          <p:sp>
            <p:nvSpPr>
              <p:cNvPr id="406" name="Google Shape;406;p37"/>
              <p:cNvSpPr/>
              <p:nvPr/>
            </p:nvSpPr>
            <p:spPr>
              <a:xfrm>
                <a:off x="-9525" y="0"/>
                <a:ext cx="1332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7"/>
              <p:cNvSpPr/>
              <p:nvPr/>
            </p:nvSpPr>
            <p:spPr>
              <a:xfrm rot="5400000">
                <a:off x="3529050" y="1471650"/>
                <a:ext cx="133200" cy="7210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 rot="-5400000">
                <a:off x="5391225" y="-3533775"/>
                <a:ext cx="219000" cy="7286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8925000" y="0"/>
                <a:ext cx="2190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0" name="Google Shape;410;p37"/>
          <p:cNvSpPr txBox="1">
            <a:spLocks noGrp="1"/>
          </p:cNvSpPr>
          <p:nvPr>
            <p:ph type="subTitle" idx="1"/>
          </p:nvPr>
        </p:nvSpPr>
        <p:spPr>
          <a:xfrm>
            <a:off x="1547356" y="3121288"/>
            <a:ext cx="270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37"/>
          <p:cNvSpPr txBox="1">
            <a:spLocks noGrp="1"/>
          </p:cNvSpPr>
          <p:nvPr>
            <p:ph type="subTitle" idx="2"/>
          </p:nvPr>
        </p:nvSpPr>
        <p:spPr>
          <a:xfrm>
            <a:off x="4896644" y="3121288"/>
            <a:ext cx="2700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/>
          </p:nvPr>
        </p:nvSpPr>
        <p:spPr>
          <a:xfrm>
            <a:off x="1997356" y="2608713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7"/>
          <p:cNvSpPr txBox="1">
            <a:spLocks noGrp="1"/>
          </p:cNvSpPr>
          <p:nvPr>
            <p:ph type="title" idx="3"/>
          </p:nvPr>
        </p:nvSpPr>
        <p:spPr>
          <a:xfrm>
            <a:off x="5346644" y="2608713"/>
            <a:ext cx="18000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37"/>
          <p:cNvSpPr txBox="1">
            <a:spLocks noGrp="1"/>
          </p:cNvSpPr>
          <p:nvPr>
            <p:ph type="title" idx="4"/>
          </p:nvPr>
        </p:nvSpPr>
        <p:spPr>
          <a:xfrm>
            <a:off x="2365200" y="457200"/>
            <a:ext cx="4413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8"/>
          <p:cNvGrpSpPr/>
          <p:nvPr/>
        </p:nvGrpSpPr>
        <p:grpSpPr>
          <a:xfrm>
            <a:off x="-9525" y="0"/>
            <a:ext cx="9153600" cy="5143507"/>
            <a:chOff x="-9525" y="0"/>
            <a:chExt cx="9153600" cy="5143507"/>
          </a:xfrm>
        </p:grpSpPr>
        <p:sp>
          <p:nvSpPr>
            <p:cNvPr id="417" name="Google Shape;417;p38"/>
            <p:cNvSpPr/>
            <p:nvPr/>
          </p:nvSpPr>
          <p:spPr>
            <a:xfrm rot="5400000">
              <a:off x="4943427" y="4452694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 rot="5400000">
              <a:off x="4421313" y="445268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 rot="5400000">
              <a:off x="3964218" y="4738941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rot="5400000">
              <a:off x="3796016" y="4342789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 rot="5400000" flipH="1">
              <a:off x="4943427" y="-176347"/>
              <a:ext cx="514463" cy="867163"/>
            </a:xfrm>
            <a:custGeom>
              <a:avLst/>
              <a:gdLst/>
              <a:ahLst/>
              <a:cxnLst/>
              <a:rect l="l" t="t" r="r" b="b"/>
              <a:pathLst>
                <a:path w="29078" h="49013" extrusionOk="0">
                  <a:moveTo>
                    <a:pt x="29077" y="0"/>
                  </a:moveTo>
                  <a:lnTo>
                    <a:pt x="0" y="29565"/>
                  </a:lnTo>
                  <a:lnTo>
                    <a:pt x="0" y="49013"/>
                  </a:lnTo>
                  <a:lnTo>
                    <a:pt x="29077" y="19448"/>
                  </a:lnTo>
                  <a:lnTo>
                    <a:pt x="29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 rot="5400000" flipH="1">
              <a:off x="4421313" y="-176356"/>
              <a:ext cx="514463" cy="867180"/>
            </a:xfrm>
            <a:custGeom>
              <a:avLst/>
              <a:gdLst/>
              <a:ahLst/>
              <a:cxnLst/>
              <a:rect l="l" t="t" r="r" b="b"/>
              <a:pathLst>
                <a:path w="29078" h="49014" extrusionOk="0">
                  <a:moveTo>
                    <a:pt x="0" y="1"/>
                  </a:moveTo>
                  <a:lnTo>
                    <a:pt x="0" y="19449"/>
                  </a:lnTo>
                  <a:lnTo>
                    <a:pt x="29077" y="49014"/>
                  </a:lnTo>
                  <a:lnTo>
                    <a:pt x="29077" y="29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rot="5400000" flipH="1">
              <a:off x="3964218" y="-108443"/>
              <a:ext cx="296119" cy="513012"/>
            </a:xfrm>
            <a:custGeom>
              <a:avLst/>
              <a:gdLst/>
              <a:ahLst/>
              <a:cxnLst/>
              <a:rect l="l" t="t" r="r" b="b"/>
              <a:pathLst>
                <a:path w="16737" h="28996" extrusionOk="0">
                  <a:moveTo>
                    <a:pt x="1" y="1"/>
                  </a:moveTo>
                  <a:lnTo>
                    <a:pt x="1" y="11935"/>
                  </a:lnTo>
                  <a:lnTo>
                    <a:pt x="16736" y="28996"/>
                  </a:lnTo>
                  <a:lnTo>
                    <a:pt x="16736" y="170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 rot="5400000" flipH="1">
              <a:off x="3796016" y="-283847"/>
              <a:ext cx="512056" cy="1084568"/>
            </a:xfrm>
            <a:custGeom>
              <a:avLst/>
              <a:gdLst/>
              <a:ahLst/>
              <a:cxnLst/>
              <a:rect l="l" t="t" r="r" b="b"/>
              <a:pathLst>
                <a:path w="28942" h="61301" extrusionOk="0">
                  <a:moveTo>
                    <a:pt x="0" y="0"/>
                  </a:moveTo>
                  <a:lnTo>
                    <a:pt x="0" y="32359"/>
                  </a:lnTo>
                  <a:lnTo>
                    <a:pt x="28942" y="61300"/>
                  </a:lnTo>
                  <a:lnTo>
                    <a:pt x="28942" y="48688"/>
                  </a:lnTo>
                  <a:lnTo>
                    <a:pt x="6700" y="26446"/>
                  </a:lnTo>
                  <a:lnTo>
                    <a:pt x="6700" y="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-9525" y="0"/>
              <a:ext cx="133200" cy="514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 rot="5400000">
              <a:off x="1771725" y="32290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 rot="-5400000">
              <a:off x="7143825" y="-1781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8925000" y="0"/>
              <a:ext cx="2190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 rot="5400000">
              <a:off x="1771725" y="-1781250"/>
              <a:ext cx="133200" cy="3695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 rot="-5400000">
              <a:off x="7143825" y="3143175"/>
              <a:ext cx="219000" cy="37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8"/>
          <p:cNvSpPr txBox="1">
            <a:spLocks noGrp="1"/>
          </p:cNvSpPr>
          <p:nvPr>
            <p:ph type="body" idx="1"/>
          </p:nvPr>
        </p:nvSpPr>
        <p:spPr>
          <a:xfrm>
            <a:off x="540000" y="3380825"/>
            <a:ext cx="8064000" cy="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38"/>
          <p:cNvSpPr txBox="1">
            <a:spLocks noGrp="1"/>
          </p:cNvSpPr>
          <p:nvPr>
            <p:ph type="title" hasCustomPrompt="1"/>
          </p:nvPr>
        </p:nvSpPr>
        <p:spPr>
          <a:xfrm>
            <a:off x="540000" y="1590000"/>
            <a:ext cx="80640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3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4">
          <p15:clr>
            <a:srgbClr val="EA4335"/>
          </p15:clr>
        </p15:guide>
        <p15:guide id="2" orient="horz" pos="2786">
          <p15:clr>
            <a:srgbClr val="EA4335"/>
          </p15:clr>
        </p15:guide>
        <p15:guide id="3" pos="340">
          <p15:clr>
            <a:srgbClr val="EA4335"/>
          </p15:clr>
        </p15:guide>
        <p15:guide id="4" pos="542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36" name="Google Shape;436;p4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6.jfif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ctrTitle"/>
          </p:nvPr>
        </p:nvSpPr>
        <p:spPr>
          <a:xfrm>
            <a:off x="4519867" y="1439100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000" dirty="0" err="1"/>
              <a:t>Historya</a:t>
            </a:r>
            <a:r>
              <a:rPr lang="en" sz="5400" dirty="0"/>
              <a:t> </a:t>
            </a:r>
            <a:endParaRPr sz="5400" dirty="0">
              <a:solidFill>
                <a:schemeClr val="dk2"/>
              </a:solidFill>
            </a:endParaRPr>
          </a:p>
        </p:txBody>
      </p:sp>
      <p:grpSp>
        <p:nvGrpSpPr>
          <p:cNvPr id="444" name="Google Shape;444;p42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445" name="Google Shape;445;p42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42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2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Слайд 1">
            <a:hlinkClick r:id="" action="ppaction://media"/>
            <a:extLst>
              <a:ext uri="{FF2B5EF4-FFF2-40B4-BE49-F238E27FC236}">
                <a16:creationId xmlns:a16="http://schemas.microsoft.com/office/drawing/2014/main" id="{E9BC6B6F-27C7-4514-9D9D-0665297D8E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36087" y="4633068"/>
            <a:ext cx="487363" cy="487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2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600" dirty="0"/>
              <a:t>Team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85BA4-0D90-4324-B6FC-DF6EB26C839A}"/>
              </a:ext>
            </a:extLst>
          </p:cNvPr>
          <p:cNvSpPr txBox="1"/>
          <p:nvPr/>
        </p:nvSpPr>
        <p:spPr>
          <a:xfrm>
            <a:off x="321563" y="3436191"/>
            <a:ext cx="196682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ndara"/>
              </a:rPr>
              <a:t>Scrum Trainer: Miroslav Ivanov 10V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7B227-1E33-4062-82D5-6A466E692EA6}"/>
              </a:ext>
            </a:extLst>
          </p:cNvPr>
          <p:cNvSpPr txBox="1"/>
          <p:nvPr/>
        </p:nvSpPr>
        <p:spPr>
          <a:xfrm>
            <a:off x="6447769" y="3437512"/>
            <a:ext cx="246677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ndara"/>
              </a:rPr>
              <a:t>Back-End Dev: Kostadin </a:t>
            </a:r>
            <a:r>
              <a:rPr lang="en-US" sz="2000" dirty="0" err="1">
                <a:latin typeface="Candara"/>
              </a:rPr>
              <a:t>Taligadziev</a:t>
            </a:r>
            <a:r>
              <a:rPr lang="en-US" sz="2000" dirty="0">
                <a:latin typeface="Candara"/>
              </a:rPr>
              <a:t> 10A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6811F-F803-4493-B3BC-157E03DF1E50}"/>
              </a:ext>
            </a:extLst>
          </p:cNvPr>
          <p:cNvSpPr txBox="1"/>
          <p:nvPr/>
        </p:nvSpPr>
        <p:spPr>
          <a:xfrm>
            <a:off x="4718104" y="3436191"/>
            <a:ext cx="179429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ndara"/>
              </a:rPr>
              <a:t>QA</a:t>
            </a:r>
            <a:r>
              <a:rPr lang="bg-BG" sz="2000" dirty="0">
                <a:latin typeface="Candara"/>
              </a:rPr>
              <a:t> </a:t>
            </a:r>
            <a:r>
              <a:rPr lang="en-US" sz="2000" dirty="0">
                <a:latin typeface="Candara"/>
              </a:rPr>
              <a:t>Engineer: </a:t>
            </a:r>
            <a:endParaRPr lang="bg-BG" sz="2000" dirty="0">
              <a:latin typeface="Candara"/>
            </a:endParaRPr>
          </a:p>
          <a:p>
            <a:pPr algn="ctr"/>
            <a:r>
              <a:rPr lang="en-US" sz="2000" dirty="0" err="1">
                <a:latin typeface="Candara"/>
              </a:rPr>
              <a:t>Petar</a:t>
            </a:r>
            <a:r>
              <a:rPr lang="en-US" sz="2000" dirty="0">
                <a:latin typeface="Candara"/>
              </a:rPr>
              <a:t> </a:t>
            </a:r>
            <a:r>
              <a:rPr lang="en-US" sz="2000" dirty="0" err="1">
                <a:latin typeface="Candara"/>
              </a:rPr>
              <a:t>Spasov</a:t>
            </a:r>
            <a:r>
              <a:rPr lang="en-US" sz="2000" dirty="0">
                <a:latin typeface="Candara"/>
              </a:rPr>
              <a:t> </a:t>
            </a:r>
            <a:endParaRPr lang="bg-BG" sz="2000" dirty="0">
              <a:latin typeface="Candara"/>
            </a:endParaRPr>
          </a:p>
          <a:p>
            <a:pPr algn="ctr"/>
            <a:r>
              <a:rPr lang="en-US" sz="2000" dirty="0">
                <a:latin typeface="Candara"/>
              </a:rPr>
              <a:t>10G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1F1A2-DAE6-4783-A187-4D04244C15FA}"/>
              </a:ext>
            </a:extLst>
          </p:cNvPr>
          <p:cNvSpPr txBox="1"/>
          <p:nvPr/>
        </p:nvSpPr>
        <p:spPr>
          <a:xfrm>
            <a:off x="2361607" y="3436190"/>
            <a:ext cx="21657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ndara"/>
              </a:rPr>
              <a:t>Front-End Dev:</a:t>
            </a:r>
          </a:p>
          <a:p>
            <a:pPr algn="ctr"/>
            <a:r>
              <a:rPr lang="en-US" sz="2000" dirty="0">
                <a:latin typeface="Candara"/>
              </a:rPr>
              <a:t>Georgi Ivanov </a:t>
            </a:r>
            <a:endParaRPr lang="bg-BG" sz="2000" dirty="0">
              <a:latin typeface="Candara"/>
            </a:endParaRPr>
          </a:p>
          <a:p>
            <a:pPr algn="ctr"/>
            <a:r>
              <a:rPr lang="en-US" sz="2000" dirty="0">
                <a:latin typeface="Candara"/>
              </a:rPr>
              <a:t>10B</a:t>
            </a:r>
          </a:p>
        </p:txBody>
      </p:sp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011991A-C93C-44BB-909B-97C4C5BEBC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141"/>
          <a:stretch/>
        </p:blipFill>
        <p:spPr>
          <a:xfrm>
            <a:off x="2616994" y="1252958"/>
            <a:ext cx="1654969" cy="2112167"/>
          </a:xfrm>
          <a:prstGeom prst="rect">
            <a:avLst/>
          </a:prstGeom>
        </p:spPr>
      </p:pic>
      <p:pic>
        <p:nvPicPr>
          <p:cNvPr id="13" name="Picture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EAB067B-29FC-4371-8AE7-E7D3380195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74" r="9791"/>
          <a:stretch/>
        </p:blipFill>
        <p:spPr>
          <a:xfrm>
            <a:off x="4782736" y="1269019"/>
            <a:ext cx="1665033" cy="2096106"/>
          </a:xfrm>
          <a:prstGeom prst="rect">
            <a:avLst/>
          </a:prstGeom>
        </p:spPr>
      </p:pic>
      <p:pic>
        <p:nvPicPr>
          <p:cNvPr id="15" name="Picture 14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6D9F0C5A-45E0-438C-AAB2-E4E7E2A49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29" y="1281952"/>
            <a:ext cx="1602492" cy="2112167"/>
          </a:xfrm>
          <a:prstGeom prst="rect">
            <a:avLst/>
          </a:prstGeom>
        </p:spPr>
      </p:pic>
      <p:pic>
        <p:nvPicPr>
          <p:cNvPr id="17" name="Picture 16" descr="A person wearing a white shirt&#10;&#10;Description automatically generated with medium confidence">
            <a:extLst>
              <a:ext uri="{FF2B5EF4-FFF2-40B4-BE49-F238E27FC236}">
                <a16:creationId xmlns:a16="http://schemas.microsoft.com/office/drawing/2014/main" id="{477C6187-2101-497C-A8B5-090A78C32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8542" y="1248862"/>
            <a:ext cx="1457654" cy="2096107"/>
          </a:xfrm>
          <a:prstGeom prst="rect">
            <a:avLst/>
          </a:prstGeom>
        </p:spPr>
      </p:pic>
      <p:pic>
        <p:nvPicPr>
          <p:cNvPr id="4" name="Слайд 2">
            <a:hlinkClick r:id="" action="ppaction://media"/>
            <a:extLst>
              <a:ext uri="{FF2B5EF4-FFF2-40B4-BE49-F238E27FC236}">
                <a16:creationId xmlns:a16="http://schemas.microsoft.com/office/drawing/2014/main" id="{26F6BB00-C0E1-405A-AB2E-F6C92BB5E7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457531" y="4656137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3631-6808-45B3-9D7C-F06E8BAB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248" y="1934959"/>
            <a:ext cx="5828972" cy="1263690"/>
          </a:xfrm>
        </p:spPr>
        <p:txBody>
          <a:bodyPr/>
          <a:lstStyle/>
          <a:p>
            <a:r>
              <a:rPr lang="en-US" sz="3200" dirty="0"/>
              <a:t>What we used to create the project: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BD7DA52-D954-4AA3-97D6-81D09A20B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822" y="389923"/>
            <a:ext cx="2279531" cy="1268926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683B418-5457-4CE0-846F-D4BFA42AD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363" y="1856027"/>
            <a:ext cx="1560842" cy="1431446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546AB939-CBD7-41FE-9E09-B93498DC2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95" y="1851081"/>
            <a:ext cx="1409880" cy="1431446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138E73F-31D8-4414-B083-41426A169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0020" y="292488"/>
            <a:ext cx="1453013" cy="1463796"/>
          </a:xfrm>
          <a:prstGeom prst="rect">
            <a:avLst/>
          </a:prstGeom>
        </p:spPr>
      </p:pic>
      <p:pic>
        <p:nvPicPr>
          <p:cNvPr id="1028" name="Picture 4" descr="A new logo for SFML">
            <a:extLst>
              <a:ext uri="{FF2B5EF4-FFF2-40B4-BE49-F238E27FC236}">
                <a16:creationId xmlns:a16="http://schemas.microsoft.com/office/drawing/2014/main" id="{75F767EF-27DF-4364-8237-2E9DDAD62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15" y="3466150"/>
            <a:ext cx="3207544" cy="9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ice 365 icon | Nansen Environmental and Remote Sensing Center">
            <a:extLst>
              <a:ext uri="{FF2B5EF4-FFF2-40B4-BE49-F238E27FC236}">
                <a16:creationId xmlns:a16="http://schemas.microsoft.com/office/drawing/2014/main" id="{68C0E67A-25AF-44E1-94C0-E1233BAD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05" y="3247309"/>
            <a:ext cx="1560842" cy="156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Слайд 3">
            <a:hlinkClick r:id="" action="ppaction://media"/>
            <a:extLst>
              <a:ext uri="{FF2B5EF4-FFF2-40B4-BE49-F238E27FC236}">
                <a16:creationId xmlns:a16="http://schemas.microsoft.com/office/drawing/2014/main" id="{B90CCF2E-7007-41B1-AB23-97BA1382C4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442451" y="4564469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1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3069-5E3D-4AE7-87E8-DF7B4025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769" y="3344167"/>
            <a:ext cx="3993731" cy="365700"/>
          </a:xfrm>
        </p:spPr>
        <p:txBody>
          <a:bodyPr/>
          <a:lstStyle/>
          <a:p>
            <a:r>
              <a:rPr lang="en-US" sz="4400" dirty="0"/>
              <a:t>Realization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3C694-DC49-4B53-B02C-7E695A9297C7}"/>
              </a:ext>
            </a:extLst>
          </p:cNvPr>
          <p:cNvSpPr txBox="1"/>
          <p:nvPr/>
        </p:nvSpPr>
        <p:spPr>
          <a:xfrm>
            <a:off x="258338" y="223163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Libre Baskerville"/>
              </a:rPr>
              <a:t>Idea</a:t>
            </a:r>
            <a:endParaRPr lang="en-US">
              <a:latin typeface="Libre Baskervill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FCFEC-D3D5-46F5-B7D6-C26FC465E19A}"/>
              </a:ext>
            </a:extLst>
          </p:cNvPr>
          <p:cNvSpPr txBox="1"/>
          <p:nvPr/>
        </p:nvSpPr>
        <p:spPr>
          <a:xfrm>
            <a:off x="4384095" y="2158695"/>
            <a:ext cx="37508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Libre Baskerville"/>
              </a:rPr>
              <a:t>Creation of the projec</a:t>
            </a:r>
            <a:r>
              <a:rPr lang="en-US" sz="24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3227A-2B4F-4A54-B585-47D962B6B9F8}"/>
              </a:ext>
            </a:extLst>
          </p:cNvPr>
          <p:cNvSpPr txBox="1"/>
          <p:nvPr/>
        </p:nvSpPr>
        <p:spPr>
          <a:xfrm>
            <a:off x="3125202" y="3659104"/>
            <a:ext cx="16528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Libre Baskerville"/>
              </a:rPr>
              <a:t>Finished product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0CB5632-9E7E-4171-A373-9D5A41FA1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3" y="3103750"/>
            <a:ext cx="2720227" cy="1810310"/>
          </a:xfrm>
          <a:prstGeom prst="rect">
            <a:avLst/>
          </a:prstGeom>
        </p:spPr>
      </p:pic>
      <p:pic>
        <p:nvPicPr>
          <p:cNvPr id="15" name="Picture 1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6C32C0C4-BC0F-49E2-AC8B-57B557DE4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40" y="363911"/>
            <a:ext cx="2619375" cy="1743075"/>
          </a:xfrm>
          <a:prstGeom prst="rect">
            <a:avLst/>
          </a:prstGeom>
        </p:spPr>
      </p:pic>
      <p:pic>
        <p:nvPicPr>
          <p:cNvPr id="16" name="Picture 16" descr="A picture containing dark, lit, set, staring&#10;&#10;Description automatically generated">
            <a:extLst>
              <a:ext uri="{FF2B5EF4-FFF2-40B4-BE49-F238E27FC236}">
                <a16:creationId xmlns:a16="http://schemas.microsoft.com/office/drawing/2014/main" id="{420B9BAB-F095-49F8-B8F6-2D8DCC5C6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054" y="363650"/>
            <a:ext cx="4071097" cy="1794021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5482969-9371-40E1-AEEC-6E2FBB9DBD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15"/>
    </mc:Choice>
    <mc:Fallback>
      <p:transition spd="slow" advTm="309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6"/>
          <p:cNvSpPr txBox="1">
            <a:spLocks noGrp="1"/>
          </p:cNvSpPr>
          <p:nvPr>
            <p:ph type="title"/>
          </p:nvPr>
        </p:nvSpPr>
        <p:spPr>
          <a:xfrm>
            <a:off x="4685579" y="3623745"/>
            <a:ext cx="4007486" cy="1231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000" dirty="0"/>
              <a:t>The project</a:t>
            </a:r>
            <a:endParaRPr lang="en-US" sz="400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737AF6-3B22-4E68-8EEA-5C9BBDF7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776" y="2002779"/>
            <a:ext cx="6407802" cy="906300"/>
          </a:xfrm>
        </p:spPr>
        <p:txBody>
          <a:bodyPr/>
          <a:lstStyle/>
          <a:p>
            <a:r>
              <a:rPr lang="en-US" dirty="0"/>
              <a:t>Thank you for your attention!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04495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634939"/>
      </a:dk2>
      <a:lt2>
        <a:srgbClr val="F7F6F0"/>
      </a:lt2>
      <a:accent1>
        <a:srgbClr val="CEC4A5"/>
      </a:accent1>
      <a:accent2>
        <a:srgbClr val="A39372"/>
      </a:accent2>
      <a:accent3>
        <a:srgbClr val="634939"/>
      </a:accent3>
      <a:accent4>
        <a:srgbClr val="BB9245"/>
      </a:accent4>
      <a:accent5>
        <a:srgbClr val="DFD5BC"/>
      </a:accent5>
      <a:accent6>
        <a:srgbClr val="DFD5BC"/>
      </a:accent6>
      <a:hlink>
        <a:srgbClr val="BB92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Office PowerPoint</Application>
  <PresentationFormat>On-screen Show (16:9)</PresentationFormat>
  <Paragraphs>17</Paragraphs>
  <Slides>6</Slides>
  <Notes>4</Notes>
  <HiddenSlides>0</HiddenSlides>
  <MMClips>4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Candara</vt:lpstr>
      <vt:lpstr>Proxima Nova</vt:lpstr>
      <vt:lpstr>Roboto</vt:lpstr>
      <vt:lpstr>Proxima Nova Semibold</vt:lpstr>
      <vt:lpstr>Roboto Condensed Light</vt:lpstr>
      <vt:lpstr>Libre Baskerville</vt:lpstr>
      <vt:lpstr>Arial</vt:lpstr>
      <vt:lpstr>Merriweather</vt:lpstr>
      <vt:lpstr>Abel</vt:lpstr>
      <vt:lpstr>Generation of '27 by Slidesgo</vt:lpstr>
      <vt:lpstr>Simple Light</vt:lpstr>
      <vt:lpstr>Slidesgo Final Pages</vt:lpstr>
      <vt:lpstr>Historya </vt:lpstr>
      <vt:lpstr>Team Members</vt:lpstr>
      <vt:lpstr>What we used to create the project:</vt:lpstr>
      <vt:lpstr>Realization</vt:lpstr>
      <vt:lpstr>The project </vt:lpstr>
      <vt:lpstr>Thank you for your 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‘27</dc:title>
  <dc:creator>User</dc:creator>
  <cp:lastModifiedBy>Костадин Николаев Талигаджиев</cp:lastModifiedBy>
  <cp:revision>297</cp:revision>
  <dcterms:modified xsi:type="dcterms:W3CDTF">2022-02-15T17:57:57Z</dcterms:modified>
</cp:coreProperties>
</file>